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Ex1.xml" ContentType="application/vnd.ms-office.chartex+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94" r:id="rId5"/>
    <p:sldId id="259" r:id="rId6"/>
    <p:sldId id="260" r:id="rId7"/>
    <p:sldId id="286" r:id="rId8"/>
    <p:sldId id="261" r:id="rId9"/>
    <p:sldId id="262" r:id="rId10"/>
    <p:sldId id="281" r:id="rId11"/>
    <p:sldId id="282" r:id="rId12"/>
    <p:sldId id="283" r:id="rId13"/>
    <p:sldId id="284" r:id="rId14"/>
    <p:sldId id="280" r:id="rId15"/>
    <p:sldId id="273" r:id="rId16"/>
    <p:sldId id="278" r:id="rId17"/>
    <p:sldId id="279" r:id="rId18"/>
    <p:sldId id="287" r:id="rId19"/>
    <p:sldId id="289" r:id="rId20"/>
    <p:sldId id="291" r:id="rId21"/>
    <p:sldId id="292" r:id="rId22"/>
    <p:sldId id="295" r:id="rId23"/>
    <p:sldId id="268" r:id="rId24"/>
    <p:sldId id="269" r:id="rId25"/>
  </p:sldIdLst>
  <p:sldSz cx="18288000" cy="10287000"/>
  <p:notesSz cx="6858000" cy="9144000"/>
  <p:embeddedFontLst>
    <p:embeddedFont>
      <p:font typeface="Codec Pro ExtraBold" panose="020B0604020202020204" charset="0"/>
      <p:regular r:id="rId27"/>
    </p:embeddedFont>
    <p:embeddedFont>
      <p:font typeface="Montserrat Light Bold" panose="020B0604020202020204" charset="0"/>
      <p:regular r:id="rId28"/>
    </p:embeddedFont>
    <p:embeddedFont>
      <p:font typeface="Montserrat Light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462" autoAdjust="0"/>
  </p:normalViewPr>
  <p:slideViewPr>
    <p:cSldViewPr>
      <p:cViewPr varScale="1">
        <p:scale>
          <a:sx n="69" d="100"/>
          <a:sy n="69" d="100"/>
        </p:scale>
        <p:origin x="83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ownloads\sql%20project\top%205%20custome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Downloads\sql%20project\chur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novo\Downloads\sql%20project\Top%20selling%20album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ownloads\sql%20project\Top%20selling%20genr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enovo\Downloads\sql%20project\long%20term%20v%20new.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enovo\Downloads\sql%20project\clv.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lenovo\Downloads\sql%20project\countrywi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5 customers.xlsx]Sheet3!PivotTable4</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Sheet3!$B$1:$B$2</c:f>
              <c:strCache>
                <c:ptCount val="1"/>
                <c:pt idx="0">
                  <c:v>FrantiÅ¡ek</c:v>
                </c:pt>
              </c:strCache>
            </c:strRef>
          </c:tx>
          <c:spPr>
            <a:solidFill>
              <a:schemeClr val="accent1">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Sheet3!$B$3:$B$7</c:f>
              <c:numCache>
                <c:formatCode>General</c:formatCode>
                <c:ptCount val="4"/>
                <c:pt idx="1">
                  <c:v>144.54</c:v>
                </c:pt>
              </c:numCache>
            </c:numRef>
          </c:val>
          <c:extLst>
            <c:ext xmlns:c16="http://schemas.microsoft.com/office/drawing/2014/chart" uri="{C3380CC4-5D6E-409C-BE32-E72D297353CC}">
              <c16:uniqueId val="{00000000-4FA1-4BD0-BCCB-CF4232013833}"/>
            </c:ext>
          </c:extLst>
        </c:ser>
        <c:ser>
          <c:idx val="1"/>
          <c:order val="1"/>
          <c:tx>
            <c:strRef>
              <c:f>Sheet3!$C$1:$C$2</c:f>
              <c:strCache>
                <c:ptCount val="1"/>
                <c:pt idx="0">
                  <c:v>Helena</c:v>
                </c:pt>
              </c:strCache>
            </c:strRef>
          </c:tx>
          <c:spPr>
            <a:solidFill>
              <a:schemeClr val="accent2">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Sheet3!$C$3:$C$7</c:f>
              <c:numCache>
                <c:formatCode>General</c:formatCode>
                <c:ptCount val="4"/>
                <c:pt idx="1">
                  <c:v>128.69999999999999</c:v>
                </c:pt>
              </c:numCache>
            </c:numRef>
          </c:val>
          <c:extLst>
            <c:ext xmlns:c16="http://schemas.microsoft.com/office/drawing/2014/chart" uri="{C3380CC4-5D6E-409C-BE32-E72D297353CC}">
              <c16:uniqueId val="{00000001-4FA1-4BD0-BCCB-CF4232013833}"/>
            </c:ext>
          </c:extLst>
        </c:ser>
        <c:ser>
          <c:idx val="2"/>
          <c:order val="2"/>
          <c:tx>
            <c:strRef>
              <c:f>Sheet3!$D$1:$D$2</c:f>
              <c:strCache>
                <c:ptCount val="1"/>
                <c:pt idx="0">
                  <c:v>Hugh</c:v>
                </c:pt>
              </c:strCache>
            </c:strRef>
          </c:tx>
          <c:spPr>
            <a:solidFill>
              <a:schemeClr val="accent3">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Sheet3!$D$3:$D$7</c:f>
              <c:numCache>
                <c:formatCode>General</c:formatCode>
                <c:ptCount val="4"/>
                <c:pt idx="3">
                  <c:v>114.84</c:v>
                </c:pt>
              </c:numCache>
            </c:numRef>
          </c:val>
          <c:extLst>
            <c:ext xmlns:c16="http://schemas.microsoft.com/office/drawing/2014/chart" uri="{C3380CC4-5D6E-409C-BE32-E72D297353CC}">
              <c16:uniqueId val="{00000002-4FA1-4BD0-BCCB-CF4232013833}"/>
            </c:ext>
          </c:extLst>
        </c:ser>
        <c:ser>
          <c:idx val="3"/>
          <c:order val="3"/>
          <c:tx>
            <c:strRef>
              <c:f>Sheet3!$E$1:$E$2</c:f>
              <c:strCache>
                <c:ptCount val="1"/>
                <c:pt idx="0">
                  <c:v>LuÃ­s</c:v>
                </c:pt>
              </c:strCache>
            </c:strRef>
          </c:tx>
          <c:spPr>
            <a:solidFill>
              <a:schemeClr val="accent4">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Sheet3!$E$3:$E$7</c:f>
              <c:numCache>
                <c:formatCode>General</c:formatCode>
                <c:ptCount val="4"/>
                <c:pt idx="0">
                  <c:v>108.9</c:v>
                </c:pt>
              </c:numCache>
            </c:numRef>
          </c:val>
          <c:extLst>
            <c:ext xmlns:c16="http://schemas.microsoft.com/office/drawing/2014/chart" uri="{C3380CC4-5D6E-409C-BE32-E72D297353CC}">
              <c16:uniqueId val="{00000003-4FA1-4BD0-BCCB-CF4232013833}"/>
            </c:ext>
          </c:extLst>
        </c:ser>
        <c:ser>
          <c:idx val="4"/>
          <c:order val="4"/>
          <c:tx>
            <c:strRef>
              <c:f>Sheet3!$F$1:$F$2</c:f>
              <c:strCache>
                <c:ptCount val="1"/>
                <c:pt idx="0">
                  <c:v>Manoj</c:v>
                </c:pt>
              </c:strCache>
            </c:strRef>
          </c:tx>
          <c:spPr>
            <a:solidFill>
              <a:schemeClr val="accent5">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Sheet3!$F$3:$F$7</c:f>
              <c:numCache>
                <c:formatCode>General</c:formatCode>
                <c:ptCount val="4"/>
                <c:pt idx="2">
                  <c:v>111.87</c:v>
                </c:pt>
              </c:numCache>
            </c:numRef>
          </c:val>
          <c:extLst>
            <c:ext xmlns:c16="http://schemas.microsoft.com/office/drawing/2014/chart" uri="{C3380CC4-5D6E-409C-BE32-E72D297353CC}">
              <c16:uniqueId val="{00000004-4FA1-4BD0-BCCB-CF4232013833}"/>
            </c:ext>
          </c:extLst>
        </c:ser>
        <c:dLbls>
          <c:showLegendKey val="0"/>
          <c:showVal val="0"/>
          <c:showCatName val="0"/>
          <c:showSerName val="0"/>
          <c:showPercent val="0"/>
          <c:showBubbleSize val="0"/>
        </c:dLbls>
        <c:gapWidth val="80"/>
        <c:overlap val="25"/>
        <c:axId val="2037899104"/>
        <c:axId val="2037905344"/>
      </c:barChart>
      <c:catAx>
        <c:axId val="20378991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37905344"/>
        <c:crosses val="autoZero"/>
        <c:auto val="1"/>
        <c:lblAlgn val="ctr"/>
        <c:lblOffset val="100"/>
        <c:noMultiLvlLbl val="0"/>
      </c:catAx>
      <c:valAx>
        <c:axId val="203790534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378991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[genres ranked.xlsx]Sheet1!PivotTable3</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Alternative</c:v>
                </c:pt>
              </c:strCache>
            </c:strRef>
          </c:tx>
          <c:spPr>
            <a:solidFill>
              <a:schemeClr val="accent1">
                <a:alpha val="70000"/>
              </a:schemeClr>
            </a:solidFill>
            <a:ln>
              <a:noFill/>
            </a:ln>
            <a:effectLst/>
          </c:spPr>
          <c:invertIfNegative val="0"/>
          <c:cat>
            <c:strRef>
              <c:f>Sheet1!$A$3</c:f>
              <c:strCache>
                <c:ptCount val="1"/>
                <c:pt idx="0">
                  <c:v>Total</c:v>
                </c:pt>
              </c:strCache>
            </c:strRef>
          </c:cat>
          <c:val>
            <c:numRef>
              <c:f>Sheet1!$B$3</c:f>
              <c:numCache>
                <c:formatCode>General</c:formatCode>
                <c:ptCount val="1"/>
                <c:pt idx="0">
                  <c:v>8</c:v>
                </c:pt>
              </c:numCache>
            </c:numRef>
          </c:val>
          <c:extLst>
            <c:ext xmlns:c16="http://schemas.microsoft.com/office/drawing/2014/chart" uri="{C3380CC4-5D6E-409C-BE32-E72D297353CC}">
              <c16:uniqueId val="{00000000-4109-4B92-BA6E-D1420EC81C38}"/>
            </c:ext>
          </c:extLst>
        </c:ser>
        <c:ser>
          <c:idx val="1"/>
          <c:order val="1"/>
          <c:tx>
            <c:strRef>
              <c:f>Sheet1!$C$1:$C$2</c:f>
              <c:strCache>
                <c:ptCount val="1"/>
                <c:pt idx="0">
                  <c:v>Alternative &amp; Punk</c:v>
                </c:pt>
              </c:strCache>
            </c:strRef>
          </c:tx>
          <c:spPr>
            <a:solidFill>
              <a:schemeClr val="accent2">
                <a:alpha val="70000"/>
              </a:schemeClr>
            </a:solidFill>
            <a:ln>
              <a:noFill/>
            </a:ln>
            <a:effectLst/>
          </c:spPr>
          <c:invertIfNegative val="0"/>
          <c:cat>
            <c:strRef>
              <c:f>Sheet1!$A$3</c:f>
              <c:strCache>
                <c:ptCount val="1"/>
                <c:pt idx="0">
                  <c:v>Total</c:v>
                </c:pt>
              </c:strCache>
            </c:strRef>
          </c:cat>
          <c:val>
            <c:numRef>
              <c:f>Sheet1!$C$3</c:f>
              <c:numCache>
                <c:formatCode>General</c:formatCode>
                <c:ptCount val="1"/>
                <c:pt idx="0">
                  <c:v>11</c:v>
                </c:pt>
              </c:numCache>
            </c:numRef>
          </c:val>
          <c:extLst>
            <c:ext xmlns:c16="http://schemas.microsoft.com/office/drawing/2014/chart" uri="{C3380CC4-5D6E-409C-BE32-E72D297353CC}">
              <c16:uniqueId val="{00000001-4109-4B92-BA6E-D1420EC81C38}"/>
            </c:ext>
          </c:extLst>
        </c:ser>
        <c:ser>
          <c:idx val="2"/>
          <c:order val="2"/>
          <c:tx>
            <c:strRef>
              <c:f>Sheet1!$D$1:$D$2</c:f>
              <c:strCache>
                <c:ptCount val="1"/>
                <c:pt idx="0">
                  <c:v>Blues</c:v>
                </c:pt>
              </c:strCache>
            </c:strRef>
          </c:tx>
          <c:spPr>
            <a:solidFill>
              <a:schemeClr val="accent3">
                <a:alpha val="70000"/>
              </a:schemeClr>
            </a:solidFill>
            <a:ln>
              <a:noFill/>
            </a:ln>
            <a:effectLst/>
          </c:spPr>
          <c:invertIfNegative val="0"/>
          <c:cat>
            <c:strRef>
              <c:f>Sheet1!$A$3</c:f>
              <c:strCache>
                <c:ptCount val="1"/>
                <c:pt idx="0">
                  <c:v>Total</c:v>
                </c:pt>
              </c:strCache>
            </c:strRef>
          </c:cat>
          <c:val>
            <c:numRef>
              <c:f>Sheet1!$D$3</c:f>
              <c:numCache>
                <c:formatCode>General</c:formatCode>
                <c:ptCount val="1"/>
                <c:pt idx="0">
                  <c:v>2</c:v>
                </c:pt>
              </c:numCache>
            </c:numRef>
          </c:val>
          <c:extLst>
            <c:ext xmlns:c16="http://schemas.microsoft.com/office/drawing/2014/chart" uri="{C3380CC4-5D6E-409C-BE32-E72D297353CC}">
              <c16:uniqueId val="{00000002-4109-4B92-BA6E-D1420EC81C38}"/>
            </c:ext>
          </c:extLst>
        </c:ser>
        <c:ser>
          <c:idx val="3"/>
          <c:order val="3"/>
          <c:tx>
            <c:strRef>
              <c:f>Sheet1!$E$1:$E$2</c:f>
              <c:strCache>
                <c:ptCount val="1"/>
                <c:pt idx="0">
                  <c:v>Classical</c:v>
                </c:pt>
              </c:strCache>
            </c:strRef>
          </c:tx>
          <c:spPr>
            <a:solidFill>
              <a:schemeClr val="accent4">
                <a:alpha val="70000"/>
              </a:schemeClr>
            </a:solidFill>
            <a:ln>
              <a:noFill/>
            </a:ln>
            <a:effectLst/>
          </c:spPr>
          <c:invertIfNegative val="0"/>
          <c:cat>
            <c:strRef>
              <c:f>Sheet1!$A$3</c:f>
              <c:strCache>
                <c:ptCount val="1"/>
                <c:pt idx="0">
                  <c:v>Total</c:v>
                </c:pt>
              </c:strCache>
            </c:strRef>
          </c:cat>
          <c:val>
            <c:numRef>
              <c:f>Sheet1!$E$3</c:f>
              <c:numCache>
                <c:formatCode>General</c:formatCode>
                <c:ptCount val="1"/>
                <c:pt idx="0">
                  <c:v>1</c:v>
                </c:pt>
              </c:numCache>
            </c:numRef>
          </c:val>
          <c:extLst>
            <c:ext xmlns:c16="http://schemas.microsoft.com/office/drawing/2014/chart" uri="{C3380CC4-5D6E-409C-BE32-E72D297353CC}">
              <c16:uniqueId val="{00000003-4109-4B92-BA6E-D1420EC81C38}"/>
            </c:ext>
          </c:extLst>
        </c:ser>
        <c:ser>
          <c:idx val="4"/>
          <c:order val="4"/>
          <c:tx>
            <c:strRef>
              <c:f>Sheet1!$F$1:$F$2</c:f>
              <c:strCache>
                <c:ptCount val="1"/>
                <c:pt idx="0">
                  <c:v>Hip Hop/Rap</c:v>
                </c:pt>
              </c:strCache>
            </c:strRef>
          </c:tx>
          <c:spPr>
            <a:solidFill>
              <a:schemeClr val="accent5">
                <a:alpha val="70000"/>
              </a:schemeClr>
            </a:solidFill>
            <a:ln>
              <a:noFill/>
            </a:ln>
            <a:effectLst/>
          </c:spPr>
          <c:invertIfNegative val="0"/>
          <c:cat>
            <c:strRef>
              <c:f>Sheet1!$A$3</c:f>
              <c:strCache>
                <c:ptCount val="1"/>
                <c:pt idx="0">
                  <c:v>Total</c:v>
                </c:pt>
              </c:strCache>
            </c:strRef>
          </c:cat>
          <c:val>
            <c:numRef>
              <c:f>Sheet1!$F$3</c:f>
              <c:numCache>
                <c:formatCode>General</c:formatCode>
                <c:ptCount val="1"/>
                <c:pt idx="0">
                  <c:v>19</c:v>
                </c:pt>
              </c:numCache>
            </c:numRef>
          </c:val>
          <c:extLst>
            <c:ext xmlns:c16="http://schemas.microsoft.com/office/drawing/2014/chart" uri="{C3380CC4-5D6E-409C-BE32-E72D297353CC}">
              <c16:uniqueId val="{00000004-4109-4B92-BA6E-D1420EC81C38}"/>
            </c:ext>
          </c:extLst>
        </c:ser>
        <c:ser>
          <c:idx val="5"/>
          <c:order val="5"/>
          <c:tx>
            <c:strRef>
              <c:f>Sheet1!$G$1:$G$2</c:f>
              <c:strCache>
                <c:ptCount val="1"/>
                <c:pt idx="0">
                  <c:v>Jazz</c:v>
                </c:pt>
              </c:strCache>
            </c:strRef>
          </c:tx>
          <c:spPr>
            <a:solidFill>
              <a:schemeClr val="accent6">
                <a:alpha val="70000"/>
              </a:schemeClr>
            </a:solidFill>
            <a:ln>
              <a:noFill/>
            </a:ln>
            <a:effectLst/>
          </c:spPr>
          <c:invertIfNegative val="0"/>
          <c:cat>
            <c:strRef>
              <c:f>Sheet1!$A$3</c:f>
              <c:strCache>
                <c:ptCount val="1"/>
                <c:pt idx="0">
                  <c:v>Total</c:v>
                </c:pt>
              </c:strCache>
            </c:strRef>
          </c:cat>
          <c:val>
            <c:numRef>
              <c:f>Sheet1!$G$3</c:f>
              <c:numCache>
                <c:formatCode>General</c:formatCode>
                <c:ptCount val="1"/>
                <c:pt idx="0">
                  <c:v>1</c:v>
                </c:pt>
              </c:numCache>
            </c:numRef>
          </c:val>
          <c:extLst>
            <c:ext xmlns:c16="http://schemas.microsoft.com/office/drawing/2014/chart" uri="{C3380CC4-5D6E-409C-BE32-E72D297353CC}">
              <c16:uniqueId val="{00000005-4109-4B92-BA6E-D1420EC81C38}"/>
            </c:ext>
          </c:extLst>
        </c:ser>
        <c:ser>
          <c:idx val="6"/>
          <c:order val="6"/>
          <c:tx>
            <c:strRef>
              <c:f>Sheet1!$H$1:$H$2</c:f>
              <c:strCache>
                <c:ptCount val="1"/>
                <c:pt idx="0">
                  <c:v>Latin</c:v>
                </c:pt>
              </c:strCache>
            </c:strRef>
          </c:tx>
          <c:spPr>
            <a:solidFill>
              <a:schemeClr val="accent1">
                <a:lumMod val="60000"/>
                <a:alpha val="70000"/>
              </a:schemeClr>
            </a:solidFill>
            <a:ln>
              <a:noFill/>
            </a:ln>
            <a:effectLst/>
          </c:spPr>
          <c:invertIfNegative val="0"/>
          <c:cat>
            <c:strRef>
              <c:f>Sheet1!$A$3</c:f>
              <c:strCache>
                <c:ptCount val="1"/>
                <c:pt idx="0">
                  <c:v>Total</c:v>
                </c:pt>
              </c:strCache>
            </c:strRef>
          </c:cat>
          <c:val>
            <c:numRef>
              <c:f>Sheet1!$H$3</c:f>
              <c:numCache>
                <c:formatCode>General</c:formatCode>
                <c:ptCount val="1"/>
                <c:pt idx="0">
                  <c:v>1</c:v>
                </c:pt>
              </c:numCache>
            </c:numRef>
          </c:val>
          <c:extLst>
            <c:ext xmlns:c16="http://schemas.microsoft.com/office/drawing/2014/chart" uri="{C3380CC4-5D6E-409C-BE32-E72D297353CC}">
              <c16:uniqueId val="{00000006-4109-4B92-BA6E-D1420EC81C38}"/>
            </c:ext>
          </c:extLst>
        </c:ser>
        <c:ser>
          <c:idx val="7"/>
          <c:order val="7"/>
          <c:tx>
            <c:strRef>
              <c:f>Sheet1!$I$1:$I$2</c:f>
              <c:strCache>
                <c:ptCount val="1"/>
                <c:pt idx="0">
                  <c:v>Metal</c:v>
                </c:pt>
              </c:strCache>
            </c:strRef>
          </c:tx>
          <c:spPr>
            <a:solidFill>
              <a:schemeClr val="accent2">
                <a:lumMod val="60000"/>
                <a:alpha val="70000"/>
              </a:schemeClr>
            </a:solidFill>
            <a:ln>
              <a:noFill/>
            </a:ln>
            <a:effectLst/>
          </c:spPr>
          <c:invertIfNegative val="0"/>
          <c:cat>
            <c:strRef>
              <c:f>Sheet1!$A$3</c:f>
              <c:strCache>
                <c:ptCount val="1"/>
                <c:pt idx="0">
                  <c:v>Total</c:v>
                </c:pt>
              </c:strCache>
            </c:strRef>
          </c:cat>
          <c:val>
            <c:numRef>
              <c:f>Sheet1!$I$3</c:f>
              <c:numCache>
                <c:formatCode>General</c:formatCode>
                <c:ptCount val="1"/>
                <c:pt idx="0">
                  <c:v>19</c:v>
                </c:pt>
              </c:numCache>
            </c:numRef>
          </c:val>
          <c:extLst>
            <c:ext xmlns:c16="http://schemas.microsoft.com/office/drawing/2014/chart" uri="{C3380CC4-5D6E-409C-BE32-E72D297353CC}">
              <c16:uniqueId val="{00000007-4109-4B92-BA6E-D1420EC81C38}"/>
            </c:ext>
          </c:extLst>
        </c:ser>
        <c:ser>
          <c:idx val="8"/>
          <c:order val="8"/>
          <c:tx>
            <c:strRef>
              <c:f>Sheet1!$J$1:$J$2</c:f>
              <c:strCache>
                <c:ptCount val="1"/>
                <c:pt idx="0">
                  <c:v>Pop</c:v>
                </c:pt>
              </c:strCache>
            </c:strRef>
          </c:tx>
          <c:spPr>
            <a:solidFill>
              <a:schemeClr val="accent3">
                <a:lumMod val="60000"/>
                <a:alpha val="70000"/>
              </a:schemeClr>
            </a:solidFill>
            <a:ln>
              <a:noFill/>
            </a:ln>
            <a:effectLst/>
          </c:spPr>
          <c:invertIfNegative val="0"/>
          <c:cat>
            <c:strRef>
              <c:f>Sheet1!$A$3</c:f>
              <c:strCache>
                <c:ptCount val="1"/>
                <c:pt idx="0">
                  <c:v>Total</c:v>
                </c:pt>
              </c:strCache>
            </c:strRef>
          </c:cat>
          <c:val>
            <c:numRef>
              <c:f>Sheet1!$J$3</c:f>
              <c:numCache>
                <c:formatCode>General</c:formatCode>
                <c:ptCount val="1"/>
                <c:pt idx="0">
                  <c:v>3</c:v>
                </c:pt>
              </c:numCache>
            </c:numRef>
          </c:val>
          <c:extLst>
            <c:ext xmlns:c16="http://schemas.microsoft.com/office/drawing/2014/chart" uri="{C3380CC4-5D6E-409C-BE32-E72D297353CC}">
              <c16:uniqueId val="{00000008-4109-4B92-BA6E-D1420EC81C38}"/>
            </c:ext>
          </c:extLst>
        </c:ser>
        <c:ser>
          <c:idx val="9"/>
          <c:order val="9"/>
          <c:tx>
            <c:strRef>
              <c:f>Sheet1!$K$1:$K$2</c:f>
              <c:strCache>
                <c:ptCount val="1"/>
                <c:pt idx="0">
                  <c:v>R&amp;B/Soul</c:v>
                </c:pt>
              </c:strCache>
            </c:strRef>
          </c:tx>
          <c:spPr>
            <a:solidFill>
              <a:schemeClr val="accent4">
                <a:lumMod val="60000"/>
                <a:alpha val="70000"/>
              </a:schemeClr>
            </a:solidFill>
            <a:ln>
              <a:noFill/>
            </a:ln>
            <a:effectLst/>
          </c:spPr>
          <c:invertIfNegative val="0"/>
          <c:cat>
            <c:strRef>
              <c:f>Sheet1!$A$3</c:f>
              <c:strCache>
                <c:ptCount val="1"/>
                <c:pt idx="0">
                  <c:v>Total</c:v>
                </c:pt>
              </c:strCache>
            </c:strRef>
          </c:cat>
          <c:val>
            <c:numRef>
              <c:f>Sheet1!$K$3</c:f>
              <c:numCache>
                <c:formatCode>General</c:formatCode>
                <c:ptCount val="1"/>
                <c:pt idx="0">
                  <c:v>8</c:v>
                </c:pt>
              </c:numCache>
            </c:numRef>
          </c:val>
          <c:extLst>
            <c:ext xmlns:c16="http://schemas.microsoft.com/office/drawing/2014/chart" uri="{C3380CC4-5D6E-409C-BE32-E72D297353CC}">
              <c16:uniqueId val="{00000009-4109-4B92-BA6E-D1420EC81C38}"/>
            </c:ext>
          </c:extLst>
        </c:ser>
        <c:ser>
          <c:idx val="10"/>
          <c:order val="10"/>
          <c:tx>
            <c:strRef>
              <c:f>Sheet1!$L$1:$L$2</c:f>
              <c:strCache>
                <c:ptCount val="1"/>
                <c:pt idx="0">
                  <c:v>Reggae</c:v>
                </c:pt>
              </c:strCache>
            </c:strRef>
          </c:tx>
          <c:spPr>
            <a:solidFill>
              <a:schemeClr val="accent5">
                <a:lumMod val="60000"/>
                <a:alpha val="70000"/>
              </a:schemeClr>
            </a:solidFill>
            <a:ln>
              <a:noFill/>
            </a:ln>
            <a:effectLst/>
          </c:spPr>
          <c:invertIfNegative val="0"/>
          <c:cat>
            <c:strRef>
              <c:f>Sheet1!$A$3</c:f>
              <c:strCache>
                <c:ptCount val="1"/>
                <c:pt idx="0">
                  <c:v>Total</c:v>
                </c:pt>
              </c:strCache>
            </c:strRef>
          </c:cat>
          <c:val>
            <c:numRef>
              <c:f>Sheet1!$L$3</c:f>
              <c:numCache>
                <c:formatCode>General</c:formatCode>
                <c:ptCount val="1"/>
                <c:pt idx="0">
                  <c:v>3</c:v>
                </c:pt>
              </c:numCache>
            </c:numRef>
          </c:val>
          <c:extLst>
            <c:ext xmlns:c16="http://schemas.microsoft.com/office/drawing/2014/chart" uri="{C3380CC4-5D6E-409C-BE32-E72D297353CC}">
              <c16:uniqueId val="{0000000A-4109-4B92-BA6E-D1420EC81C38}"/>
            </c:ext>
          </c:extLst>
        </c:ser>
        <c:ser>
          <c:idx val="11"/>
          <c:order val="11"/>
          <c:tx>
            <c:strRef>
              <c:f>Sheet1!$M$1:$M$2</c:f>
              <c:strCache>
                <c:ptCount val="1"/>
                <c:pt idx="0">
                  <c:v>Rock</c:v>
                </c:pt>
              </c:strCache>
            </c:strRef>
          </c:tx>
          <c:spPr>
            <a:solidFill>
              <a:schemeClr val="accent6">
                <a:lumMod val="60000"/>
                <a:alpha val="70000"/>
              </a:schemeClr>
            </a:solidFill>
            <a:ln>
              <a:noFill/>
            </a:ln>
            <a:effectLst/>
          </c:spPr>
          <c:invertIfNegative val="0"/>
          <c:cat>
            <c:strRef>
              <c:f>Sheet1!$A$3</c:f>
              <c:strCache>
                <c:ptCount val="1"/>
                <c:pt idx="0">
                  <c:v>Total</c:v>
                </c:pt>
              </c:strCache>
            </c:strRef>
          </c:cat>
          <c:val>
            <c:numRef>
              <c:f>Sheet1!$M$3</c:f>
              <c:numCache>
                <c:formatCode>General</c:formatCode>
                <c:ptCount val="1"/>
                <c:pt idx="0">
                  <c:v>110</c:v>
                </c:pt>
              </c:numCache>
            </c:numRef>
          </c:val>
          <c:extLst>
            <c:ext xmlns:c16="http://schemas.microsoft.com/office/drawing/2014/chart" uri="{C3380CC4-5D6E-409C-BE32-E72D297353CC}">
              <c16:uniqueId val="{0000000B-4109-4B92-BA6E-D1420EC81C38}"/>
            </c:ext>
          </c:extLst>
        </c:ser>
        <c:dLbls>
          <c:showLegendKey val="0"/>
          <c:showVal val="0"/>
          <c:showCatName val="0"/>
          <c:showSerName val="0"/>
          <c:showPercent val="0"/>
          <c:showBubbleSize val="0"/>
        </c:dLbls>
        <c:gapWidth val="80"/>
        <c:overlap val="25"/>
        <c:axId val="2007733536"/>
        <c:axId val="2007724896"/>
      </c:barChart>
      <c:catAx>
        <c:axId val="200773353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07724896"/>
        <c:crosses val="autoZero"/>
        <c:auto val="1"/>
        <c:lblAlgn val="ctr"/>
        <c:lblOffset val="100"/>
        <c:noMultiLvlLbl val="0"/>
      </c:catAx>
      <c:valAx>
        <c:axId val="200772489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0773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1"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bar"/>
        <c:grouping val="clustered"/>
        <c:varyColors val="0"/>
        <c:ser>
          <c:idx val="0"/>
          <c:order val="0"/>
          <c:tx>
            <c:strRef>
              <c:f>churn!$A$1</c:f>
              <c:strCache>
                <c:ptCount val="1"/>
                <c:pt idx="0">
                  <c:v>num_churned_customers</c:v>
                </c:pt>
              </c:strCache>
            </c:strRef>
          </c:tx>
          <c:spPr>
            <a:solidFill>
              <a:schemeClr val="accent1"/>
            </a:solidFill>
            <a:ln>
              <a:noFill/>
            </a:ln>
            <a:effectLst/>
          </c:spPr>
          <c:invertIfNegative val="0"/>
          <c:val>
            <c:numRef>
              <c:f>churn!$A$2</c:f>
              <c:numCache>
                <c:formatCode>General</c:formatCode>
                <c:ptCount val="1"/>
                <c:pt idx="0">
                  <c:v>59</c:v>
                </c:pt>
              </c:numCache>
            </c:numRef>
          </c:val>
          <c:extLst>
            <c:ext xmlns:c16="http://schemas.microsoft.com/office/drawing/2014/chart" uri="{C3380CC4-5D6E-409C-BE32-E72D297353CC}">
              <c16:uniqueId val="{00000000-09E9-48C5-8379-6F0130BCC917}"/>
            </c:ext>
          </c:extLst>
        </c:ser>
        <c:dLbls>
          <c:showLegendKey val="0"/>
          <c:showVal val="0"/>
          <c:showCatName val="0"/>
          <c:showSerName val="0"/>
          <c:showPercent val="0"/>
          <c:showBubbleSize val="0"/>
        </c:dLbls>
        <c:gapWidth val="269"/>
        <c:axId val="2044824192"/>
        <c:axId val="2044817472"/>
      </c:barChart>
      <c:catAx>
        <c:axId val="204482419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n-ea"/>
                <a:cs typeface="+mn-cs"/>
              </a:defRPr>
            </a:pPr>
            <a:endParaRPr lang="en-US"/>
          </a:p>
        </c:txPr>
        <c:crossAx val="2044817472"/>
        <c:crosses val="autoZero"/>
        <c:auto val="1"/>
        <c:lblAlgn val="ctr"/>
        <c:lblOffset val="100"/>
        <c:noMultiLvlLbl val="0"/>
      </c:catAx>
      <c:valAx>
        <c:axId val="204481747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2044824192"/>
        <c:crosses val="autoZero"/>
        <c:crossBetween val="between"/>
      </c:valAx>
      <c:spPr>
        <a:noFill/>
        <a:ln>
          <a:noFill/>
        </a:ln>
        <a:effectLst/>
      </c:spPr>
    </c:plotArea>
    <c:plotVisOnly val="1"/>
    <c:dispBlanksAs val="gap"/>
    <c:showDLblsOverMax val="0"/>
  </c:chart>
  <c:spPr>
    <a:noFill/>
    <a:ln>
      <a:noFill/>
    </a:ln>
    <a:effectLst/>
  </c:spPr>
  <c:txPr>
    <a:bodyPr/>
    <a:lstStyle/>
    <a:p>
      <a:pPr>
        <a:defRPr sz="16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selling albums.xlsx]Sheet1!PivotTable8</c:name>
    <c:fmtId val="8"/>
  </c:pivotSource>
  <c:chart>
    <c:title>
      <c:overlay val="0"/>
      <c:spPr>
        <a:noFill/>
        <a:ln>
          <a:noFill/>
        </a:ln>
        <a:effectLst/>
      </c:spPr>
      <c:txPr>
        <a:bodyPr rot="0" spcFirstLastPara="1" vertOverflow="ellipsis" vert="horz" wrap="square" anchor="ctr" anchorCtr="1"/>
        <a:lstStyle/>
        <a:p>
          <a:pPr>
            <a:defRPr sz="1920" b="1"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c:f>
              <c:strCache>
                <c:ptCount val="1"/>
                <c:pt idx="0">
                  <c:v>Total</c:v>
                </c:pt>
              </c:strCache>
            </c:strRef>
          </c:tx>
          <c:spPr>
            <a:solidFill>
              <a:schemeClr val="accent1">
                <a:alpha val="70000"/>
              </a:schemeClr>
            </a:solidFill>
            <a:ln>
              <a:noFill/>
            </a:ln>
            <a:effectLst/>
          </c:spPr>
          <c:invertIfNegative val="0"/>
          <c:cat>
            <c:strRef>
              <c:f>Sheet1!$A$2:$A$5</c:f>
              <c:strCache>
                <c:ptCount val="3"/>
                <c:pt idx="0">
                  <c:v>House of Pain</c:v>
                </c:pt>
                <c:pt idx="1">
                  <c:v>Mezmerize</c:v>
                </c:pt>
                <c:pt idx="2">
                  <c:v>The Doors</c:v>
                </c:pt>
              </c:strCache>
            </c:strRef>
          </c:cat>
          <c:val>
            <c:numRef>
              <c:f>Sheet1!$B$2:$B$5</c:f>
              <c:numCache>
                <c:formatCode>General</c:formatCode>
                <c:ptCount val="3"/>
                <c:pt idx="0">
                  <c:v>19</c:v>
                </c:pt>
                <c:pt idx="1">
                  <c:v>17</c:v>
                </c:pt>
                <c:pt idx="2">
                  <c:v>21</c:v>
                </c:pt>
              </c:numCache>
            </c:numRef>
          </c:val>
          <c:extLst>
            <c:ext xmlns:c16="http://schemas.microsoft.com/office/drawing/2014/chart" uri="{C3380CC4-5D6E-409C-BE32-E72D297353CC}">
              <c16:uniqueId val="{00000000-8EE9-489A-B802-91C14C8D6E53}"/>
            </c:ext>
          </c:extLst>
        </c:ser>
        <c:dLbls>
          <c:showLegendKey val="0"/>
          <c:showVal val="0"/>
          <c:showCatName val="0"/>
          <c:showSerName val="0"/>
          <c:showPercent val="0"/>
          <c:showBubbleSize val="0"/>
        </c:dLbls>
        <c:gapWidth val="80"/>
        <c:overlap val="25"/>
        <c:axId val="672326687"/>
        <c:axId val="672318527"/>
      </c:barChart>
      <c:catAx>
        <c:axId val="672326687"/>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672318527"/>
        <c:crosses val="autoZero"/>
        <c:auto val="1"/>
        <c:lblAlgn val="ctr"/>
        <c:lblOffset val="100"/>
        <c:noMultiLvlLbl val="0"/>
      </c:catAx>
      <c:valAx>
        <c:axId val="67231852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6723266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[Top selling genres.xlsx]Sheet1!PivotTable7</c:name>
    <c:fmtId val="16"/>
  </c:pivotSource>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a:t>Total</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dk1">
              <a:tint val="88500"/>
            </a:schemeClr>
          </a:solidFill>
          <a:ln w="19050">
            <a:solidFill>
              <a:schemeClr val="lt1"/>
            </a:solidFill>
          </a:ln>
          <a:effectLst/>
        </c:spPr>
      </c:pivotFmt>
      <c:pivotFmt>
        <c:idx val="3"/>
        <c:spPr>
          <a:solidFill>
            <a:schemeClr val="dk1">
              <a:tint val="88500"/>
            </a:schemeClr>
          </a:solidFill>
          <a:ln w="19050">
            <a:solidFill>
              <a:schemeClr val="lt1"/>
            </a:solidFill>
          </a:ln>
          <a:effectLst/>
        </c:spPr>
      </c:pivotFmt>
      <c:pivotFmt>
        <c:idx val="4"/>
        <c:spPr>
          <a:solidFill>
            <a:schemeClr val="dk1">
              <a:tint val="88500"/>
            </a:schemeClr>
          </a:solidFill>
          <a:ln w="19050">
            <a:solidFill>
              <a:schemeClr val="lt1"/>
            </a:solidFill>
          </a:ln>
          <a:effectLst/>
        </c:spPr>
      </c:pivotFmt>
      <c:pivotFmt>
        <c:idx val="5"/>
        <c:spPr>
          <a:solidFill>
            <a:schemeClr val="dk1">
              <a:tint val="88500"/>
            </a:schemeClr>
          </a:solidFill>
          <a:ln w="19050">
            <a:solidFill>
              <a:schemeClr val="lt1"/>
            </a:solidFill>
          </a:ln>
          <a:effectLst/>
        </c:spPr>
      </c:pivotFmt>
      <c:pivotFmt>
        <c:idx val="6"/>
        <c:spPr>
          <a:solidFill>
            <a:schemeClr val="dk1">
              <a:tint val="88500"/>
            </a:schemeClr>
          </a:solidFill>
          <a:ln w="19050">
            <a:solidFill>
              <a:schemeClr val="lt1"/>
            </a:solidFill>
          </a:ln>
          <a:effectLst/>
        </c:spPr>
      </c:pivotFmt>
      <c:pivotFmt>
        <c:idx val="7"/>
        <c:spPr>
          <a:solidFill>
            <a:schemeClr val="dk1">
              <a:tint val="88500"/>
            </a:schemeClr>
          </a:solidFill>
          <a:ln w="19050">
            <a:solidFill>
              <a:schemeClr val="lt1"/>
            </a:solidFill>
          </a:ln>
          <a:effectLst/>
        </c:spPr>
      </c:pivotFmt>
      <c:pivotFmt>
        <c:idx val="8"/>
        <c:spPr>
          <a:solidFill>
            <a:schemeClr val="dk1">
              <a:tint val="88500"/>
            </a:schemeClr>
          </a:solidFill>
          <a:ln w="19050">
            <a:solidFill>
              <a:schemeClr val="lt1"/>
            </a:solidFill>
          </a:ln>
          <a:effectLst/>
        </c:spPr>
      </c:pivotFmt>
      <c:pivotFmt>
        <c:idx val="9"/>
        <c:spPr>
          <a:solidFill>
            <a:schemeClr val="dk1">
              <a:tint val="88500"/>
            </a:schemeClr>
          </a:solidFill>
          <a:ln w="19050">
            <a:solidFill>
              <a:schemeClr val="lt1"/>
            </a:solidFill>
          </a:ln>
          <a:effectLst/>
        </c:spPr>
      </c:pivotFmt>
      <c:pivotFmt>
        <c:idx val="10"/>
        <c:spPr>
          <a:solidFill>
            <a:schemeClr val="dk1">
              <a:tint val="88500"/>
            </a:schemeClr>
          </a:solidFill>
          <a:ln w="19050">
            <a:solidFill>
              <a:schemeClr val="lt1"/>
            </a:solidFill>
          </a:ln>
          <a:effectLst/>
        </c:spPr>
      </c:pivotFmt>
      <c:pivotFmt>
        <c:idx val="11"/>
        <c:spPr>
          <a:solidFill>
            <a:schemeClr val="dk1">
              <a:tint val="88500"/>
            </a:schemeClr>
          </a:solidFill>
          <a:ln w="19050">
            <a:solidFill>
              <a:schemeClr val="lt1"/>
            </a:solidFill>
          </a:ln>
          <a:effectLst/>
        </c:spPr>
      </c:pivotFmt>
      <c:pivotFmt>
        <c:idx val="12"/>
        <c:spPr>
          <a:solidFill>
            <a:schemeClr val="dk1">
              <a:tint val="88500"/>
            </a:schemeClr>
          </a:solidFill>
          <a:ln w="19050">
            <a:solidFill>
              <a:schemeClr val="lt1"/>
            </a:solidFill>
          </a:ln>
          <a:effectLst/>
        </c:spPr>
      </c:pivotFmt>
      <c:pivotFmt>
        <c:idx val="13"/>
        <c:spPr>
          <a:solidFill>
            <a:schemeClr val="dk1">
              <a:tint val="88500"/>
            </a:schemeClr>
          </a:solidFill>
          <a:ln w="19050">
            <a:solidFill>
              <a:schemeClr val="lt1"/>
            </a:solidFill>
          </a:ln>
          <a:effectLst/>
        </c:spPr>
      </c:pivotFmt>
      <c:pivotFmt>
        <c:idx val="14"/>
        <c:spPr>
          <a:solidFill>
            <a:schemeClr val="dk1">
              <a:tint val="88500"/>
            </a:schemeClr>
          </a:solidFill>
          <a:ln w="19050">
            <a:solidFill>
              <a:schemeClr val="lt1"/>
            </a:solidFill>
          </a:ln>
          <a:effectLst/>
        </c:spPr>
      </c:pivotFmt>
      <c:pivotFmt>
        <c:idx val="15"/>
        <c:spPr>
          <a:solidFill>
            <a:schemeClr val="dk1">
              <a:tint val="88500"/>
            </a:schemeClr>
          </a:solidFill>
          <a:ln w="19050">
            <a:solidFill>
              <a:schemeClr val="lt1"/>
            </a:solidFill>
          </a:ln>
          <a:effectLst/>
        </c:spPr>
      </c:pivotFmt>
      <c:pivotFmt>
        <c:idx val="16"/>
        <c:spPr>
          <a:solidFill>
            <a:schemeClr val="dk1">
              <a:tint val="88500"/>
            </a:schemeClr>
          </a:solidFill>
          <a:ln w="19050">
            <a:solidFill>
              <a:schemeClr val="lt1"/>
            </a:solidFill>
          </a:ln>
          <a:effectLst/>
        </c:spPr>
      </c:pivotFmt>
      <c:pivotFmt>
        <c:idx val="17"/>
        <c:spPr>
          <a:solidFill>
            <a:schemeClr val="dk1">
              <a:tint val="88500"/>
            </a:schemeClr>
          </a:solidFill>
          <a:ln w="19050">
            <a:solidFill>
              <a:schemeClr val="lt1"/>
            </a:solidFill>
          </a:ln>
          <a:effectLst/>
        </c:spPr>
      </c:pivotFmt>
      <c:pivotFmt>
        <c:idx val="18"/>
        <c:spPr>
          <a:solidFill>
            <a:schemeClr val="dk1">
              <a:tint val="88500"/>
            </a:schemeClr>
          </a:solidFill>
          <a:ln w="19050">
            <a:solidFill>
              <a:schemeClr val="lt1"/>
            </a:solidFill>
          </a:ln>
          <a:effectLst/>
        </c:spPr>
      </c:pivotFmt>
      <c:pivotFmt>
        <c:idx val="19"/>
        <c:spPr>
          <a:solidFill>
            <a:schemeClr val="dk1">
              <a:tint val="88500"/>
            </a:schemeClr>
          </a:solidFill>
          <a:ln w="19050">
            <a:solidFill>
              <a:schemeClr val="lt1"/>
            </a:solidFill>
          </a:ln>
          <a:effectLst/>
        </c:spPr>
      </c:pivotFmt>
      <c:pivotFmt>
        <c:idx val="20"/>
        <c:spPr>
          <a:solidFill>
            <a:schemeClr val="dk1">
              <a:tint val="88500"/>
            </a:schemeClr>
          </a:solidFill>
          <a:ln w="19050">
            <a:solidFill>
              <a:schemeClr val="lt1"/>
            </a:solidFill>
          </a:ln>
          <a:effectLst/>
        </c:spPr>
      </c:pivotFmt>
      <c:pivotFmt>
        <c:idx val="21"/>
        <c:spPr>
          <a:solidFill>
            <a:schemeClr val="dk1">
              <a:tint val="88500"/>
            </a:schemeClr>
          </a:solidFill>
          <a:ln w="19050">
            <a:solidFill>
              <a:schemeClr val="lt1"/>
            </a:solidFill>
          </a:ln>
          <a:effectLst/>
        </c:spPr>
      </c:pivotFmt>
      <c:pivotFmt>
        <c:idx val="22"/>
        <c:spPr>
          <a:solidFill>
            <a:schemeClr val="dk1">
              <a:tint val="88500"/>
            </a:schemeClr>
          </a:solidFill>
          <a:ln w="19050">
            <a:solidFill>
              <a:schemeClr val="lt1"/>
            </a:solidFill>
          </a:ln>
          <a:effectLst/>
        </c:spPr>
      </c:pivotFmt>
      <c:pivotFmt>
        <c:idx val="23"/>
        <c:spPr>
          <a:solidFill>
            <a:schemeClr val="dk1">
              <a:tint val="88500"/>
            </a:schemeClr>
          </a:solidFill>
          <a:ln w="19050">
            <a:solidFill>
              <a:schemeClr val="lt1"/>
            </a:solidFill>
          </a:ln>
          <a:effectLst/>
        </c:spPr>
      </c:pivotFmt>
      <c:pivotFmt>
        <c:idx val="24"/>
        <c:spPr>
          <a:solidFill>
            <a:schemeClr val="dk1">
              <a:tint val="88500"/>
            </a:schemeClr>
          </a:solidFill>
          <a:ln w="19050">
            <a:solidFill>
              <a:schemeClr val="lt1"/>
            </a:solidFill>
          </a:ln>
          <a:effectLst/>
        </c:spPr>
      </c:pivotFmt>
      <c:pivotFmt>
        <c:idx val="25"/>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dk1">
              <a:tint val="88500"/>
            </a:schemeClr>
          </a:solidFill>
          <a:ln w="19050">
            <a:solidFill>
              <a:schemeClr val="lt1"/>
            </a:solidFill>
          </a:ln>
          <a:effectLst/>
        </c:spPr>
      </c:pivotFmt>
      <c:pivotFmt>
        <c:idx val="27"/>
        <c:spPr>
          <a:solidFill>
            <a:schemeClr val="dk1">
              <a:tint val="88500"/>
            </a:schemeClr>
          </a:solidFill>
          <a:ln w="19050">
            <a:solidFill>
              <a:schemeClr val="lt1"/>
            </a:solidFill>
          </a:ln>
          <a:effectLst/>
        </c:spPr>
      </c:pivotFmt>
      <c:pivotFmt>
        <c:idx val="28"/>
        <c:spPr>
          <a:solidFill>
            <a:schemeClr val="dk1">
              <a:tint val="88500"/>
            </a:schemeClr>
          </a:solidFill>
          <a:ln w="19050">
            <a:solidFill>
              <a:schemeClr val="lt1"/>
            </a:solidFill>
          </a:ln>
          <a:effectLst/>
        </c:spPr>
      </c:pivotFmt>
      <c:pivotFmt>
        <c:idx val="29"/>
        <c:spPr>
          <a:solidFill>
            <a:schemeClr val="dk1">
              <a:tint val="88500"/>
            </a:schemeClr>
          </a:solidFill>
          <a:ln w="19050">
            <a:solidFill>
              <a:schemeClr val="lt1"/>
            </a:solidFill>
          </a:ln>
          <a:effectLst/>
        </c:spPr>
      </c:pivotFmt>
      <c:pivotFmt>
        <c:idx val="30"/>
        <c:spPr>
          <a:solidFill>
            <a:schemeClr val="dk1">
              <a:tint val="88500"/>
            </a:schemeClr>
          </a:solidFill>
          <a:ln w="19050">
            <a:solidFill>
              <a:schemeClr val="lt1"/>
            </a:solidFill>
          </a:ln>
          <a:effectLst/>
        </c:spPr>
      </c:pivotFmt>
      <c:pivotFmt>
        <c:idx val="31"/>
        <c:spPr>
          <a:solidFill>
            <a:schemeClr val="dk1">
              <a:tint val="88500"/>
            </a:schemeClr>
          </a:solidFill>
          <a:ln w="19050">
            <a:solidFill>
              <a:schemeClr val="lt1"/>
            </a:solidFill>
          </a:ln>
          <a:effectLst/>
        </c:spPr>
      </c:pivotFmt>
      <c:pivotFmt>
        <c:idx val="32"/>
        <c:spPr>
          <a:solidFill>
            <a:schemeClr val="dk1">
              <a:tint val="88500"/>
            </a:schemeClr>
          </a:solidFill>
          <a:ln w="19050">
            <a:solidFill>
              <a:schemeClr val="lt1"/>
            </a:solidFill>
          </a:ln>
          <a:effectLst/>
        </c:spPr>
      </c:pivotFmt>
      <c:pivotFmt>
        <c:idx val="33"/>
        <c:spPr>
          <a:solidFill>
            <a:schemeClr val="dk1">
              <a:tint val="88500"/>
            </a:schemeClr>
          </a:solidFill>
          <a:ln w="19050">
            <a:solidFill>
              <a:schemeClr val="lt1"/>
            </a:solidFill>
          </a:ln>
          <a:effectLst/>
        </c:spPr>
      </c:pivotFmt>
      <c:pivotFmt>
        <c:idx val="34"/>
        <c:spPr>
          <a:solidFill>
            <a:schemeClr val="dk1">
              <a:tint val="88500"/>
            </a:schemeClr>
          </a:solidFill>
          <a:ln w="19050">
            <a:solidFill>
              <a:schemeClr val="lt1"/>
            </a:solidFill>
          </a:ln>
          <a:effectLst/>
        </c:spPr>
      </c:pivotFmt>
      <c:pivotFmt>
        <c:idx val="35"/>
        <c:spPr>
          <a:solidFill>
            <a:schemeClr val="dk1">
              <a:tint val="88500"/>
            </a:schemeClr>
          </a:solidFill>
          <a:ln w="19050">
            <a:solidFill>
              <a:schemeClr val="lt1"/>
            </a:solidFill>
          </a:ln>
          <a:effectLst/>
        </c:spPr>
      </c:pivotFmt>
      <c:pivotFmt>
        <c:idx val="36"/>
        <c:spPr>
          <a:solidFill>
            <a:schemeClr val="dk1">
              <a:tint val="88500"/>
            </a:schemeClr>
          </a:solidFill>
          <a:ln w="19050">
            <a:solidFill>
              <a:schemeClr val="lt1"/>
            </a:solidFill>
          </a:ln>
          <a:effectLst/>
        </c:spPr>
      </c:pivotFmt>
      <c:pivotFmt>
        <c:idx val="37"/>
        <c:spPr>
          <a:solidFill>
            <a:schemeClr val="dk1">
              <a:tint val="88500"/>
            </a:schemeClr>
          </a:solidFill>
          <a:ln w="19050">
            <a:solidFill>
              <a:schemeClr val="lt1"/>
            </a:solidFill>
          </a:ln>
          <a:effectLst/>
        </c:spPr>
      </c:pivotFmt>
      <c:pivotFmt>
        <c:idx val="38"/>
        <c:spPr>
          <a:solidFill>
            <a:schemeClr val="dk1">
              <a:tint val="88500"/>
            </a:schemeClr>
          </a:solidFill>
          <a:ln w="19050">
            <a:solidFill>
              <a:schemeClr val="lt1"/>
            </a:solidFill>
          </a:ln>
          <a:effectLst/>
        </c:spPr>
      </c:pivotFmt>
      <c:pivotFmt>
        <c:idx val="39"/>
        <c:spPr>
          <a:solidFill>
            <a:schemeClr val="dk1">
              <a:tint val="88500"/>
            </a:schemeClr>
          </a:solidFill>
          <a:ln w="19050">
            <a:solidFill>
              <a:schemeClr val="lt1"/>
            </a:solidFill>
          </a:ln>
          <a:effectLst/>
        </c:spPr>
      </c:pivotFmt>
      <c:pivotFmt>
        <c:idx val="40"/>
        <c:spPr>
          <a:solidFill>
            <a:schemeClr val="dk1">
              <a:tint val="88500"/>
            </a:schemeClr>
          </a:solidFill>
          <a:ln w="19050">
            <a:solidFill>
              <a:schemeClr val="lt1"/>
            </a:solidFill>
          </a:ln>
          <a:effectLst/>
        </c:spPr>
      </c:pivotFmt>
      <c:pivotFmt>
        <c:idx val="41"/>
        <c:spPr>
          <a:solidFill>
            <a:schemeClr val="dk1">
              <a:tint val="88500"/>
            </a:schemeClr>
          </a:solidFill>
          <a:ln w="19050">
            <a:solidFill>
              <a:schemeClr val="lt1"/>
            </a:solidFill>
          </a:ln>
          <a:effectLst/>
        </c:spPr>
      </c:pivotFmt>
      <c:pivotFmt>
        <c:idx val="42"/>
        <c:spPr>
          <a:solidFill>
            <a:schemeClr val="dk1">
              <a:tint val="88500"/>
            </a:schemeClr>
          </a:solidFill>
          <a:ln w="19050">
            <a:solidFill>
              <a:schemeClr val="lt1"/>
            </a:solidFill>
          </a:ln>
          <a:effectLst/>
        </c:spPr>
      </c:pivotFmt>
      <c:pivotFmt>
        <c:idx val="43"/>
        <c:spPr>
          <a:solidFill>
            <a:schemeClr val="dk1">
              <a:tint val="88500"/>
            </a:schemeClr>
          </a:solidFill>
          <a:ln w="19050">
            <a:solidFill>
              <a:schemeClr val="lt1"/>
            </a:solidFill>
          </a:ln>
          <a:effectLst/>
        </c:spPr>
      </c:pivotFmt>
      <c:pivotFmt>
        <c:idx val="44"/>
        <c:spPr>
          <a:solidFill>
            <a:schemeClr val="dk1">
              <a:tint val="88500"/>
            </a:schemeClr>
          </a:solidFill>
          <a:ln w="19050">
            <a:solidFill>
              <a:schemeClr val="lt1"/>
            </a:solidFill>
          </a:ln>
          <a:effectLst/>
        </c:spPr>
      </c:pivotFmt>
      <c:pivotFmt>
        <c:idx val="45"/>
        <c:spPr>
          <a:solidFill>
            <a:schemeClr val="dk1">
              <a:tint val="88500"/>
            </a:schemeClr>
          </a:solidFill>
          <a:ln w="19050">
            <a:solidFill>
              <a:schemeClr val="lt1"/>
            </a:solidFill>
          </a:ln>
          <a:effectLst/>
        </c:spPr>
      </c:pivotFmt>
      <c:pivotFmt>
        <c:idx val="46"/>
        <c:spPr>
          <a:solidFill>
            <a:schemeClr val="dk1">
              <a:tint val="88500"/>
            </a:schemeClr>
          </a:solidFill>
          <a:ln w="19050">
            <a:solidFill>
              <a:schemeClr val="lt1"/>
            </a:solidFill>
          </a:ln>
          <a:effectLst/>
        </c:spPr>
      </c:pivotFmt>
      <c:pivotFmt>
        <c:idx val="47"/>
        <c:spPr>
          <a:solidFill>
            <a:schemeClr val="dk1">
              <a:tint val="88500"/>
            </a:schemeClr>
          </a:solidFill>
          <a:ln w="19050">
            <a:solidFill>
              <a:schemeClr val="lt1"/>
            </a:solidFill>
          </a:ln>
          <a:effectLst/>
        </c:spPr>
      </c:pivotFmt>
      <c:pivotFmt>
        <c:idx val="48"/>
        <c:spPr>
          <a:solidFill>
            <a:schemeClr val="dk1">
              <a:tint val="88500"/>
            </a:schemeClr>
          </a:solidFill>
          <a:ln w="19050">
            <a:solidFill>
              <a:schemeClr val="lt1"/>
            </a:solidFill>
          </a:ln>
          <a:effectLst/>
        </c:spPr>
      </c:pivotFmt>
    </c:pivotFmts>
    <c:plotArea>
      <c:layout/>
      <c:pieChart>
        <c:varyColors val="1"/>
        <c:ser>
          <c:idx val="0"/>
          <c:order val="0"/>
          <c:tx>
            <c:strRef>
              <c:f>Sheet1!$B$1</c:f>
              <c:strCache>
                <c:ptCount val="1"/>
                <c:pt idx="0">
                  <c:v>Total</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B2D9-44A3-9B38-06B7BB1E8818}"/>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B2D9-44A3-9B38-06B7BB1E8818}"/>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B2D9-44A3-9B38-06B7BB1E8818}"/>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B2D9-44A3-9B38-06B7BB1E8818}"/>
              </c:ext>
            </c:extLst>
          </c:dPt>
          <c:dPt>
            <c:idx val="4"/>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09-B2D9-44A3-9B38-06B7BB1E8818}"/>
              </c:ext>
            </c:extLst>
          </c:dPt>
          <c:dPt>
            <c:idx val="5"/>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0B-B2D9-44A3-9B38-06B7BB1E8818}"/>
              </c:ext>
            </c:extLst>
          </c:dPt>
          <c:dPt>
            <c:idx val="6"/>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0D-B2D9-44A3-9B38-06B7BB1E8818}"/>
              </c:ext>
            </c:extLst>
          </c:dPt>
          <c:dPt>
            <c:idx val="7"/>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F-B2D9-44A3-9B38-06B7BB1E8818}"/>
              </c:ext>
            </c:extLst>
          </c:dPt>
          <c:dPt>
            <c:idx val="8"/>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1-B2D9-44A3-9B38-06B7BB1E8818}"/>
              </c:ext>
            </c:extLst>
          </c:dPt>
          <c:dPt>
            <c:idx val="9"/>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13-B2D9-44A3-9B38-06B7BB1E8818}"/>
              </c:ext>
            </c:extLst>
          </c:dPt>
          <c:dPt>
            <c:idx val="10"/>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15-B2D9-44A3-9B38-06B7BB1E8818}"/>
              </c:ext>
            </c:extLst>
          </c:dPt>
          <c:dPt>
            <c:idx val="11"/>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17-B2D9-44A3-9B38-06B7BB1E8818}"/>
              </c:ext>
            </c:extLst>
          </c:dPt>
          <c:dPt>
            <c:idx val="12"/>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19-B2D9-44A3-9B38-06B7BB1E8818}"/>
              </c:ext>
            </c:extLst>
          </c:dPt>
          <c:dPt>
            <c:idx val="13"/>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1B-B2D9-44A3-9B38-06B7BB1E8818}"/>
              </c:ext>
            </c:extLst>
          </c:dPt>
          <c:dPt>
            <c:idx val="14"/>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1D-B2D9-44A3-9B38-06B7BB1E8818}"/>
              </c:ext>
            </c:extLst>
          </c:dPt>
          <c:dPt>
            <c:idx val="15"/>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F-B2D9-44A3-9B38-06B7BB1E8818}"/>
              </c:ext>
            </c:extLst>
          </c:dPt>
          <c:dPt>
            <c:idx val="16"/>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21-B2D9-44A3-9B38-06B7BB1E8818}"/>
              </c:ext>
            </c:extLst>
          </c:dPt>
          <c:dPt>
            <c:idx val="17"/>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23-B2D9-44A3-9B38-06B7BB1E8818}"/>
              </c:ext>
            </c:extLst>
          </c:dPt>
          <c:dPt>
            <c:idx val="18"/>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25-B2D9-44A3-9B38-06B7BB1E8818}"/>
              </c:ext>
            </c:extLst>
          </c:dPt>
          <c:dPt>
            <c:idx val="19"/>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27-B2D9-44A3-9B38-06B7BB1E8818}"/>
              </c:ext>
            </c:extLst>
          </c:dPt>
          <c:dPt>
            <c:idx val="20"/>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29-B2D9-44A3-9B38-06B7BB1E8818}"/>
              </c:ext>
            </c:extLst>
          </c:dPt>
          <c:dPt>
            <c:idx val="21"/>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2B-B2D9-44A3-9B38-06B7BB1E8818}"/>
              </c:ext>
            </c:extLst>
          </c:dPt>
          <c:dPt>
            <c:idx val="22"/>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2D-B2D9-44A3-9B38-06B7BB1E8818}"/>
              </c:ext>
            </c:extLst>
          </c:dPt>
          <c:dLbls>
            <c:dLbl>
              <c:idx val="1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15-B2D9-44A3-9B38-06B7BB1E8818}"/>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Sheet1!$A$2:$A$48</c:f>
              <c:multiLvlStrCache>
                <c:ptCount val="23"/>
                <c:lvl>
                  <c:pt idx="0">
                    <c:v>Alternative</c:v>
                  </c:pt>
                  <c:pt idx="1">
                    <c:v>Alternative &amp; Punk</c:v>
                  </c:pt>
                  <c:pt idx="2">
                    <c:v>Rock</c:v>
                  </c:pt>
                  <c:pt idx="3">
                    <c:v>Rock</c:v>
                  </c:pt>
                  <c:pt idx="4">
                    <c:v>Rock</c:v>
                  </c:pt>
                  <c:pt idx="5">
                    <c:v>Rock</c:v>
                  </c:pt>
                  <c:pt idx="6">
                    <c:v>Rock</c:v>
                  </c:pt>
                  <c:pt idx="7">
                    <c:v>Rock</c:v>
                  </c:pt>
                  <c:pt idx="8">
                    <c:v>Rock</c:v>
                  </c:pt>
                  <c:pt idx="9">
                    <c:v>Rock</c:v>
                  </c:pt>
                  <c:pt idx="10">
                    <c:v>Rock</c:v>
                  </c:pt>
                  <c:pt idx="11">
                    <c:v>Rock</c:v>
                  </c:pt>
                  <c:pt idx="12">
                    <c:v>Rock</c:v>
                  </c:pt>
                  <c:pt idx="13">
                    <c:v>Rock</c:v>
                  </c:pt>
                  <c:pt idx="14">
                    <c:v>Rock</c:v>
                  </c:pt>
                  <c:pt idx="15">
                    <c:v>Metal</c:v>
                  </c:pt>
                  <c:pt idx="16">
                    <c:v>R&amp;B/Soul</c:v>
                  </c:pt>
                  <c:pt idx="17">
                    <c:v>Rock</c:v>
                  </c:pt>
                  <c:pt idx="18">
                    <c:v>Rock</c:v>
                  </c:pt>
                  <c:pt idx="19">
                    <c:v>Rock</c:v>
                  </c:pt>
                  <c:pt idx="20">
                    <c:v>Rock</c:v>
                  </c:pt>
                  <c:pt idx="21">
                    <c:v>Rock</c:v>
                  </c:pt>
                  <c:pt idx="22">
                    <c:v>Rock</c:v>
                  </c:pt>
                </c:lvl>
                <c:lvl>
                  <c:pt idx="0">
                    <c:v>Argentina</c:v>
                  </c:pt>
                  <c:pt idx="1">
                    <c:v>Australia</c:v>
                  </c:pt>
                  <c:pt idx="2">
                    <c:v>Austria</c:v>
                  </c:pt>
                  <c:pt idx="3">
                    <c:v>Belgium</c:v>
                  </c:pt>
                  <c:pt idx="4">
                    <c:v>Brazil</c:v>
                  </c:pt>
                  <c:pt idx="5">
                    <c:v>Canada</c:v>
                  </c:pt>
                  <c:pt idx="6">
                    <c:v>Chile</c:v>
                  </c:pt>
                  <c:pt idx="7">
                    <c:v>Czech Republic</c:v>
                  </c:pt>
                  <c:pt idx="8">
                    <c:v>Denmark</c:v>
                  </c:pt>
                  <c:pt idx="9">
                    <c:v>Finland</c:v>
                  </c:pt>
                  <c:pt idx="10">
                    <c:v>France</c:v>
                  </c:pt>
                  <c:pt idx="11">
                    <c:v>Germany</c:v>
                  </c:pt>
                  <c:pt idx="12">
                    <c:v>Hungary</c:v>
                  </c:pt>
                  <c:pt idx="13">
                    <c:v>India</c:v>
                  </c:pt>
                  <c:pt idx="14">
                    <c:v>Ireland</c:v>
                  </c:pt>
                  <c:pt idx="15">
                    <c:v>Italy</c:v>
                  </c:pt>
                  <c:pt idx="16">
                    <c:v>Netherlands</c:v>
                  </c:pt>
                  <c:pt idx="17">
                    <c:v>Norway</c:v>
                  </c:pt>
                  <c:pt idx="18">
                    <c:v>Poland</c:v>
                  </c:pt>
                  <c:pt idx="19">
                    <c:v>Portugal</c:v>
                  </c:pt>
                  <c:pt idx="20">
                    <c:v>Spain</c:v>
                  </c:pt>
                  <c:pt idx="21">
                    <c:v>Sweden</c:v>
                  </c:pt>
                  <c:pt idx="22">
                    <c:v>United Kingdom</c:v>
                  </c:pt>
                </c:lvl>
              </c:multiLvlStrCache>
            </c:multiLvlStrRef>
          </c:cat>
          <c:val>
            <c:numRef>
              <c:f>Sheet1!$B$2:$B$48</c:f>
              <c:numCache>
                <c:formatCode>General</c:formatCode>
                <c:ptCount val="23"/>
                <c:pt idx="0">
                  <c:v>1</c:v>
                </c:pt>
                <c:pt idx="1">
                  <c:v>18</c:v>
                </c:pt>
                <c:pt idx="2">
                  <c:v>2</c:v>
                </c:pt>
                <c:pt idx="3">
                  <c:v>4</c:v>
                </c:pt>
                <c:pt idx="4">
                  <c:v>74</c:v>
                </c:pt>
                <c:pt idx="5">
                  <c:v>59</c:v>
                </c:pt>
                <c:pt idx="6">
                  <c:v>5</c:v>
                </c:pt>
                <c:pt idx="7">
                  <c:v>24</c:v>
                </c:pt>
                <c:pt idx="8">
                  <c:v>7</c:v>
                </c:pt>
                <c:pt idx="9">
                  <c:v>3</c:v>
                </c:pt>
                <c:pt idx="10">
                  <c:v>34</c:v>
                </c:pt>
                <c:pt idx="11">
                  <c:v>25</c:v>
                </c:pt>
                <c:pt idx="12">
                  <c:v>26</c:v>
                </c:pt>
                <c:pt idx="13">
                  <c:v>29</c:v>
                </c:pt>
                <c:pt idx="14">
                  <c:v>11</c:v>
                </c:pt>
                <c:pt idx="15">
                  <c:v>2</c:v>
                </c:pt>
                <c:pt idx="16">
                  <c:v>12</c:v>
                </c:pt>
                <c:pt idx="17">
                  <c:v>17</c:v>
                </c:pt>
                <c:pt idx="18">
                  <c:v>7</c:v>
                </c:pt>
                <c:pt idx="19">
                  <c:v>15</c:v>
                </c:pt>
                <c:pt idx="20">
                  <c:v>6</c:v>
                </c:pt>
                <c:pt idx="21">
                  <c:v>8</c:v>
                </c:pt>
                <c:pt idx="22">
                  <c:v>23</c:v>
                </c:pt>
              </c:numCache>
            </c:numRef>
          </c:val>
          <c:extLst>
            <c:ext xmlns:c16="http://schemas.microsoft.com/office/drawing/2014/chart" uri="{C3380CC4-5D6E-409C-BE32-E72D297353CC}">
              <c16:uniqueId val="{0000002E-B2D9-44A3-9B38-06B7BB1E881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[long term v new.xlsx]Sheet1!PivotTable8</c:name>
    <c:fmtId val="3"/>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long-term</c:v>
                </c:pt>
              </c:strCache>
            </c:strRef>
          </c:tx>
          <c:spPr>
            <a:solidFill>
              <a:schemeClr val="accent1">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Sheet1!$B$3:$B$5</c:f>
              <c:numCache>
                <c:formatCode>General</c:formatCode>
                <c:ptCount val="3"/>
                <c:pt idx="0">
                  <c:v>439.291875</c:v>
                </c:pt>
                <c:pt idx="1">
                  <c:v>43.395800000000001</c:v>
                </c:pt>
                <c:pt idx="2">
                  <c:v>48</c:v>
                </c:pt>
              </c:numCache>
            </c:numRef>
          </c:val>
          <c:extLst>
            <c:ext xmlns:c16="http://schemas.microsoft.com/office/drawing/2014/chart" uri="{C3380CC4-5D6E-409C-BE32-E72D297353CC}">
              <c16:uniqueId val="{00000000-6FAB-434E-A15E-8D1D9BBAA054}"/>
            </c:ext>
          </c:extLst>
        </c:ser>
        <c:ser>
          <c:idx val="1"/>
          <c:order val="1"/>
          <c:tx>
            <c:strRef>
              <c:f>Sheet1!$C$1:$C$2</c:f>
              <c:strCache>
                <c:ptCount val="1"/>
                <c:pt idx="0">
                  <c:v>new</c:v>
                </c:pt>
              </c:strCache>
            </c:strRef>
          </c:tx>
          <c:spPr>
            <a:solidFill>
              <a:schemeClr val="accent3">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Sheet1!$C$3:$C$5</c:f>
              <c:numCache>
                <c:formatCode>General</c:formatCode>
                <c:ptCount val="3"/>
                <c:pt idx="0">
                  <c:v>236.88</c:v>
                </c:pt>
                <c:pt idx="1">
                  <c:v>24.181799999999999</c:v>
                </c:pt>
                <c:pt idx="2">
                  <c:v>11</c:v>
                </c:pt>
              </c:numCache>
            </c:numRef>
          </c:val>
          <c:extLst>
            <c:ext xmlns:c16="http://schemas.microsoft.com/office/drawing/2014/chart" uri="{C3380CC4-5D6E-409C-BE32-E72D297353CC}">
              <c16:uniqueId val="{00000001-6FAB-434E-A15E-8D1D9BBAA054}"/>
            </c:ext>
          </c:extLst>
        </c:ser>
        <c:dLbls>
          <c:showLegendKey val="0"/>
          <c:showVal val="0"/>
          <c:showCatName val="0"/>
          <c:showSerName val="0"/>
          <c:showPercent val="0"/>
          <c:showBubbleSize val="0"/>
        </c:dLbls>
        <c:gapWidth val="80"/>
        <c:overlap val="25"/>
        <c:axId val="2044822752"/>
        <c:axId val="2044809792"/>
      </c:barChart>
      <c:catAx>
        <c:axId val="204482275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44809792"/>
        <c:crosses val="autoZero"/>
        <c:auto val="1"/>
        <c:lblAlgn val="ctr"/>
        <c:lblOffset val="100"/>
        <c:noMultiLvlLbl val="0"/>
      </c:catAx>
      <c:valAx>
        <c:axId val="20448097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448227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[genres ranked.xlsx]Sheet3!PivotTable3</c:name>
    <c:fmtId val="7"/>
  </c:pivotSource>
  <c:chart>
    <c:autoTitleDeleted val="1"/>
    <c:pivotFmts>
      <c:pivotFmt>
        <c:idx val="0"/>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dk1">
              <a:tint val="88500"/>
            </a:schemeClr>
          </a:solidFill>
          <a:ln>
            <a:noFill/>
          </a:ln>
          <a:effectLst/>
        </c:spPr>
      </c:pivotFmt>
      <c:pivotFmt>
        <c:idx val="3"/>
        <c:spPr>
          <a:solidFill>
            <a:schemeClr val="dk1">
              <a:tint val="88500"/>
            </a:schemeClr>
          </a:solidFill>
          <a:ln>
            <a:noFill/>
          </a:ln>
          <a:effectLst/>
        </c:spPr>
      </c:pivotFmt>
      <c:pivotFmt>
        <c:idx val="4"/>
        <c:spPr>
          <a:solidFill>
            <a:schemeClr val="dk1">
              <a:tint val="88500"/>
            </a:schemeClr>
          </a:solidFill>
          <a:ln>
            <a:noFill/>
          </a:ln>
          <a:effectLst/>
        </c:spPr>
      </c:pivotFmt>
      <c:pivotFmt>
        <c:idx val="5"/>
        <c:spPr>
          <a:solidFill>
            <a:schemeClr val="dk1">
              <a:tint val="88500"/>
            </a:schemeClr>
          </a:solidFill>
          <a:ln>
            <a:noFill/>
          </a:ln>
          <a:effectLst/>
        </c:spPr>
      </c:pivotFmt>
      <c:pivotFmt>
        <c:idx val="6"/>
        <c:spPr>
          <a:solidFill>
            <a:schemeClr val="dk1">
              <a:tint val="88500"/>
            </a:schemeClr>
          </a:solidFill>
          <a:ln>
            <a:noFill/>
          </a:ln>
          <a:effectLst/>
        </c:spPr>
      </c:pivotFmt>
      <c:pivotFmt>
        <c:idx val="7"/>
        <c:spPr>
          <a:solidFill>
            <a:schemeClr val="dk1">
              <a:tint val="88500"/>
            </a:schemeClr>
          </a:solidFill>
          <a:ln>
            <a:noFill/>
          </a:ln>
          <a:effectLst/>
        </c:spPr>
      </c:pivotFmt>
      <c:pivotFmt>
        <c:idx val="8"/>
        <c:spPr>
          <a:solidFill>
            <a:schemeClr val="dk1">
              <a:tint val="88500"/>
            </a:schemeClr>
          </a:solidFill>
          <a:ln>
            <a:noFill/>
          </a:ln>
          <a:effectLst/>
        </c:spPr>
      </c:pivotFmt>
      <c:pivotFmt>
        <c:idx val="9"/>
        <c:spPr>
          <a:solidFill>
            <a:schemeClr val="dk1">
              <a:tint val="88500"/>
            </a:schemeClr>
          </a:solidFill>
          <a:ln>
            <a:noFill/>
          </a:ln>
          <a:effectLst/>
        </c:spPr>
      </c:pivotFmt>
      <c:pivotFmt>
        <c:idx val="10"/>
        <c:spPr>
          <a:solidFill>
            <a:schemeClr val="dk1">
              <a:tint val="88500"/>
            </a:schemeClr>
          </a:solidFill>
          <a:ln>
            <a:noFill/>
          </a:ln>
          <a:effectLst/>
        </c:spPr>
      </c:pivotFmt>
      <c:pivotFmt>
        <c:idx val="11"/>
        <c:spPr>
          <a:solidFill>
            <a:schemeClr val="dk1">
              <a:tint val="88500"/>
            </a:schemeClr>
          </a:solidFill>
          <a:ln>
            <a:noFill/>
          </a:ln>
          <a:effectLst/>
        </c:spPr>
      </c:pivotFmt>
      <c:pivotFmt>
        <c:idx val="12"/>
        <c:spPr>
          <a:solidFill>
            <a:schemeClr val="dk1">
              <a:tint val="88500"/>
            </a:schemeClr>
          </a:solidFill>
          <a:ln>
            <a:noFill/>
          </a:ln>
          <a:effectLst/>
        </c:spPr>
      </c:pivotFmt>
      <c:pivotFmt>
        <c:idx val="13"/>
        <c:spPr>
          <a:solidFill>
            <a:schemeClr val="dk1">
              <a:tint val="88500"/>
            </a:schemeClr>
          </a:solidFill>
          <a:ln>
            <a:noFill/>
          </a:ln>
          <a:effectLst/>
        </c:spPr>
      </c:pivotFmt>
      <c:pivotFmt>
        <c:idx val="14"/>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dk1">
              <a:tint val="88500"/>
            </a:schemeClr>
          </a:solidFill>
          <a:ln>
            <a:noFill/>
          </a:ln>
          <a:effectLst/>
        </c:spPr>
      </c:pivotFmt>
      <c:pivotFmt>
        <c:idx val="16"/>
        <c:spPr>
          <a:solidFill>
            <a:schemeClr val="dk1">
              <a:tint val="88500"/>
            </a:schemeClr>
          </a:solidFill>
          <a:ln>
            <a:noFill/>
          </a:ln>
          <a:effectLst/>
        </c:spPr>
      </c:pivotFmt>
      <c:pivotFmt>
        <c:idx val="17"/>
        <c:spPr>
          <a:solidFill>
            <a:schemeClr val="dk1">
              <a:tint val="88500"/>
            </a:schemeClr>
          </a:solidFill>
          <a:ln>
            <a:noFill/>
          </a:ln>
          <a:effectLst/>
        </c:spPr>
      </c:pivotFmt>
      <c:pivotFmt>
        <c:idx val="18"/>
        <c:spPr>
          <a:solidFill>
            <a:schemeClr val="dk1">
              <a:tint val="88500"/>
            </a:schemeClr>
          </a:solidFill>
          <a:ln>
            <a:noFill/>
          </a:ln>
          <a:effectLst/>
        </c:spPr>
      </c:pivotFmt>
      <c:pivotFmt>
        <c:idx val="19"/>
        <c:spPr>
          <a:solidFill>
            <a:schemeClr val="dk1">
              <a:tint val="88500"/>
            </a:schemeClr>
          </a:solidFill>
          <a:ln>
            <a:noFill/>
          </a:ln>
          <a:effectLst/>
        </c:spPr>
      </c:pivotFmt>
      <c:pivotFmt>
        <c:idx val="20"/>
        <c:spPr>
          <a:solidFill>
            <a:schemeClr val="dk1">
              <a:tint val="88500"/>
            </a:schemeClr>
          </a:solidFill>
          <a:ln>
            <a:noFill/>
          </a:ln>
          <a:effectLst/>
        </c:spPr>
      </c:pivotFmt>
      <c:pivotFmt>
        <c:idx val="21"/>
        <c:spPr>
          <a:solidFill>
            <a:schemeClr val="dk1">
              <a:tint val="88500"/>
            </a:schemeClr>
          </a:solidFill>
          <a:ln>
            <a:noFill/>
          </a:ln>
          <a:effectLst/>
        </c:spPr>
      </c:pivotFmt>
      <c:pivotFmt>
        <c:idx val="22"/>
        <c:spPr>
          <a:solidFill>
            <a:schemeClr val="dk1">
              <a:tint val="88500"/>
            </a:schemeClr>
          </a:solidFill>
          <a:ln>
            <a:noFill/>
          </a:ln>
          <a:effectLst/>
        </c:spPr>
      </c:pivotFmt>
      <c:pivotFmt>
        <c:idx val="23"/>
        <c:spPr>
          <a:solidFill>
            <a:schemeClr val="dk1">
              <a:tint val="88500"/>
            </a:schemeClr>
          </a:solidFill>
          <a:ln>
            <a:noFill/>
          </a:ln>
          <a:effectLst/>
        </c:spPr>
      </c:pivotFmt>
      <c:pivotFmt>
        <c:idx val="24"/>
        <c:spPr>
          <a:solidFill>
            <a:schemeClr val="dk1">
              <a:tint val="88500"/>
            </a:schemeClr>
          </a:solidFill>
          <a:ln>
            <a:noFill/>
          </a:ln>
          <a:effectLst/>
        </c:spPr>
      </c:pivotFmt>
      <c:pivotFmt>
        <c:idx val="25"/>
        <c:spPr>
          <a:solidFill>
            <a:schemeClr val="dk1">
              <a:tint val="88500"/>
            </a:schemeClr>
          </a:solidFill>
          <a:ln>
            <a:noFill/>
          </a:ln>
          <a:effectLst/>
        </c:spPr>
      </c:pivotFmt>
      <c:pivotFmt>
        <c:idx val="26"/>
        <c:spPr>
          <a:solidFill>
            <a:schemeClr val="dk1">
              <a:tint val="88500"/>
            </a:schemeClr>
          </a:solidFill>
          <a:ln>
            <a:noFill/>
          </a:ln>
          <a:effectLst/>
        </c:spPr>
      </c:pivotFmt>
    </c:pivotFmts>
    <c:plotArea>
      <c:layout/>
      <c:pieChart>
        <c:varyColors val="1"/>
        <c:ser>
          <c:idx val="0"/>
          <c:order val="0"/>
          <c:tx>
            <c:strRef>
              <c:f>Sheet3!$B$1</c:f>
              <c:strCache>
                <c:ptCount val="1"/>
                <c:pt idx="0">
                  <c:v>Total</c:v>
                </c:pt>
              </c:strCache>
            </c:strRef>
          </c:tx>
          <c:dPt>
            <c:idx val="0"/>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57A-4471-9FA8-4D96F8EDD888}"/>
              </c:ext>
            </c:extLst>
          </c:dPt>
          <c:dPt>
            <c:idx val="1"/>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57A-4471-9FA8-4D96F8EDD888}"/>
              </c:ext>
            </c:extLst>
          </c:dPt>
          <c:dPt>
            <c:idx val="2"/>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57A-4471-9FA8-4D96F8EDD888}"/>
              </c:ext>
            </c:extLst>
          </c:dPt>
          <c:dPt>
            <c:idx val="3"/>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A57A-4471-9FA8-4D96F8EDD888}"/>
              </c:ext>
            </c:extLst>
          </c:dPt>
          <c:dPt>
            <c:idx val="4"/>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A57A-4471-9FA8-4D96F8EDD888}"/>
              </c:ext>
            </c:extLst>
          </c:dPt>
          <c:dPt>
            <c:idx val="5"/>
            <c:bubble3D val="0"/>
            <c:spPr>
              <a:solidFill>
                <a:schemeClr val="dk1">
                  <a:tint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A57A-4471-9FA8-4D96F8EDD888}"/>
              </c:ext>
            </c:extLst>
          </c:dPt>
          <c:dPt>
            <c:idx val="6"/>
            <c:bubble3D val="0"/>
            <c:spPr>
              <a:solidFill>
                <a:schemeClr val="dk1">
                  <a:tint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A57A-4471-9FA8-4D96F8EDD888}"/>
              </c:ext>
            </c:extLst>
          </c:dPt>
          <c:dPt>
            <c:idx val="7"/>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A57A-4471-9FA8-4D96F8EDD888}"/>
              </c:ext>
            </c:extLst>
          </c:dPt>
          <c:dPt>
            <c:idx val="8"/>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A57A-4471-9FA8-4D96F8EDD888}"/>
              </c:ext>
            </c:extLst>
          </c:dPt>
          <c:dPt>
            <c:idx val="9"/>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A57A-4471-9FA8-4D96F8EDD888}"/>
              </c:ext>
            </c:extLst>
          </c:dPt>
          <c:dPt>
            <c:idx val="10"/>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A57A-4471-9FA8-4D96F8EDD888}"/>
              </c:ext>
            </c:extLst>
          </c:dPt>
          <c:dPt>
            <c:idx val="11"/>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A57A-4471-9FA8-4D96F8EDD888}"/>
              </c:ext>
            </c:extLst>
          </c:dPt>
          <c:dLbls>
            <c:dLbl>
              <c:idx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1-A57A-4471-9FA8-4D96F8EDD888}"/>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3-A57A-4471-9FA8-4D96F8EDD888}"/>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5-A57A-4471-9FA8-4D96F8EDD888}"/>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7-A57A-4471-9FA8-4D96F8EDD888}"/>
                </c:ext>
              </c:extLst>
            </c:dLbl>
            <c:dLbl>
              <c:idx val="4"/>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9-A57A-4471-9FA8-4D96F8EDD888}"/>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B-A57A-4471-9FA8-4D96F8EDD888}"/>
                </c:ext>
              </c:extLst>
            </c:dLbl>
            <c:dLbl>
              <c:idx val="6"/>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D-A57A-4471-9FA8-4D96F8EDD888}"/>
                </c:ext>
              </c:extLst>
            </c:dLbl>
            <c:dLbl>
              <c:idx val="7"/>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F-A57A-4471-9FA8-4D96F8EDD888}"/>
                </c:ext>
              </c:extLst>
            </c:dLbl>
            <c:dLbl>
              <c:idx val="8"/>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1-A57A-4471-9FA8-4D96F8EDD888}"/>
                </c:ext>
              </c:extLst>
            </c:dLbl>
            <c:dLbl>
              <c:idx val="9"/>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3-A57A-4471-9FA8-4D96F8EDD888}"/>
                </c:ext>
              </c:extLst>
            </c:dLbl>
            <c:dLbl>
              <c:idx val="1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5-A57A-4471-9FA8-4D96F8EDD888}"/>
                </c:ext>
              </c:extLst>
            </c:dLbl>
            <c:dLbl>
              <c:idx val="1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7-A57A-4471-9FA8-4D96F8EDD888}"/>
                </c:ext>
              </c:extLst>
            </c:dLbl>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2"/>
                <c:pt idx="0">
                  <c:v>Alternative</c:v>
                </c:pt>
                <c:pt idx="1">
                  <c:v>Alternative &amp; Punk</c:v>
                </c:pt>
                <c:pt idx="2">
                  <c:v>Blues</c:v>
                </c:pt>
                <c:pt idx="3">
                  <c:v>Classical</c:v>
                </c:pt>
                <c:pt idx="4">
                  <c:v>Hip Hop/Rap</c:v>
                </c:pt>
                <c:pt idx="5">
                  <c:v>Jazz</c:v>
                </c:pt>
                <c:pt idx="6">
                  <c:v>Latin</c:v>
                </c:pt>
                <c:pt idx="7">
                  <c:v>Metal</c:v>
                </c:pt>
                <c:pt idx="8">
                  <c:v>Pop</c:v>
                </c:pt>
                <c:pt idx="9">
                  <c:v>R&amp;B/Soul</c:v>
                </c:pt>
                <c:pt idx="10">
                  <c:v>Reggae</c:v>
                </c:pt>
                <c:pt idx="11">
                  <c:v>Rock</c:v>
                </c:pt>
              </c:strCache>
            </c:strRef>
          </c:cat>
          <c:val>
            <c:numRef>
              <c:f>Sheet3!$B$2:$B$14</c:f>
              <c:numCache>
                <c:formatCode>General</c:formatCode>
                <c:ptCount val="12"/>
                <c:pt idx="0">
                  <c:v>8</c:v>
                </c:pt>
                <c:pt idx="1">
                  <c:v>11</c:v>
                </c:pt>
                <c:pt idx="2">
                  <c:v>2</c:v>
                </c:pt>
                <c:pt idx="3">
                  <c:v>1</c:v>
                </c:pt>
                <c:pt idx="4">
                  <c:v>19</c:v>
                </c:pt>
                <c:pt idx="5">
                  <c:v>1</c:v>
                </c:pt>
                <c:pt idx="6">
                  <c:v>1</c:v>
                </c:pt>
                <c:pt idx="7">
                  <c:v>19</c:v>
                </c:pt>
                <c:pt idx="8">
                  <c:v>3</c:v>
                </c:pt>
                <c:pt idx="9">
                  <c:v>8</c:v>
                </c:pt>
                <c:pt idx="10">
                  <c:v>3</c:v>
                </c:pt>
                <c:pt idx="11">
                  <c:v>110</c:v>
                </c:pt>
              </c:numCache>
            </c:numRef>
          </c:val>
          <c:extLst>
            <c:ext xmlns:c16="http://schemas.microsoft.com/office/drawing/2014/chart" uri="{C3380CC4-5D6E-409C-BE32-E72D297353CC}">
              <c16:uniqueId val="{00000018-A57A-4471-9FA8-4D96F8EDD888}"/>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[clv.xlsx]Sheet1!PivotTable4</c:name>
    <c:fmtId val="6"/>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4</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Sheet1!$B$3</c:f>
              <c:numCache>
                <c:formatCode>General</c:formatCode>
                <c:ptCount val="1"/>
                <c:pt idx="0">
                  <c:v>40.590000000000003</c:v>
                </c:pt>
              </c:numCache>
            </c:numRef>
          </c:val>
          <c:extLst>
            <c:ext xmlns:c16="http://schemas.microsoft.com/office/drawing/2014/chart" uri="{C3380CC4-5D6E-409C-BE32-E72D297353CC}">
              <c16:uniqueId val="{00000000-D403-4C9E-A23C-EEDB06D2C829}"/>
            </c:ext>
          </c:extLst>
        </c:ser>
        <c:ser>
          <c:idx val="1"/>
          <c:order val="1"/>
          <c:tx>
            <c:strRef>
              <c:f>Sheet1!$C$1:$C$2</c:f>
              <c:strCache>
                <c:ptCount val="1"/>
                <c:pt idx="0">
                  <c:v>5</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Sheet1!$C$3</c:f>
              <c:numCache>
                <c:formatCode>General</c:formatCode>
                <c:ptCount val="1"/>
                <c:pt idx="0">
                  <c:v>39.6</c:v>
                </c:pt>
              </c:numCache>
            </c:numRef>
          </c:val>
          <c:extLst>
            <c:ext xmlns:c16="http://schemas.microsoft.com/office/drawing/2014/chart" uri="{C3380CC4-5D6E-409C-BE32-E72D297353CC}">
              <c16:uniqueId val="{00000001-D403-4C9E-A23C-EEDB06D2C829}"/>
            </c:ext>
          </c:extLst>
        </c:ser>
        <c:ser>
          <c:idx val="2"/>
          <c:order val="2"/>
          <c:tx>
            <c:strRef>
              <c:f>Sheet1!$D$1:$D$2</c:f>
              <c:strCache>
                <c:ptCount val="1"/>
                <c:pt idx="0">
                  <c:v>7</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Sheet1!$D$3</c:f>
              <c:numCache>
                <c:formatCode>General</c:formatCode>
                <c:ptCount val="1"/>
                <c:pt idx="0">
                  <c:v>60.39</c:v>
                </c:pt>
              </c:numCache>
            </c:numRef>
          </c:val>
          <c:extLst>
            <c:ext xmlns:c16="http://schemas.microsoft.com/office/drawing/2014/chart" uri="{C3380CC4-5D6E-409C-BE32-E72D297353CC}">
              <c16:uniqueId val="{00000002-D403-4C9E-A23C-EEDB06D2C829}"/>
            </c:ext>
          </c:extLst>
        </c:ser>
        <c:ser>
          <c:idx val="3"/>
          <c:order val="3"/>
          <c:tx>
            <c:strRef>
              <c:f>Sheet1!$E$1:$E$2</c:f>
              <c:strCache>
                <c:ptCount val="1"/>
                <c:pt idx="0">
                  <c:v>8</c:v>
                </c:pt>
              </c:strCache>
            </c:strRef>
          </c:tx>
          <c:spPr>
            <a:solidFill>
              <a:schemeClr val="accent1">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Sheet1!$E$3</c:f>
              <c:numCache>
                <c:formatCode>General</c:formatCode>
                <c:ptCount val="1"/>
                <c:pt idx="0">
                  <c:v>434.61</c:v>
                </c:pt>
              </c:numCache>
            </c:numRef>
          </c:val>
          <c:extLst>
            <c:ext xmlns:c16="http://schemas.microsoft.com/office/drawing/2014/chart" uri="{C3380CC4-5D6E-409C-BE32-E72D297353CC}">
              <c16:uniqueId val="{00000003-D403-4C9E-A23C-EEDB06D2C829}"/>
            </c:ext>
          </c:extLst>
        </c:ser>
        <c:ser>
          <c:idx val="4"/>
          <c:order val="4"/>
          <c:tx>
            <c:strRef>
              <c:f>Sheet1!$F$1:$F$2</c:f>
              <c:strCache>
                <c:ptCount val="1"/>
                <c:pt idx="0">
                  <c:v>9</c:v>
                </c:pt>
              </c:strCache>
            </c:strRef>
          </c:tx>
          <c:spPr>
            <a:solidFill>
              <a:schemeClr val="accent3">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Sheet1!$F$3</c:f>
              <c:numCache>
                <c:formatCode>General</c:formatCode>
                <c:ptCount val="1"/>
                <c:pt idx="0">
                  <c:v>865.2600000000001</c:v>
                </c:pt>
              </c:numCache>
            </c:numRef>
          </c:val>
          <c:extLst>
            <c:ext xmlns:c16="http://schemas.microsoft.com/office/drawing/2014/chart" uri="{C3380CC4-5D6E-409C-BE32-E72D297353CC}">
              <c16:uniqueId val="{00000004-D403-4C9E-A23C-EEDB06D2C829}"/>
            </c:ext>
          </c:extLst>
        </c:ser>
        <c:ser>
          <c:idx val="5"/>
          <c:order val="5"/>
          <c:tx>
            <c:strRef>
              <c:f>Sheet1!$G$1:$G$2</c:f>
              <c:strCache>
                <c:ptCount val="1"/>
                <c:pt idx="0">
                  <c:v>10</c:v>
                </c:pt>
              </c:strCache>
            </c:strRef>
          </c:tx>
          <c:spPr>
            <a:solidFill>
              <a:schemeClr val="accent5">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Sheet1!$G$3</c:f>
              <c:numCache>
                <c:formatCode>General</c:formatCode>
                <c:ptCount val="1"/>
                <c:pt idx="0">
                  <c:v>821.7</c:v>
                </c:pt>
              </c:numCache>
            </c:numRef>
          </c:val>
          <c:extLst>
            <c:ext xmlns:c16="http://schemas.microsoft.com/office/drawing/2014/chart" uri="{C3380CC4-5D6E-409C-BE32-E72D297353CC}">
              <c16:uniqueId val="{00000005-D403-4C9E-A23C-EEDB06D2C829}"/>
            </c:ext>
          </c:extLst>
        </c:ser>
        <c:ser>
          <c:idx val="6"/>
          <c:order val="6"/>
          <c:tx>
            <c:strRef>
              <c:f>Sheet1!$H$1:$H$2</c:f>
              <c:strCache>
                <c:ptCount val="1"/>
                <c:pt idx="0">
                  <c:v>11</c:v>
                </c:pt>
              </c:strCache>
            </c:strRef>
          </c:tx>
          <c:spPr>
            <a:solidFill>
              <a:schemeClr val="accent1">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Sheet1!$H$3</c:f>
              <c:numCache>
                <c:formatCode>General</c:formatCode>
                <c:ptCount val="1"/>
                <c:pt idx="0">
                  <c:v>778.14</c:v>
                </c:pt>
              </c:numCache>
            </c:numRef>
          </c:val>
          <c:extLst>
            <c:ext xmlns:c16="http://schemas.microsoft.com/office/drawing/2014/chart" uri="{C3380CC4-5D6E-409C-BE32-E72D297353CC}">
              <c16:uniqueId val="{00000006-D403-4C9E-A23C-EEDB06D2C829}"/>
            </c:ext>
          </c:extLst>
        </c:ser>
        <c:ser>
          <c:idx val="7"/>
          <c:order val="7"/>
          <c:tx>
            <c:strRef>
              <c:f>Sheet1!$I$1:$I$2</c:f>
              <c:strCache>
                <c:ptCount val="1"/>
                <c:pt idx="0">
                  <c:v>12</c:v>
                </c:pt>
              </c:strCache>
            </c:strRef>
          </c:tx>
          <c:spPr>
            <a:solidFill>
              <a:schemeClr val="accent3">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Sheet1!$I$3</c:f>
              <c:numCache>
                <c:formatCode>General</c:formatCode>
                <c:ptCount val="1"/>
                <c:pt idx="0">
                  <c:v>708.83999999999992</c:v>
                </c:pt>
              </c:numCache>
            </c:numRef>
          </c:val>
          <c:extLst>
            <c:ext xmlns:c16="http://schemas.microsoft.com/office/drawing/2014/chart" uri="{C3380CC4-5D6E-409C-BE32-E72D297353CC}">
              <c16:uniqueId val="{00000007-D403-4C9E-A23C-EEDB06D2C829}"/>
            </c:ext>
          </c:extLst>
        </c:ser>
        <c:ser>
          <c:idx val="8"/>
          <c:order val="8"/>
          <c:tx>
            <c:strRef>
              <c:f>Sheet1!$J$1:$J$2</c:f>
              <c:strCache>
                <c:ptCount val="1"/>
                <c:pt idx="0">
                  <c:v>13</c:v>
                </c:pt>
              </c:strCache>
            </c:strRef>
          </c:tx>
          <c:spPr>
            <a:solidFill>
              <a:schemeClr val="accent5">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Sheet1!$J$3</c:f>
              <c:numCache>
                <c:formatCode>General</c:formatCode>
                <c:ptCount val="1"/>
                <c:pt idx="0">
                  <c:v>626.66999999999996</c:v>
                </c:pt>
              </c:numCache>
            </c:numRef>
          </c:val>
          <c:extLst>
            <c:ext xmlns:c16="http://schemas.microsoft.com/office/drawing/2014/chart" uri="{C3380CC4-5D6E-409C-BE32-E72D297353CC}">
              <c16:uniqueId val="{00000008-D403-4C9E-A23C-EEDB06D2C829}"/>
            </c:ext>
          </c:extLst>
        </c:ser>
        <c:ser>
          <c:idx val="9"/>
          <c:order val="9"/>
          <c:tx>
            <c:strRef>
              <c:f>Sheet1!$K$1:$K$2</c:f>
              <c:strCache>
                <c:ptCount val="1"/>
                <c:pt idx="0">
                  <c:v>15</c:v>
                </c:pt>
              </c:strCache>
            </c:strRef>
          </c:tx>
          <c:spPr>
            <a:solidFill>
              <a:schemeClr val="accent1">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Sheet1!$K$3</c:f>
              <c:numCache>
                <c:formatCode>General</c:formatCode>
                <c:ptCount val="1"/>
                <c:pt idx="0">
                  <c:v>106.92</c:v>
                </c:pt>
              </c:numCache>
            </c:numRef>
          </c:val>
          <c:extLst>
            <c:ext xmlns:c16="http://schemas.microsoft.com/office/drawing/2014/chart" uri="{C3380CC4-5D6E-409C-BE32-E72D297353CC}">
              <c16:uniqueId val="{00000009-D403-4C9E-A23C-EEDB06D2C829}"/>
            </c:ext>
          </c:extLst>
        </c:ser>
        <c:ser>
          <c:idx val="10"/>
          <c:order val="10"/>
          <c:tx>
            <c:strRef>
              <c:f>Sheet1!$L$1:$L$2</c:f>
              <c:strCache>
                <c:ptCount val="1"/>
                <c:pt idx="0">
                  <c:v>16</c:v>
                </c:pt>
              </c:strCache>
            </c:strRef>
          </c:tx>
          <c:spPr>
            <a:solidFill>
              <a:schemeClr val="accent3">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Sheet1!$L$3</c:f>
              <c:numCache>
                <c:formatCode>General</c:formatCode>
                <c:ptCount val="1"/>
                <c:pt idx="0">
                  <c:v>82.17</c:v>
                </c:pt>
              </c:numCache>
            </c:numRef>
          </c:val>
          <c:extLst>
            <c:ext xmlns:c16="http://schemas.microsoft.com/office/drawing/2014/chart" uri="{C3380CC4-5D6E-409C-BE32-E72D297353CC}">
              <c16:uniqueId val="{0000000A-D403-4C9E-A23C-EEDB06D2C829}"/>
            </c:ext>
          </c:extLst>
        </c:ser>
        <c:ser>
          <c:idx val="11"/>
          <c:order val="11"/>
          <c:tx>
            <c:strRef>
              <c:f>Sheet1!$M$1:$M$2</c:f>
              <c:strCache>
                <c:ptCount val="1"/>
                <c:pt idx="0">
                  <c:v>18</c:v>
                </c:pt>
              </c:strCache>
            </c:strRef>
          </c:tx>
          <c:spPr>
            <a:solidFill>
              <a:schemeClr val="accent5">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Sheet1!$M$3</c:f>
              <c:numCache>
                <c:formatCode>General</c:formatCode>
                <c:ptCount val="1"/>
                <c:pt idx="0">
                  <c:v>144.54</c:v>
                </c:pt>
              </c:numCache>
            </c:numRef>
          </c:val>
          <c:extLst>
            <c:ext xmlns:c16="http://schemas.microsoft.com/office/drawing/2014/chart" uri="{C3380CC4-5D6E-409C-BE32-E72D297353CC}">
              <c16:uniqueId val="{0000000B-D403-4C9E-A23C-EEDB06D2C829}"/>
            </c:ext>
          </c:extLst>
        </c:ser>
        <c:dLbls>
          <c:showLegendKey val="0"/>
          <c:showVal val="1"/>
          <c:showCatName val="0"/>
          <c:showSerName val="0"/>
          <c:showPercent val="0"/>
          <c:showBubbleSize val="0"/>
        </c:dLbls>
        <c:gapWidth val="75"/>
        <c:axId val="1552240639"/>
        <c:axId val="1552239199"/>
      </c:barChart>
      <c:catAx>
        <c:axId val="155224063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1552239199"/>
        <c:crosses val="autoZero"/>
        <c:auto val="1"/>
        <c:lblAlgn val="ctr"/>
        <c:lblOffset val="100"/>
        <c:noMultiLvlLbl val="0"/>
      </c:catAx>
      <c:valAx>
        <c:axId val="15522391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15522406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countrywise!$A$2:$A$25</cx:f>
        <cx:nf>countrywise!$A$1</cx:nf>
        <cx:lvl ptCount="24" name="country">
          <cx:pt idx="0">Argentina</cx:pt>
          <cx:pt idx="1">Australia</cx:pt>
          <cx:pt idx="2">Austria</cx:pt>
          <cx:pt idx="3">Belgium</cx:pt>
          <cx:pt idx="4">Brazil</cx:pt>
          <cx:pt idx="5">Canada</cx:pt>
          <cx:pt idx="6">Chile</cx:pt>
          <cx:pt idx="7">Czech Republic</cx:pt>
          <cx:pt idx="8">Denmark</cx:pt>
          <cx:pt idx="9">Finland</cx:pt>
          <cx:pt idx="10">France</cx:pt>
          <cx:pt idx="11">Germany</cx:pt>
          <cx:pt idx="12">Hungary</cx:pt>
          <cx:pt idx="13">India</cx:pt>
          <cx:pt idx="14">Ireland</cx:pt>
          <cx:pt idx="15">Italy</cx:pt>
          <cx:pt idx="16">Netherlands</cx:pt>
          <cx:pt idx="17">Norway</cx:pt>
          <cx:pt idx="18">Poland</cx:pt>
          <cx:pt idx="19">Portugal</cx:pt>
          <cx:pt idx="20">Spain</cx:pt>
          <cx:pt idx="21">Sweden</cx:pt>
          <cx:pt idx="22">United Kingdom</cx:pt>
          <cx:pt idx="23">USA</cx:pt>
        </cx:lvl>
      </cx:strDim>
      <cx:numDim type="colorVal">
        <cx:f>countrywise!$B$2:$B$25</cx:f>
        <cx:nf>countrywise!$B$1</cx:nf>
        <cx:lvl ptCount="24" formatCode="General" name="avg_total_amount">
          <cx:pt idx="0">8.9100000000000001</cx:pt>
          <cx:pt idx="1">14.339032</cx:pt>
          <cx:pt idx="2">9.0684000000000005</cx:pt>
          <cx:pt idx="3">9.2011760000000002</cx:pt>
          <cx:pt idx="4">10.215957</cx:pt>
          <cx:pt idx="5">10.551012</cx:pt>
          <cx:pt idx="6">7.3934040000000003</cx:pt>
          <cx:pt idx="7">10.848750000000001</cx:pt>
          <cx:pt idx="8">5.7985709999999999</cx:pt>
          <cx:pt idx="9">7.5899999999999999</cx:pt>
          <cx:pt idx="10">11.644807</cx:pt>
          <cx:pt idx="11">11.099524000000001</cx:pt>
          <cx:pt idx="12">11.67</cx:pt>
          <cx:pt idx="13">9.5336219999999994</cx:pt>
          <cx:pt idx="14">9.3133330000000001</cx:pt>
          <cx:pt idx="15">7.1775000000000002</cx:pt>
          <cx:pt idx="16">9.387931</cx:pt>
          <cx:pt idx="17">9.3300000000000001</cx:pt>
          <cx:pt idx="18">8.6993620000000007</cx:pt>
          <cx:pt idx="19">9.2973909999999993</cx:pt>
          <cx:pt idx="20">10.890000000000001</cx:pt>
          <cx:pt idx="21">7.0499999999999998</cx:pt>
          <cx:pt idx="22">10.412679000000001</cx:pt>
          <cx:pt idx="23">9.8665409999999998</cx:pt>
        </cx:lvl>
      </cx:numDim>
    </cx:data>
  </cx:chartData>
  <cx:chart>
    <cx:plotArea>
      <cx:plotAreaRegion>
        <cx:series layoutId="regionMap" uniqueId="{37BD4E4A-AB47-4FCE-8AA5-D5754FDC720A}" formatIdx="1">
          <cx:tx>
            <cx:txData>
              <cx:f>countrywise!$B$1</cx:f>
              <cx:v>avg_total_amount</cx:v>
            </cx:txData>
          </cx:tx>
          <cx:dataLabels pos="ctr">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visibility seriesName="0" categoryName="1" value="0"/>
            <cx:separator>, </cx:separator>
          </cx:dataLabels>
          <cx:dataId val="0"/>
          <cx:layoutPr>
            <cx:geography cultureLanguage="en-US" cultureRegion="IN" attribution="Powered by Bing">
              <cx:geoCache provider="{E9337A44-BEBE-4D9F-B70C-5C5E7DAFC167}">
                <cx:binary>7Hxpb9zGsvZfMfz5UumFvR3cc4GQMyPKi7wndr4Qiqxw33f++vtQi4+GmmiiGwMx8L42AiMzoqq7
qrrqqaqn+d+X478u06uL+tmYpXnzr8vx38/Dti3/9dNPzWV4lV00J1l0WRdN8Ud7cllkPxV//BFd
Xv30tb4Yojz4iRFq/3QZXtTt1fj8f/4bvy24Kl4VlxdtVOTvuqt6en/VdGnbPPLdwa+eXRZd3i6P
B/hN/37+cx1c5W2UXzx/tvzbTh+n8urfz/d+6vmzn9a/64HcZymW1nZf8azF7RNjpG00Jeb6j3r+
LC3y4O57ie+lYlpQSa7/8Dvh5xcZfsFfWtP1ii6+fq2vmubZ7b97j+5tYe+bqCncGy24xbLgn99f
7/CnfS3/z3+vPsCeV5/cM8RaQce+WtvBna8uw2fvr8ru9zS6vNPH3zeGbU6UzQ2xKf2m63u2oOKE
c9hJ3pmC3om+McX1sqJHneOwIb49uDLDt8/XRnB/++eN8HPXtPVF+vh+n3gYmDiBqxNbc3pzGMze
YaA4LLYhVHFuXxtoZYC/tKTDJrj36MoI975Zm+HnT/+8GdwwSq/u/PDvHwGL0xMlKeeKqUMmsBQ9
4VQrRbm8k3rr/ccWcljxt+tfKf3207XC3Vf/vMKv/eF7er2tToRWRBF7P/RT+4TaxGjNxU00OuTt
jy/ksMq/7WCl9G+fr9X+88d/Xu3uRX7x9dHY+rRYI9mJUNxoSW61y/ZCjWXkiSQI9lqwG+3j+5uk
f+vuR9dzWPl3+1jp/u7jterdn/951TtXaRB12d3+/36QEeREwrOF1LcxZt/x7RMpKRCP1jeaJyvI
8xfWc1j33x5cKf/b52vtO9sfQPv1xRyl30/5FiWAMcsfsnJ5wU9ufF3dQs2VyztHV/Inar99bq31
248fKP39P6/0zVWeXdTJ99O6ECeGSanpvXByD1pqFAFUS2NWrv4X1nFY598eXCn92+drrW9e/vNa
30V5epF//X5al/BoWyolxW0o2fd4wE3DiKHi1t/JKsP+hfUc1v63B1fa//b5Wvu7sx9A+/VFfvkd
oaSNDMpsTQzbD+/sxBaaK9vcAUyA/PuZdXd0HX+i9Nvn1jq//fiByn+AMPO2qNsuuPiO0Z2bE6kZ
NUrsK91SaCNohoTLb2E9vr+v9b+ylMN6/8+TK83/54u17t/+AIDy9KrOLvLpTgvfAdXQE8QSo5E9
b1S8b4El7WqiibqDNatg8xfWc1j/3x5cqf/b52vtb34AVON1eXBRf0fto4qimiqAxoOYkpoTQWAY
/i3q3Bn+Bs7/hfUc1v63B1fa//b5Wvvep38+1J/lXx8vHJ9WSzF2wgWDfoHqr//Ate+BG2VOuORI
w+Y2C686B0dXc1jzt4+t9H776VrrZ+c/gNbrq+8LbwQ70VJQIxn/VqPe0/sS85WxhbnD82t8c3Z8
QX+i+rsH18q/+/yB+n+AkHPWXqTfM+DwE/i8EEQfdHrKTm7axHdF7CrcH13Nn2j+ZhNrvd98+kDr
P0CaPb9qw6t68fvmLuJ+h1TLgOuF5Izu51gBxCkNJey2f792+L+4mMOq33t4ZYC979ZmOP8Bupbn
RT1cfEfvF+bEoEuMuHPr3/shH2BHcW2k0XdGv0mzx5fxJ7q/Xf5a7bcfP9D4m38+2r8tvnuwZ1QY
bquDDUsAHIxHbHaXCtauf3w5hzV/99xK83cfrzX/9gfw9Q/lRZTf+d3fDzY2gDuGThj73VZO8On7
WRZ5QNgcLcs/CTpHl3NY8bePrfR+++la7dsP/7zDfxiuvl59R70jxMilS8AEu1H8vt4xHkEvDV1i
JW7tcmfym1BzfDl/ovfbbawVf/vxWvMffgBk8ymP2quvz16CDPG1+J59en5ibK45u+sZ7FvAwghF
EAHQfxuRloby/Z7CX1/XYVOsn1+ZZP312jSnzj9/KD59+PlOJ38/EqG5IwgXCjrfD0HGnBCquU3J
7VlYNXduNfWhvWivHoVhj9rh7vHDZrj7dm2FTz9AaPpGpLjxzr9vif/PFLmhVF37y5pttabr/GXv
e1rX4f/h0/Dn1KpvXLPNRXuxvSap3WNXPf7tnTFXj96G9IOH5uY8nX3993MbIekb8235DXuZYI+l
cvfjVxdNCwaclCc21ehTcMrE82fD1fWnoMOd2KDF2YBWiHmY0Tx/lqNdHuIJqkADwggBqR+4C8We
ef6sKbrr74Q8wQ8bfEkE2oFK02+UQGDWKSjyb0q4/f9neZe9LaK8bf79HELKm59aFikRVPFrtA2C
HlOSAQXi+8uL90i0+GH6X1ylPLboOL+koWjy2tGFTN+1tU79TyzPCvopDOLi93uaOSCTIqvuCWUg
oClqG/ATAH2kgFLuC/VZSElcpPpF4g+bsjhVWefkc7iTrHQUq12fZxujPaM+0CJxSdY71ihcv0nd
Npkdbr9IMuN0Zbc5sq5ls/eVsVqXRpK5v65oFEHmB1iXct4EzvtfX51/eJfc5OAbtuCBzcNyj8pY
dHNP4fZUZtVsEv1i3r15Y9zT89oxR/ZxTMTy/T0RZurtUgqISJzPv30MnFe+8+KIpvjjuzBkX8Qk
73bRbN99fv3xbbx5O7tfiPM3tWVW7llNRPR+Cotkzm+h+7F1zpmTu0c2syz2EbMbgLz7+qrsOp3E
BH29NA7dfAw3UFi2OSbG3pcCj2cAmpKAdkZRSi1cqPtSysCfx8yo9rRQ9rCNx0qfVYGl3j6+meXo
3NvLtRRJbfBtFfCSkmspls/G1FTtKZ9V92WcovaXwQyt0yYVOeLJq9CBSpxyADXCpbGZtNXiI/fc
LJnseE6kyLyqoc1uJoN0RN/Vm4yx/EXGVHT6+Nb4em+LQIr/cExtIcCg2RfoW3HFasYgMOtCh9W2
3Np5Ld1CJGrTlUO1SZLKP23j0GzDtlIvhahLr6GDdhMTVLsgaYeLsiR16baUdq5f5nqTRtEYOV00
zptsroIzK024a8lMO43IzGvlB9LpsqjwgrrUp+XYt9uo6dWZbWj20oqTaov+NN/wrqp28ZCIc5lw
6k4qS7dln4nd4zpYOxGG/baNaT+qEsJA3lqZt2gzlWWdCXa8DMnOpGm6K4qhf6oUsTAkKfhLnPBF
4r6iJ0twPyFztZtkxtxB+P2utrr6iJQH5kQfE3thmKGDKyXXe5lrK2Fiyuxd25r6l1Ln1ou0EsOH
TirqPa62A6KoZpxK5GEkVrnyHJb4mQoT395Ngco3CSR/mrK22+rZ7t4/XRSSuhRIb0j4a1FFNuki
4sTezTQQ26oW8cae83AXstAcCVwPnMFwWEkAQMBc+HcVHGOWz6UfhXKH+YjYzrocNm1qhUeO+eJS
9yMKR21M2PIXp5xLvTrmftNFTTuYzlM+ZX/kJZ1Dt07t6I/UNwhkc6PKD6bpTbp5XJErkIBOH4Fo
rQVaJARF+hJ+7oUXwkJStXbvnwZBUNiO7NP6cyqSIdnlJIp+bYWqv0RAV5WT0oYdy6HLb7+/a0Q3
gC8AIm2jCa/XOSHLWFj2dpN6NCFV4M5BQYU3NoUaXFUn5D3rTUCfqGl7mTHi4AHzGY6R10rTOhvr
rM0tedpXReQxpYPPpRwyt6kVfznrudjiFkd75GisnciG36CNjRsBCCzgpS9H556aRebPGRe68LJ8
CpyQiOJ1VYTR68eNuT6A11LQ2sVEA90ULVeoBwkxmHAAC69qm+ylHdXVxoqo9rpWHckSa3eFJEZB
ytFonSFQiBX4iYtqVHOYl147FirZ+G2vwh3p+1lvraCW1OV+YH0JKtxQeeJxtOGpQjAl0KamQtGV
5DxNqk4U7ehRFk6/jbOs3TyNxiPx5aG9FIIL+EUEKVAqsXx/z15zZ7VFKOTkEd+vz4Wf1qekNOMR
gHdIitHgr9rERkeGrqRY2pBAZc3k0Wyydu0Q1Z5V5b8/7hQHhAiCZj+FtyMRmJWQpoUvGCsevLKg
8zYeiil34ijs/nhczIOjLCBD4wwv6AFhZRUmCz2OlU3TwbNw/t6orvJfMVJXr8tJz24zjdPl4/JW
8BvYBFUZARWGIY2Ce7f2dZGWQTcVoydzO3gnk9baUp7UTpxl1aYyQ7Jpy5ZtdezLs5ZHxRHTPTxq
uLsAXAaWCEHK4ytoniwzxZD1g9eIyNr6ZWRFzhCS0Ukr2X96fKsHLIh7Eshy2CgmZWoVowHPcd+t
p4MX5FGSOlNqmGsCEvEjkfHQnjg6tbgZA8gg1ofaLxsex9xM3jjZ+QU0qhpP501ETwsIK84e3xVd
1YE2IA+0J6VB5c0hclnOvTPWRF0bKZ5aXh8MXO/CVFb6LbGC4pc8sKzzec6z5kucGf1x8LV+n9cF
19sqJEPgFF1q4iPBkz7wYCkYsgL4J4Zphly4v55glLEdD4R4AfTQOywae3NqqVylOzaHdr2p2kk0
24gBjm4WyE53SSj70rVjVqrTxB/bfJcKZY1OZs1xugnj1vqFBtH0lo05jzeP6+/BAcByFQMiWUju
SjG2v9xRqrjL+Dx5saLqa+5bZHBD1rVuWDPxcmBBvDOZbl53alBbRqbhZtj5pyX2gxSwyNcSF93k
4pprr1RtVwo7qyZv4pXvsNzYLh366JRnWf3Z7+3oVY69H3GaBy4KoRq1EFAzRsZoz+xveu7mdmS5
NXlRFPe/JaZPOzdImsJ3epo385Fcc2iL96WtPKKp6lINFQ6EER2qFxQoCJ1T1HmmiIZtodi4bUc7
EE89h8smcTtNAplJJNjF8vcORjkkY91LMXl5H/VnKlZN5ARNpVwWMnLM6w9qFDhaKoL5GMjj+8JC
ysNZNePkzUVbO9Ucpt0pa7n/lkd6sN2Y5F469buyVMmvJBjKN/Yot0HOE5eHNXfSsY9eU1QVqWul
Qcu8x5380JkEoMGyFlqYMSt7W5Gy0oHExJvsVrhh3kwf0y6wBsdq2/olJ+mxwuKQyQHTlm4dprFi
aQne172v4kiTISOeSGXqJlluXle8KT6VdhVsu5rbp8UgrRsS/JOOktFsaQzaSGn2CpKSlPeWCNns
VemQSieP7XorelZ9YFEdvg85CUMnLguunu5onChUTzA/RMuV3LFiqHnaiHjRYErbTULTWNvU7/VX
CeP++rgpD2gWxS7gPromcOp1288ajZ8mSk1emBALXtSmqSMi2Z0PYZNvsY7O8cuuuSHg/alqH+RO
KThiuc0AFpfyagVLZM+LlNdy9gi6daVTU7uqXDLEKtg+vr3DgiQugqH9DBy00qUOQ85TtHi9LCbd
BjZOvHQk3RGLHZIikZ2wKUaB5VanlVS+GmlbUK+d66LfCH/IyQb96yw7Iogu690rzaA4BSAncY3W
ANGx/YOQy9RYfmJRj/FOdVtOc9Jshio0QHN+lFkblQ3Rp8JEk94MM67QO2XNmsC1wlqFbjukRDmk
FEnkRToS9ZHlHdID6gBgIQ6kBQS9vzrf+HkZZSX14lSXZlPEiWh20g7nY9X/gfCIOwb/EbSKBygl
U3/iECTyMQ+cOa8s4pRjlb6ndcXnI9talr1SOupDglCnKRKAXrZ9L/JXVdsVQ5Ij+liWcoOQW7/K
uGVnzThmHzLRqDdRzeqNyTiPjoheNrIWvZBvbUzpl4bHyrMmf0imVCEWTJnJPwo9t8StKzO+R16w
AydtDXkVWP70ghtRulOflvGRFRywKSo7AUSIuk7C8fY3r1jRVUY2xJNZnBYO/K0ZXkRdU5obstBT
YoLCJSqD3hFqWKFWNs2ndE7ypFUeCYS9SdNy3DRTmz09daFCkbjkDAInVev2XsO7oTWjrzxfWBLj
h2wYzaYfouwSgShM3Gb27c+Px6ADzqpQjuDIgvGCspXta5AlRVhWYaq8whrUpg5Us+XTRF6gBPSP
1D8HPBUkeLzGQC1BHc2GfVExL01l+Y3t2QOvQ6cmaZVsk3EMP9fBOHROIOrcqy0eIKr3rX8M/FJ5
YK9I0YYt0V0y9Mz2F4A2tcjIHEsvI23ylZnC+jUZAQp2LW2rdxYJbHlOSc3zUy3KNj6NOlPXTjIy
cdkGIGrtWNLKGI6c92IrI538EgdhVWwaBPLiLIrZVDttWod628e8/SXPo7pzo8hn0Sbo7Th1ST77
HwpG01+pFWXnJByb6jOfk5p7JqHjm0yqoXR1w4Xc9Gj/yNMwKP1yZ6Ux5+7ELHt4GSZVq93Zru3B
Nf2kYlfojH6t6779I22tqngVMmE1bjqw5JfKCjMLftQqtY3Spngvut5WTtxYZHbKplH9tmCtfdkb
PUxuRPw2c6qcQiXDZJnPncnU6Ap7TOpNInpL70Y46OBafTzWbpZw/w3mJn3xPuZa+BvFezM7FjpV
YsfjqkkdG7UYdbJKM3875/b4G21Dq30TR139uh8ETxwZivq3uARgdVNFrYvGL4g+m7JomDa1EdMv
bV92H8s2z2OHNzP9yKPYuppqZl+GqL3qU5pa8ztp0pK5yRiX3Jl9ZqaNn6DAAvIeBX+XUlkHm35i
/rs6ItbkGDuQ7/1SxMSheeBfhnk7KqeP/fK8JX6vPOyp/1R0nfDfyC5AEBcyJtU2LersvMtp2bjZ
mLDRrflg1dtB5NlvA0E9fsobnX4aB0GTrV8N3Veb9FPgdfgdiZPRJqSu8Im41AEdsJ+qzPOXYdaS
3FXzWIVOUCQYHEi7Y5Hjd1jQrskCXeFyH4rDd2Qeis7J8ooydF3HpnN1yol/ZmXx1LstIwNzQt4n
jRtkIfOSuizI6Qg/992CZQ3fBNVAEmfsE35ZiEAYJ6F0UG6i6j57oa0yvRizbrwEkpvPJpXo2Mkp
qwtHsKrmu1qP/u+BJsXvNm8zuivqLiWu8omVb4tJW5+tgMhmkzRp/a5ENkcy7wiWAT8Ltpq0A3GE
xYcGHjJiGjWkY2ZvA+SqP/6rT8ZhbOKKI4s1y6+eZG2cYIrK1H083h2oDnArkKNPh8Id7MlVzkKd
pGnaUhujqrb9LUuC/C03vtVvTJWVuVMXqu7OHhdJV2NMACIB2AUAhtaPRP9xJVMUdTlRGthexuZK
7ZppZpMTVlnytqZh9XIe8vJ9UAXdH3bLh8yRc0TfFX0qi83jCzmQLQ0QrVmaybixxFZQIeOWnw+k
ZF4rhTyvbaU3WZqGR6QcAO1Gggivsd0FZi3f3wMk49S1vOAZ81hj9cXkACMg+2vSZbNDkEVTt+Op
+j1UE9669PgGDxlXosWMq4YYsT5owdpdEQAuKOZNaVxlTh6J6bThZH4vSq1Ox0Z+eVzew63iHQ7K
YCLBDNpAfJU8/dLPLRoOwpv9rE2csLdI5JpqKLuXVjIL6ViNmMddOFvBsT7Dw2SqbMpx6Qx1J8ek
aWVLAogbVdYYn5VTEJtt0Sr+exAlJHYrMujKyQqVd9uOIbA7LAzNsfrzQCsOzVtAFdxvhpWRUPfN
3E6htCcZZ2cykmHg9VKHlZtHeVE5PADW3ra4RkGd2ooa7mEiUFq73q55huRD2k82yfPkyNE+uCQc
bY5KEVchxXqQP9h0TNCpjM7Kvs5rD3A0y1wLymNONU0meN3FpKxd5qMT6naYjxW7TNgN29l1lf7G
qtg+Bs4fIg6gOQZ0jpYvJsNshU8TK6r4mEbJWVU3GFybpjYvp4aKF30d6YvHnfGh80MWfBG9DxyA
B7svA1HlBUmTs1zzbhvyKNkiBnSvQ3swO6H78Ii6Hzo/GngUQzFcbsRtpHXbo+8jW0fprD0dxckp
GDrakWLOXvN4oqdRk1BnIrw5ElwOKFRJ3PuASnHu8NqCfa/jZASHQ3DjIZOl5wA2jTNPct4GHSFH
9recoP3qRil4E8YsUhKJympfVB2EUrWiMV4hSraz7C550cbTsVn7AashUDEGDeIsinUvjfozapiy
A6eKxBZSqm99aMKh30YDGRA4aHikuXHd411vCwrkDIoCoXe9rXic+TCimETLmhUpOnIaERltFl69
HIeKvyuqfJBnQ5s0mTtQ3/dP45CGb5qhVm8jyy64o4cRA8nYr62P/qSaYEMbnqWvY2bnwvF5NHen
TSnadzFpe/9c5ZP9pfUn82kOAA13jzv9AX9Y+u5CGlxuhhpXUSiaGKC2aH1vJGykYI/4Vbjlhirl
TIEYk6e7n2a4TcqQR6XWZuV+VqNNOVuJ75VVpydH53lmbdHMrj/aaVZYT65u1fI6MsxgGcWxXtNq
qonWlgqp77VZA7gd9PJLJ7P67eMqPODnoD8x3NVEyxS8pFWMMjUkpOnke4W0QoCzhMfdJzIi9B8R
dCBl6eUldkQjdZnrdzPcBwaJsvtK2qXvzSpSIPVgIAY0rBu3brpMOLUvh22px/BVNM3ZsV7FIUeB
3dGkkHB7sh6+pfjK6hvme8Rqo49oSLTscxLz/BOzarv8+LhKDwkDN8KAEo+pmFpXukGjg8GMveVZ
dWs5fRWb2Cmqipz11ERHTsCBAII3NKL9gSE3PPOa0nkPbs3jnCc2nSwvSE22Sfu23ZCADTu8XPL3
CcfjSFQ8EPU10CyBLpfOLF+dAEHadjQZtTwbvJk3jFT1Rs4yfdUkae7kZW+d1TSTRzxn+aWrmAWh
2B+yDMcMdSW07cN2BJywPFZmkjhBRkLfTSraiG0nmzHcyGyQxuFRPlxYzNenrGkm+8kd92V0Bfio
8YI6G+dlPx8k+SgzITvLQz81o15Y+KCT9YEYhh1P+4lsZhMEjav9qf7wuDsdOqGoHJBt0RzC7dPF
3e6ZGEcx7Lsms7y0muXLLJ4tN0B5f2R/h6QAOmOUCYoivGklpbHKWdS6gGWTKVTOgPEg3+SdadQR
QYc8VlNMjUFsASdkzeCRvbET4YfYjkKTKzZt6Zqo/2oHaAXXQXaMqXroMCJSo+GE07Ggw33ttSaK
0xI3RsGjaeyNzYtmO6pWOlPc/x8OxzLaByAHmQ2kHb4vSgvM3VmX+l6XtCCVdTru3pEws8F/zLoM
BFm7xPbiypinBwEATKXBbNMKg4JF5fc8ZC7g+u2MPXZ+23oY7qbOTGf5Ke3Rr0IPON8+7pEHdApd
clsrjC5Q2K5qPJGi149LQdpLqRgd5tN4M4WaoyfaNE9PgtevNsGwn+IvWW0NDIOc07QyXhmL6Dxl
efiik318+viGDtToSx2HIn3h74Cctjrd0uqHNBet8Zp0bmcnaxnP3I6F9rydfFJbu9DKoupsrHK7
P8uCpi+2Yc6jCs21cUqPrOaQehetoqGNhoG9nkAF4E8MBUb4XpCk40vdxO02qGhwZQKRb45sfKlR
V7EVrwcDwQxXGXHnYE0WZmlZ0yGNjRebpjiz0f3ajROLl/6sDFzi2+kmbf3cTYMOTMOm750Sd69/
rfkcnPqppZ/cJF7Q1cKZBFMMHfCVZ6VoO2X1uKCRpkwwTdVFeVp0df8iQJfTjawg3Ua1BP5Eeq2O
6OKQ2lHEA/Uvpxcl5P4pikCBU10G2RhI1fGrQY52Coxng1QsrXHsj3j2YXG44LFUoOhLr8XxqOxy
LoBdLVOehXLkeoNe0vB2KCcRHBG2vJ7ggZ3R9QEAAuUKWG9Zzb0QEQ92Y8fa9r0mHjLbNejTVC+S
oPN/tZOkLxyMsBO2rYsaneEwjbW/jbguyZmcZPc5LHXROlWXysDRYxRTBGqaZaek7dSLCfOhwen8
ofK3jzvnooG1b+JAAkbhSMI1V5PYwZ/NoHv45qzAYafjaDkAjdzxQatxmpSYI0o6JA+vQ2Xo1iEv
mTWLIvejYCRz6Hsmruur0vDoC0mS4gt4fOm0yeNesCMu9xATg41GGUdVYZaadknK96yicLRESDPt
odGKFhXuHEUffeFXZIOqJ223TRnVyQZkIfvD3DSGHdnwQxcEVwUZGJc3IVusb3F0oknM7CcawIrX
xg0L2853QEHh22rmrThizmUz++aEtIVnijgD+ts6lIdgDXdtoJVXBYE+tcI0P+tae/y/7AlccrDp
ULwDs+2rtElBJk2KBlKSMN3Rubc3WQ2eN0iT45E4fXBDy/Qe4AwVzZryGU5FF4LjrLzUB9XG4G6B
V7K+OwK5DxoJ9Dp0+9BlBNt7f0Mg6JK5maTyQlXnm8bQyq17ws+UVT8dK8FCAIHAmEi1YJbsi2I8
ENFYDhiAIOe5OifTtjTh6M5TQf8vu9JwBcxTNU73CivlGWA2SDXKm8PxV2r7A0jcQ3Oqk3I4klIe
nmrcpAMoQ5NyuXdz3Ta8d8YiAQrkLEcF1lnRnkU01zuSJYM7mpzhwho/5uYH5OEKHV7NA44i/Hxd
IvkhZzmoTzjThSQvCuInTpXOzTbnTe9SOTw9ai3v9rxWI9N40d4qSuZJHiJht9rDMJC87TCHf4fq
rWpe+VkvLolfxOxIPXbAIyk0ikHqYiPUCvtuEgxtnXRWqb3Q6iYnKobCAb1AbaZyKjePp4BDohAw
UPsBcFKAgn1Rqi3a1gKL05vzWb8IRdtsMBgbN7md90dEHbIbCNy4HwTogXE42xfFaQz679RoD296
A2fTsAkzyqn/OOmo9cZMyqeHQ/Qq/yNvdQISU3HZIrN6vEdvuK2bZDPW1nDknB3cFe4sSIQPXGFY
XotzP8MMgE0TZtywVTHnjp0X5t0kx8kJxiLf2XZMnt5p0WiyYCyC92fgv/VFN0v3Cp2+Qnuq94Ot
aky3k2ALYvY3HruJ8rAvADIBztkyXkO5cT3wv3eyOxE3QCE5LFYT5rYlOAOJDY9Msjlx54ETr9SY
yVfosG1EXLOvj/vmdQNuldBwXXahTqB+1LhUtK/btpiTkEvodlCxXXoRDZIrU82dvUkirVI3Y7Ip
3k5VUg+numaqAuzizYdMsuZFibEBZvBDGGdH/PgApkCCRTGzID3Qv1eryusp7uqRK3SfxFQ6mCPS
13Htq4uuq5rBxTDeNI7mffcHrQQG448rxcae1zpBkwZxAY02vCRlFRsy8LZlZYDZZG01mzGVkYtL
x9bZ41IOhQUk3IWpB0xL1lVLGCh7jCwMH1RSTed1l8fbuAetTI/l5eOSDlSGuLGC61Uo6ZGDER1W
Rua2mNHm0R6IIP2bIccQ16WYdkh3zFP5xc6buHAiEwxnhKDkNnTADLy1jk23DugV1ysBMxYqHyiD
q+jU8YhnfjEZLzdhct4lZe/0U/7kewN4UysmVeALLjz7B4imlnbChpoaz8/jyL/ukYAiPuk2PYLS
HpYjECRxVV5j1gA4uNJqmAUL2yTwPdyAKPxN2li82tRpnfySpr6MXgxxWr3mtCXHWvgH4iFG4Bi2
oO66vue+b86pBh8hL1L4Z5rQVy20/WJUYfDaDurWzSctj2DEg/5DMWwH7xBaxcB2X6AqGDBigitV
qc37L4n2y9eyCTUmJZgghIM/bkUEjIqrsua0SeJsN9D2mPMc2jT6tejI4GUCuK2xSgKj3c5zE2GW
1dUi+TLGRWNOpcpi45Q5t/kWH8zJkfR24IgCgqOTiPclIM+t+4loNww8M0inulWdW89h5PDClLu4
noojog5EPHBbQedANsV9xHXEI2QYczGhsJBdSGzXAjD+0s1pczaC6ZE74RzQt2ClaOUUYBSP3uMR
4tBG70tfnUwupi7vRIgMC4bbpzQyNt4zUczCCTMRVEfOzaEwgPoU9BXc7cZ7v5bF3Et5DBNI20yW
9iw2FOeRnQyvcI2BHYHM6xvd8JGF/AxassCFMmTXVRRHIrNwK8n4Z1pbUenWIQYam7FFSepMdYwx
StKPenZA67UCdwp8zDoC35Ktx2irL7LI8PAdx52cfpNZvfgswhJ5OITbcQ88ynpybFAd1RZD3CJ4
2SdgU7kiFHX4jvpjIlzc45Gx04KbJk6tKAKdzZ9kcpGPdj+5TS9Iup3aNMfLKZKk4VuBu2PVLkQv
pdgAL4BGDP7f/3J2Zj1y29AS/kUCtC+vUi+jnvHY8ZLEfhFsx5FEUfuuX38/TS7udSvCCA4CBIET
hC3ykDysU1Vn+RvKdT3/lkWRrh8kVZtVeJkecpxV5/di476ZHsUS3AD1HIWLMJNQq2o4rlFdHSl8
N5H1zzAcVGC7DMURcr/Y1KuglvVFFNamUnzvLSN5U2lyQnObDjDTfymMXwZDHcfMrIxeDHPvB9MG
yCzqKKNQiiG7lPaiw/uS+ZMll+HX9us/Q0HQoeyNdBla7f1QS+T0kRElUTinkxmMdlme80y6Zx66
w1NLbn5VCgRTNXXqH69/5CZjfBl5pbsCd6J1hQxyP/KQ5FOuuKMX1l6VxX41Z9ZDmqfTaVShryhu
Mpx1W6JFza3l3CrlkYJtL3BWAio/YC3365ucf9QWjLz71gutIkpuY2IvQZbZ+eX1r9ych/985don
ialaa+ObUdAXLoMVKV5oOo0T+1E5DVdpJfKzkCknhzJ+bUYIl3DWuv8QRJTiddSp6523tQ5QSi9Z
hJtHoTUuxrVqDAiIA84MPOuLg4t1b3OA0aGFRYsCmXcTr605qGOxxmvkNtlToavFY1H3zqWpBvPX
tzuhirc9uIhBzrmu6k+H7hxNsN1SGd/csW5/r40492c3Hw50VTur9qJRJqEEDta3c2eXcTJPphPf
jMHN/o71Ybyi5krSc9WM3pdFyxHzGFaRXPOsig4iZicuGXutVYOcUb7a7AsnU1y3Q2d+q8reuqpG
b4wn1Uyzozf2NhtaQ5OUCrkkbzbEeOpmKu1pjOK24yNxS2qHs1Y7bRXEcMRkUDtjngUUl1PrqmlD
1aEBri3pT1WRvzezpjgSrGyyon9+i/mi3AKGAtG4X1avg41oDUt8W6p4OkdI+5d8OHspSnE9Lo6Q
jJ3lpe8NnlEgtwintg+j2ZhTU0/i9EaaAJVYOt6l6mf7nMMp/2TUeh3qLjLIboz1g52yXhM/PcnW
70SeQe9AkHQqDVsngSkrPTdRm/Qm7aHzJ22wriipso/mbBiPcmn+zhs9OijyvhBp/zUothSI7nk5
8Ti/n9w5t3PVcaS82ZFdRedcNxXXL9wybn1+j0Y1IYsdw+9SURoP0aS1wy1vUEueYKrFf8haiMmf
C9393vJytnzEoUV1Rk6+vJe611s+bPa2842BPeO3phJfNWWyDb/xGgtXmcxS31ZUI4fHxXDb5bFN
mqjzS6dzdWjuuf6Xm8/NZ1vx0hB+eaP7FbKk51qU8Z/2Eo1/RrE6/p3GgGd+XLtk60nn6d89RZef
C54u8dluezV5tqy5/dJllvkeJf7y7LB7EPwsqj0Hulzqj68f67vriG4XyB51CKrr+ymtvULrR6kn
ty4Rmf4lX7QOcr3ujZYPTbyyr+OMcCqYxMrWfn3onXtzfWmvHtc86/FFvR96aZXUE3Oe3IRDu9Or
HLK4RqgA3fZ9mbXNGwJ+/NYvWft2yOpOfaqnCNHR679hC7e8xDFbB6QHCw7QrM33p5oh+9FI09ss
si77TWKGk1xkkuex32LXjPMYDhNLoERa/A0W+fRusqaBSgpwSxJw0gwflgFTtYPLwVnPxm2ks60c
ACCqtVTFN3NDHW+V5Sqh51K5vKWlTDW/tAk2382UonnkwK3ioE9rS/vNqkpTCYyM4w0fo0mqvt4U
Q+5XyjxGgXDU4kMUL+bot61mT/7Uq92t11qzP1EJc0tfLxPSBa9XGxmIuJBNEE+z+wZzBj3zcf9S
l6BXs/R7Rq2Ffb3Y3/J+Md5b5TwavtZNeA6obZKKM/IF1z7FvWK1p1a6aXnW+trWT+PAWXkBj51+
L6HrmgEYaPxQltbY+XmqqV/qKo1+5FWEVsbGJMinnGp/TEdpfEPy7eKcUHiV9xgVixMBb1VtdJmz
ZfjMAxApSlanaBBljLnEOe9Rdj05cRXPfjkipDh54BufpgTw5LKYWhIWY+P+hZpEw2fObLpveT3M
eVAqsxufp3wYpI9NeAq6ZdbT71ozt97FjVLXOo1iNtKD8NvbAi/0CqjlnKVbXbFJWxG9Gqf4pnvC
OZVtMZ1FNUfPmKBp5yi3Ld9TiuKUThNimcKNvr8e/WsUbaOMx5gDF9CEo7OtFkfzUI6Nl8e3Aray
7yqz9RTxePr4+ig7SRWmhyqqVzAg3pebfT67YnDtuGMU6GTXolXh1zLKZayXo1tpfyiSHRt0bW28
er9toEy3TuRl3L6Z7p27fjJ/M4Q2guBG9fm/fJWNWRBMbLpabnYorh9kqyKObyIfu1OaqpQEi2Xx
+6E/gpf2EhwqTTCr8QpCa7alUzajTIpy6JRQFpn9CGuiOCuRYX00lKJ9nrAJClMVxq3qLOqlmzTh
z0Ykf3/9e3dPypUuRhNJDms+7n5u62jI00QjYe212fncZyLlrYM1wdtWlaK9zEvZ59cpMxGJdxk3
x5sZwslyKmNj/FyC1nq+bh/bT+zdX+iCeY+gVWXNN79KBZZ3OKDjG6fo8A0bp8nAiCdWPzlR1z7K
voJ3rI9U+l+fjZ1Aw0MTyjNmmlTktoIUjhd3zgwmY7Syr/qQOue5AYovzGw5QoJ2vvBuqDUH/Omh
oEUaJgwgJreoq+v8VLte9600rfxrOc3q50Lv6/dI9mTxXhdDKeAxoJBC5mSL+XmR4OWB13XO+8ly
xSdKrrX0c2dRvjrGNBRBsfTaRxCmOfHToq4HX0V8BtjFPCMet5N5OKVK1VyG0tTfVKZHdlRz/KZ+
0gvng0gdad0MaMttMCaNcINkSdovbV4U8jG3DfkX5ODhS65LpzqbFDY8f7KWug+kh3rEh+Mk3ou5
rv9SBPW+oGyNMvPdOEqsQMsTYZyzooxaMva5/Nq6WqkBic+14zvCyN8BMCnln61rlY9j5LXGh3iZ
snNutkv7WLeT+I4C1fqRxsn41y8vPa1/MAqD4QSDcgtj9TMP5JEUE45Ki4gP15iHYhycU4Gj6EFN
dOd8puEcyRn91IHnXs6Fn5a+aGvXKeEW34bSKx+7JZoCu2yOJFw7sQxqAcbJE5uMY+vM5ERDZs/G
JG52HfV/mFGWPhdelF6KccwOMvitnGZNt0hpeMOTv6Pz2dolRRSbk9qKxW1UvPprO6rLl9k0s9/V
NtY/9Cj83o5NlX/V6iGl9qUmY+MPo9FX59F0oy+vL+TOxuLcxvAQwgD8VHOdl59mN7G8qh9qUj/L
tJpnt1tsX6fGRp5iO2eLCvefHu4bB0u68z50qbSsx4bK22mLMDSeVIq61JJbHRfFue/m3I/MpH+O
e0oFiu7Gn/7DR8IWh1y92uS8ULh++ki1tPol5itvIk3BEke3EB9irXD4R5lGn3NiavFN0MYjF6e9
2OVdgWkZBQoK+xs8jhPKo5rP7FLpgXlvFPhv5Uvivn/9+7YGES8R5QF+oaEHlcI14H4VZ8G7z9Hn
5NYkUWz43pQNH1VTlg9ZF5mp71SxfIdGRP9eF9EUtkMlE99GM1Wcx3ysg65ThXapl6E+WOi9XcXL
mPsa8+ZVG37/u2I9G/KmT3hY6Vr2PCrOeMU/ynvKluyI9Lcz1R4KCHDPlQNF9nM/lEwGuyhR3N/0
ZFC/OI1uXLpFmQ5UPjvbBYNERJDUelZdwOaDKOrX3oLK+VbrXAOTsZzSPgpmVcxBlPGs6J3yKD3e
mUNsQ/lrJWsA7Gw+jArMmMOfJXO0pDyZdqxebW1E4K3nycE1u7MvUR+gBljp6itsdT+HeoNUSpVj
eqvmVnkchNs/L6jC50BKU+suhVLqRyYqO+AN9GCkfKRTmI9tjSaqEpVMrLFDVEM2b2oy7w+t486P
ed+qt4TX16Nlt64SiEUo/fn1bbM3s2s5Bmbjai+03TWDvlCqU23g4srIr6aTfh5qpXyn1/WP1wfa
i81VGWwCU8H+2spZ50xX22HdnqWti7ewC76qzXDExtobBEwIbzqVI5VtcL94UemOxgLGc9NaUTxO
bdQmiBXNRr2+/jF7W2Al1gJqghI7WyqbYmlFmqBSvfXd8KGm3HA1lcq5mJ1McWlABh2kzUSN4/VR
99YK7hxJLrvOQop8/3V2kXgjKkhOEsWM3jUVJqGuNomLXc7N0f28F5NAqSr8Ez4UzvT9WEImRhvb
lbzhKjFFF71va/G2yaf+78a00g9yHqfRd6YuNk8GuDJuCGbSvavivP2g2kvyWYgh4vmeRtXXNomM
72oc9x8K2bUDHgNWVfs4PDlHyfi/lx8XNiSccDZWP8btM5YtZLZzPstbBS6HKV+knWtK4geYzN4o
1C7XICaaQR/vp8b1elJQJwZ8HIv0JBYHlV6dVedfXWx2o8E3sNTc1uYmlKs+AavoanmD9yEvBLy8
No1WhVljj6fXh9r7IBPUgWK6tlKTNzdn3bhCb8dR3BzFsU6VbCuo2nl94M/3UlC8Bxmo/XlrmQN9
40oDuZ83m4dG4sRpftNH3VjTgVZ3g0GHTnSqphbTljpPksXXhmEIM6li1QpXnGv5rPZe9qja8P+A
rNLkExYP6tdK6v2nQi7VACDTm8WJi86m3je0+XfsFzTTV2AC13hWpEP8hEFegimgqng/AF+nt5aq
CDuocJR7a3pJ+h4W1+pOontNTjOE3JhOS6fJ/ARB0LXPTtwbeEoksT5f+cYCNxOJrfs7LLJdGTRT
azZBo2l5F7hYzIzAx7mZBmWlmr8vRmnO/uBZnAainHkxmXAFHt3C4o9fX8Z/H0qowIFv4LZSW//X
vZzPXZ/HnRA3tUt0hPldvXRBZMfO26iLPF7d1aQ1ZwRSdFV4feQdXIL1XA2pXxpKwLm9X9qmbfBQ
sQpx09zSkqc0S8zvorEjZNqlkmW+SneCJ+ku0behlSCqGgKJ73pce0ciqX8fkfwQJgF5FIeWvbbo
/jmVF7obrV5l3N4FHjvSXKqzXlZZgCmwd0Bj2Jtuvhd2Pe9/CJ2bE7KK5mRUjCm9TbXS+xlx8o06
ksRpZmg+NHWtBe7UTgdb9d/ZCd9H8w+d7crbe3vCDX2nGTU4501fdO2hnSsIcBQ8/GbSlVNZTkeq
lX9fA6uJLkklusiVXb+Zz1okmdJGA6lJJYooGKI5/kgFQD6285g/2Z1ah6be9Hi+kS4eRNXeWjK5
hBWfzOduEJ1mVu1Zx8HzVkjpYfw4OL4XjaZvLfIIZt87AaH2wBaj9QpmgJuhMqXm9ZOzlpG6NOfJ
xUi6RP9/cKTvLN7aw9NBxMezj8P2PjjlbCycG3Z20xWAZonEJaLq4av1NAe2OErTX67ozXkLp5nK
ChAFoOuWIxULmSlW2YtbrPe6CRIU2w/Y6TofXXwrI2hZM+FpxW1vndHBzLXf1JnyNOQjMts0lUGh
9HX5YI/KaAdRknqPQo3zA+uzl12y/ZH47ZJqwzeCs7HJaaaYE1eZeq65GLuH69Im9rjq/FPtFHej
mz5p0ojVc42Nwds4gmsWwHtAH5f2lfyI3Wb2t2eV+fJoq2kZUvfu4ALLxvziosx08NGaPXFSh9Sd
mHC1KkMJYKXcPGeQQwATO6mCyF2y6ZxHdpvdFNKW9iCMd2KL7YozM27JK+i9uV1tQI507lkGrfDk
RzM30RJD6D24XXcAlVXCaKynA48zamn3wTXbibtUbuOFTTvpCMITecK2Mw5iNZ/eciurzx5cUupX
XfEmV7r+1AG7B47T6wdR/pKZbJeU6MamB6U7JkibDwbAMVBAzG6Yp7lhnr14SKpTLXCvfbbT0ut9
BXAwe8zg8Ilr3nFiBzxsMGZsMf6y/A4TMO/aj9g6XAxjFH+2uVMXfhZ3OEBYoLnuE0j73P9QtSbt
Aj23wS9z6k2fVCRH8qF1l2Q8t3EzyGBSBrV8X/XuUF3KLhu/5dKRwnd4ypVvXHfx3tg4fJinJrGb
d8JSxJ9uhfOpL6SZ5fxnU8sv7/J5DpTWwVRL0Y32s4HJ1qosMfPxPcwRqmwzsuziNsx9eRuxkc4D
ynTqdJLerL1VjaV1fcfj0D4IrJ0LiFIt0i00nMzy1nNyqDVFLFPphbpae9daz2vP70jFT6PGuitZ
W58SCFIHo+4FGsOiCkFUiB+rtsb7T0BSVC4ibhrFDRMFpylhQ+YYs7w8ITik6NFj++HmbRR0mJUF
KkWtR0cbG7zL5iMe4c7dBHcayA6uE+bn27vQSeZcgFvzQ6LJwAo0W54VferOaF+t565X8UZycudi
WUd44c7FxMBgWmg5KMtuZ8Chcu8Z1RrgqldcolaoAbJrk34DsXE9yKwMZnOzmWAU85lAHysrc3MB
TwUVOVOOcCVxE/zN5NlZBAI/vcxvjYVSoZ1ny28Cjq/0nVql4JUa5Mgf+1FZvhh6Uxk4JkWOgSQj
jdQifP3X7Rxta0tqnIEAm2h0tjm85ykeqRsmXugqjTxnab7cjGnMD0bZi/PV7AtiugW/ZVs2xEYn
z2dsLUMhhEJlInXyj3PmNWvJufduU585ri+sJD3KCrZ2NiR3L0Ik9hjKOGo7ayD8FOpCSsXEwkQJ
07yP3xcVNL6zHbVzRlnCQ5s+u6Nj+s3cVXjTWMP8bULh9oNDqHsP2Z5CXJHNmuM3idF5Z1uLrPqB
9CPTT5FTDX/MkM8oxzhY83Szo4e6V9TxG2zblZOIhvYwSV/P3U0okXigniAVQ5K5feaBQo6aHpdK
WC2cXNBMKYVaQrbUlrXcfJqN2Hhr61F8oTGD+jhFsd740KGtQJqK+TwKTwaYrilvPWNSLovbqx/i
uaXhQB4rfxpmO10TqWQHa7+TMiEu4lYjN4Ol+i8RjocXuJcYSsi5IkOx5Ml1rMz8h5im7COuv9r7
1yN6Z2tTCMAEan10r8fq/YrjfxkbUcd4upHJ7yiSjTooh755F/Ma/0VB5Et4UY2E5kuSjVPzZm93
UcIbM7GVcJ56gb1Bnpxi3PwfFms5sjLaKdoyEIZyL+g4IPzmhWbZMjYWO1LCCKEuIvxcCaqpME8T
tZarojkzt8Yy+o2bVM+NUXW/5/j+BrpWKY9xzFP59WneOTj47BUUBxKkqrWG6k8bq8xG/FErppki
5RRoi96fytkyTq+Pshs8MA7ZazZMzi3g4FoqFJGkIJ2VECiqepFnE6DjGkPuOCWlfkTC2wsel/IK
WSya8n+jgkuPK6aANIqerz9ZsEXOykBzw7gtfx0KtCg2Yx9GTQETpy0RwIzwiZHx+mnp3D15o6l+
GDM3Cz05/GKLg5cohadPxR9uGJDqJkq1bqRY2GdKaFZY6/eKN4Vgb+2XXMPI5fUF253An4baBOkE
kyKZYsFu14v4QjEL/MKz009xlGrnXx8K9ZrHzUXNjxfmfQQ6bj+NaIiiUJhqlPj9bDS46wuEwg5n
2utj7VxgK6uGZxjz59G4634sfJp0ATPCC/Osj8+tuYjnJB/EybGWL3Wf/DBbbby+PuTOTN4NuUnS
xmKxMkrsXqjZKba1ha1PH8qBZw/5cnvETNj7PsyTVlIK7whw0fvvq1eiiDqXUVi5dvGsuJF8zOrW
fCzsVlysMR65oxfnAH7Z+8LVZ5mEgOuB5OB+UP5w6do+ckOlVLObnfQAXOWiX/BMKg/CcuccwbOB
1UNxCrtkewnhOZpqbUfGWw5Kd1oqMz6NRhcFmpmmAa/KI+3u3ngQ21xiBiIm59f9p/XejAq5qL0w
w6X3knbj8tfYWp/NrtNvqT14B0/HnZmEJAhsRjGPm+ElC/rpME61lG4ZzUphSRL5xF1VBnnaFdce
muHBTtgdavWdWa9z3oebnTCVaZbnaCNuHL7jk4Gu6hmAwn7Xu0Z3cPjvDUVdC1PwtXsif7ufRKPm
iis9XQkXB8H1XOTwrj1VOccgaAfFkp34dxEJwNLknlkrJvdDDc0Qjc4wKWEny/mpasv4QUsV9dIs
GMo0rfVuUkpxwFnY/Tx0hsjfYC1grn4/ZqXmpT24vRJiwpTyWtaBt4VXp36dDrBRXj9N1rnaZI58
4P8Ptk7ATxGitjj56sushKIt4rM3F9lvC4nxARa097LEQp22L+hnTPCDTXT0kVzQEgI/YTHjfF2M
ygpHuq7hVo6AgFTUM97V2LM+dtHk/a7VmekE6WLAC6ojcfkPX8zlCorMTc57/v6LjYbHvDBIzapZ
lbfOduTNi72j1sO7i7huOmgZwILb3nGKStsPkVfxDVP26eZKuBeulXTPHub8B9thdwmJE74GhRCR
fv9BI/QwUddwL90pgbnHW+NBDvmH12dtdyOQlkC5wnCG2+B+kM4QXuNG6C+ixoj92ZlpG2Nn5kkR
fR0MMm2DPku+vj7m3hyu7rfYipDhET33Y8Jp0SYHpfnNnGMaggw6jT8WZjOL5JGkY3covDLRA7Ht
wCzvhyo5r6SICQrAEYSJc5YHslXzMFLi9iD+1ttru+NIxOlmAKdxTbzuh6K9XFOqNW+1Tlvkte9d
NXTGPruMLW5oeT+KzzzArE9dPP0HuPKFlkQJhkcQsPv9yOME3jIiAg2jpPKupZlnJyft5wMOyV44
UuPnfU3+yqt0s7+yONFGy2Wrw1e1Q6xI1TDT9SNl8raF2pq7IgGncLF21mQuNx/j9BqlQM/Exb6x
ltgv9KSGEtkNs+bb9DZqsFtcjB8UoyjyNYs2VaemnYfmmsvFWnGsaah8UOLOO+GwBDdS1wotvdgR
iwZfPdePKgR7EcYV8pJMvYjx7ydfp6/bhHRWCYtBnW+L28jv+MgYZ9uZtP+wV1dnCaRgLujKy2H8
05muzWoDT0EqYVzm7mkl3viprfZXuiEMlyyjKWNelkc97fYOCIpJcIbXZAMO0f33wYXzkkaFoKRE
4xCUyCh8MymGc2Ypv9nuDMEdfdTB5bU3p7iFAMBDjVrb4G3G1BG16EKLbw4u+R+yskkD0yia77Oz
fH79KNrZtCB1SDVwE1xdANag/2lK8c7UqlZAjFIKPY6RI5i0BEtj7Rntn1f4KX3mP9idWS1XrH2O
Hhk7OwoTG6rqgJKU2LfUF0d09ZipDG5N0DV9rVFh+Yl8Pur/vTsOOBzF3pWZsJV/mmVkJ3VrxbcB
s4PRH6zRuYyzjL79+lzyjF4zN0pXmAjez2WSV/q8mAN4prTqGzXI/kyxLPUpA0a3BjcdOk4iIExp
zXEQL3sfuOLa62tmvf43F4qOWMZuIxDXps+H9whiagQKzdF9vJfscJPg4YupEi/ZLaqJBUbtzDVi
1iQRNkKItG5x6DO8KfeVal5ANOnc4JyxUcgjHzHDOAHkJiO1ksXoncBoCqM6yGP3vhxKLgw0SqDc
PpudQsvU2BKYGIS5qc7PLS99mN3TEfaz++UU59cG0xwC4Mf3S2vJcVYr6JIhhHrtYQKkvrnFVJ5i
m56U9N/UYRDm8TNMkcn3kn4I1c6rTz2NBw7Axd1fQu61eptSoWMT3v+S0eppNrNobiiVOeNeTahs
oxi30vpU2LNjPzRx1X9RFbWe/YgGlva50gqruRhUoF0/U+xRHPykvSWgjSyvCfbw6nN0/4vypYwG
b0wJPkdNzlZXi7My1Uc6kp0jEXeS/xtlSyTjqMyb2cqiMJtTeWmgqDwZYtIuK6ntIKY2Q2EpSS+U
tSn6qkfH+3ezj9UMmAIlKl46s9WcTY7DYKLidk7qKvq1jfvPUGu3iNXJZu0DdT93ZhIjjpRYXkWk
umEWLenJLYwjMGCzQi+jcMgiY3rx7t+uUNeJEQZQZj8kEjB6WStf7N0j9tc2c/nfYbiaV7U7LUY3
pxCexVO12Ln9gFCjouuz1r6fDaQzVHowTjUzyEsQUK6VPqWntopUX6Fn3BOlU3zqzV45qcqooZ6j
5pqLuPSjRVgHAMzmLv/nF6JJhL6PIAGGwf10R4PN0ib0R/eE3sNCyaWvnc5qkahnchj3YHG3FKN/
DbdZXXp75ykkQvuhGgbta9SZxl84owz5pUedaQc98NSVwt/yp2PUkn6zkO9Bt0tXHJ2SexHtAA1C
5caMAMrC/XcjgEEJaQ/2gzKK7k8v0VIoCXX8NkM9f379EtyLNVy2SChW7SclqPuhWPnELtzZeRhV
xQhEqy6nOKHt1+ujrFvwp7fGy8xixqST2FNFc7Z+yzT0G1MXUtpDksxOmLSufjJomoanZVm8q80h
OTgSdgKHqtFq7sx6oLjdrCQkiaqrvMjGw23pH6Mh8ci9c+UZW6UpmCyroIlRe+Tis7Nqq7B5xWd4
bgMx3E+lnnlR7CoManQy8rOiQow6KtaD3lvpAY6xM5+8sHlj89bmDbWlzsJhHLqsTli1tPICG5Tw
NFRlfE3cNgtoJ/2LSNe6fnfjbY5YqfaLGIRwHmIbPLJJdf3ZKdsJO7haPLweKruziLgOlpCD6nj7
bKsmR/a0nKPJXSVySsqyfTvWyviptKPT6yPtTSJRsjK/QNVIqu/XC9i+rWkvFIdjmQ5+lI41SJrb
PS6jK1AyW0eC0fVi3WwCAzcTAoN0YBVA3Y83UEs0cKWNQ6PBWCDsoqH4JApNK4OsNMYvrj158rya
z5LXC0N/7LLhF+/+l3Ukq4ZPwEtlrbXc/4QumVTMltw47KtWO1sVTn/cQfXBbl8nbvuhODZQ0cEq
g17Om+ML151U1riMYF/VVU9GlQxvbHdx3jiNbT/FUVd6J2aoi30HvcX71xd1b2yMDJGxkwzQH2Yz
NuUxA1DPw85Jc/XEd3TFuURIY97JdOlungrBx81a9ezMuXtwlO5FLpR50noAYUgbG8AhcspIuijU
H9RcHU9ej+I4yq3plJXTeJDDvXTF2E4xfBwM1iFMwjnbgDcdFpVw2ookTJzSq8l3aLCIsXjumk99
O9JLUKtLLG+nCtgK3SD8+JsFGKf7g5JX5UmPero6u4npBobWD0+1iy/CdQQDzSgqVnB7Fm3tSOiM
Zn3UsXNvG9DxQ6VtJ82faQhxH4MOe05FvZyGRZ9kkIro8YGJUFPJ7osdGfoXdzC0zxOsCOGn/MCn
TMPt7tfqES/7gJMTOA8oEaP0zfQZ0usaM+0TYLYpPeN7EJ1nJ/7ezslycMjs3ET0iSDN/odDte1s
IDIRq+ac0koFBaDtJ2lMv960V5olSHJIL/5ge914Tmm2KA624c75RqKqrQ148EPkUrqfaH1cd8nQ
Kg8GXsX9m3xwBQRMZPjtqeTfvW/RAtYHF9POHljdYfB5Jh3nuzd7YEpSvfJEpiBTVT/Juis+qTL/
BANvOFjBvXmFgw0ETCxR5t/c8NLhYaXpZfQgZTNBcFVybPJoKn6rqZMg5KSZRHGenBJs8fUDZu8L
GRGUG+6GBYJ2P6uzCiOogy31UMoucU9ZpRR4YNiaMNCqNMtBBrxznGGvv/IXgIPJZTYZcKYMCfvF
jR7wVVA+aV5OU0V63M7Sb7nmp6eeakf5YLqibMJ6GQfl99e/dmezcsasMAX0K+DN7R3pYr6KYV4S
inxwhr8oFnbIqwi44bToI703aUwoCjpwZj0VbjrgVr7mtdUR7WHvrYIOilN1Va9BLdokIGXhymxR
HOWhqW0lflOMlvKp0TArgBJpmGHplJWR+j0USnmhV4k9/aZlw/IjtQ1E6aoeS+dSw04SV4eW1uBX
itI/jooyP089LtcHi7YXIi7CGjregG+DMNyHCJ2S6jmr6HejTG38KN1e+K7sUW05h+Tm3aFwI2Bp
EG0TJvdDWflYqV4TKzSxGzEV6il8flGGoTHRSTal6b8eDXsnCpxyMmrs3xBXbz4szyI9izK8EpPC
5nFi1aXlm26yGGFsVPHXFPfm+fL6kGtGsrnokLusrn6cZAiiNguPorCb9FhNQ3PW8ktb0fNwGe1D
QvHOKFxJqw5tzRy2H2ZrSquOhp2GmhNVYVrbVYAu6EjVtbNYqJPXfooUOtnMm8OxrnV3aGw3DXPH
QkJDkvQu65bq6qSF9vnXp41chFLnatGN78p9XCy5aFKqDWkISjxdJxowBJrbHumudw5h/uc8zldj
bhZ3Ew9SrTMV69A07HoavCkObSj9saGfQFnRSLcy9e5NrCXV9T98GxOpQ3WHMWFvkljsHI0Cj6b1
2zSc7LzZVMSprF15MIc70U5/wdW60gG9A9i/n8O4XqrJzOI19BqSZer/QZ3X1XPRqNFD0XW/KAte
kxLASq5sXiToPrdn/Zi0cQW+lYTokMUFmM54MJfKOKVzMv+hTuJIE7zGwHZrrRpkYp5U8l/5QTS6
bWnHUsAZihr9ksSZQQUBBXAXwPyilZ4lxhZyfeSm1TP2xsMnM6/FUf+3F8vIzc/ggQqLna67GO2a
myDK3CUFQ7FIZZsuyf+q40xLH1tLm1O/0dFN+Kmhx95t7rxiuvb4zihh2YOrQoetZxEiBZDij9o0
E6xoGqMZsW4a+mdh00vxVBg6EpsZFvNMN127n2+6cKrmfQpYZf9QeIR0/phXE/kufWjLg3tgJ4BW
EyKyXEo2oBGbVIEWTA7tFuuYCUbvKBNh+aNIi2tUpdODWhdH987+eBxgAB+YLG37rInOUUxSojh0
zKXpz0MbGY2/eG6fXJjayflaKLQB/UWT1zVsIelDSKR71yra36SZjjHGEgVsHFLVpNNGJ6vLzJl9
oV35UfPPnQOUocBfSTBpsuRuJpRAEWOC717oFLjOL81Uvq3VSgurMW3C1w+Z3aFWqhleSCSyWy35
MglNljrvyGGku/kiWvkY1bF7U6iMHxSq94biLULDDdw+KB9uvirDJZYOGIP3MOJWEsR0H35AEo5c
ScKgff2r9iBOoBzgKUSFjLS16FBMWidgAO890PhMf06b2iSPK8fzAGs7yOskwaminc51lKanuknU
oO7SI0rKTk6LsSuoM2be1M6352rbumMj1Gb1aK+Gv1EUDrd2mswTKikzmM10fO9a+Y9I1MMfr3/9
Ti6xHrEc6LB72HubSF0Sq0zTCXP4bIi6h2g27HfONHpHc7yu1/ZAg2kN+Is2jiarm2GmueqNCXyL
fi1mVvhVi5T+NKcd21DPjeazp8/ijw5f6T+sbuA/MEWCPcuUlGV5QbeU2VenW7z/4ew8duQ22jV8
RQSYw5YdOSONPMryhrAkm2Qx53D156k5GzWHaGJ+L2QDAlxdrPSFN8Tn+5Nfd6Jezik9KL45zwsv
5yokcHolI2DFHayZKj26eJ2DehYQBXh7Fh4bw6kWvRsevUUFlF8Kqykv0J5CIZUql6cCAMq886W2
7iuYNSSMcC5eg9MzLUPJD8zTtW2a9H3iRMt/thctl3IEB4E0XfX9/ifY2Hjki/R6wVdyIa/Fi+PR
iQAN0r0ZGzoJnv2foyUf4sZ+X0f2t0Yz/ikLVL7vj7kRIsnkTbKF6WNAyrwNIlr0HosmnbzrEhnl
jzbM5wOYY/0UTQ6Fx6X6raa2+fYLBVcPqZ5GJYqsaRUg2UaOcERU4hjpiR8UTxCizQuk8ptlT9Jy
I4Sg3AV/lh4rd+SaOmQ3ll1aqYkuf2IOyUHp9K73W1tUk19DV3KRkeys4VjGWv0zahY4W17eKH/d
/8Qb9yfANtR4kayQDSG5BH9gIsomU4YEMfMrTAIdSl2q2k+tY4W4m9pdXe5s2s3RgAxQ0aGKyoC3
ow2JMkRoN4bXBP2PS90rP4xKjOdZS8edE7s3kvz7P+ZltdMymCaVhjHps4NmldHXxorFITF2BYQ2
TiLwFelHAiYBW/LVpPIRNIYIe4w/czCmlR6r74gg4rM7lwgOID6wE8JvTg07Em5HEDOs3e3UKsOg
PpTV4dVQU/QKSjAk/Ulvu/xfA6bGnsHU1hmUpRqULujaEu3ejpYUaq22nY1FpG0BXO2mJBdPHu9E
etTnuaJkIXQt9i3Mw/aarFsTRYYc/AX5Aenl6vjDY7LHeFY4/ihTnuA8uk9FmasH+uFvFImU9ztB
JoA+WdgHD7+apTIl9uzGmLfWZbScwe9x7M1IvWq9u1fU3JoVdW5aXbIo80pvq0P6qZpoBl/Tcsz+
ylUNNHI1O4dhqeo9YPDWFSNzSwxdJB10rfswOl6RLiqtrsrsnb9qJVqCPjTV58wrEdQunVl7T9ux
DXDHHn+MNBv2XMy3Xg2gpghs05Iln16ngWaqLEhDkdTGYagGeh0W/XmhCPGvmkXhf3VcDe0xQj/2
GwFMtmdHtPWp6YQRtFGrBjAp//6PS8CjK0XvynOuTj7nH7rcns6V29o+OnLWt7ffo7zGZPQob7qQ
f26HciB0JxYtzGvZD+G5EahuIY2XPqit/j9YzKFrSBTLQMgUrCtkhj6T1ysM1Xru8g754eHQ4dFz
iGtUs4e02duwG5uIjyf1mqjcckxWITaYo6JPFte9iq7qWsj/1vKlxoSpIbksox8AVXi9mkK3foHL
LR9mvU3+vf9xN2JP7DpUnidiHSozq100R12DTgu+J3plOYem7bLjkDt73fyN3QKXg84bWrF0otZQ
GMOdOqCIuM31kwtmrjZjTBD16SKadE8I6aVHsgpzYaLxNSEloAWwFh2Ic7dH8M/zrgOCzcPVGhNZ
P+ioGv5EGWD0vmlVFrrHrO+z5t9I6ax3y2QmT1oVGtXXxazoephD5YxPIzqg03ns6jn7qoyD0wRp
NzvaQRnKKH8PByz/hOJcV/iiaZYne2h75VBPkxedS6ur8IeOsXT1RZe63lFBQbu/LLDlf3uiGuJD
ErZI1OnjDLxLG9viMM5dnARlpkWIss+GNh8xNjPjB+SrfRQTve+aM87Ts2JPhvDrTqJ54zYfNDQ3
2+yTtiBZ5bca4Jmj3nrlfyhbZxi2VS1y/yLHxeE620n3j1LWenhsop595dZt/NFOXYTeK6DqRZB1
Qz1QxjerBP8ir6kOai868DXI3o0nLa+sxXcr13wSHkrh30qAKOrp/nbcePDxriS9BTHFVbGuG8/N
sIheHkDKc8oBYaYqUFAvlsJZSzDoxR4ib2tjcvZ48CHEwXNe3S0J8WhooavJNlGdZ+Rk8oeuAlc0
qN7OQdsaieKq4QGfoQC6torqBiWp6yWOgtgy0/LsIHsdHbQ0ctuznohiz89oI7Z4yfV0us0QQ9ax
9lzTy+epVK49x/FMnST6bM1T64s0tlHHMM0jCNBxJ6nYnCMVA0nWR9h0TUyr7aZusVaiyzaMbcDi
hU+6V9ofsG7fg4u/HOP1MXckYoHSIynMOqzIk8YxOtHReSFImj9Vnh79nBWjEL7ZpN50pD/kcd/o
ITq8S6KId1FHA8QXfWp/T2koPeVZ5XWBkVlKcXSWyaZZZ4FfwV1UMcVzEtlecUDO1kl8Je6bLzW6
0+5hbDtV9a0uRcamoBT4Dz1s8ZUwrlDO4MS0h9xzENdEYrR4bOBuvpE3LYMpnidp7AbBS74ct29h
iFv6bE/Ueat4jL4AZiwO1NTcr7mi77EhtnpbRMFoMqL3QEt2jRvSrLTWLbwXA2Qv0vrCJot6H45E
+buNO/0xnej0nfsFDUA4geqcHToP4auzU8TFkwuNqHpW1Ep99DIEjP3eNirzZFsieYqQ8oq/3r83
NnYeqA5Z1ESVg3RhFWROHHAFbK9y9dT8S5oa3qWabcNHisS43h9p48EkQaBcwSdBMm69At0gdA8G
Mgcr7bJTWOVc1CVaVPdH2SqIgRFmBCjcABLWkUFZVbDMcpPtnZjTu7pEhM22ytAfPI2tJwrT/FnB
fztNdvp9HDCziXrt3/u/YeMu5idIJC6uOXTO5RXzR4iHJ4ZaFJ7CaS6N5KqYaTb6ZVItJ+Ay2llL
i2ind765iBL6QBFMKhKvNneLPtSYtbNyTXH084sQFRvTU6D4KbzX9+e2uYrkI9yOlPu4sm7nVi+8
olZvKFcrcoprgsr3dfQaawfut/UFEamRV5SE3q3TSbpBxSAhMcEIYf0joO7xqbWm5B8dgenPuYln
1s4FvDUt2YaWFQCdEGh1DNAv1+NqDJUrDiIYujWYD+od0Nn7H2/jbYF3T+hPMC6pe6tHc/LGvMuU
hMp6OsXXGQvtAzoR4kTgulDbmfqLYdD6uj/oRqjsQRYhFSVW5V+r6mXrTOY8tg09XgB4Az1rNPQu
rtUktt8o6K4Dn59LE3VC1XzQh96ZDiIGD7tz+remTn3FBnQgX7k1CrCmfpmb0UhfO47sU6Qq4YOh
tcX7DPmM6xAV9Ue06Lvz26fOhyZ2BvTGR1gdxKatE3uaSrBjcVJ91eLYgMqLUH24YMYxKU3+OAnX
PMQTD7pW/C8mlyS6FGfJ3XWMJ1dJiprMehVZNfcAvc/3RVcVR82r/g1dqqHS13xnoV/vYV4d2ozS
5Yxzs56t0Dqt0vU2vMaLo39Gvyc+4Cg+79w1co/ehA/UlSQWDjU61EGIpG8vgFmvu7obh/7qVa37
3Ax4OICjbo991jtPNZZg+BxXQAGBDb05GZKMLK52ZEDoUL8inee9FwpInf0VUVBsChZIRX+34bLM
vlNY4R6nZ2OiMm1GTJD9CmBmVekRorPVSBQDoxXe4qcA1PNTxPjfRN2731217s1z1BrO6M/Iwe9F
ERvDU2eGIE5Dl9LvurrfL7ExjGAWrgRsxqHsKDf5qMy3OEwmeBIWAPsqPLse9D7/dv/UbI2sgxyX
+SaVivXEkaotKb00I1d8iMCFW2WPamHW0O7yYrxoS+Q+Nk3dH4EQh8H9oV9ksFa7i/MKQomsElyK
udpdoYtwJMyQ8YpE7vCQNp2ZHuci1I/6EC+XSWuVd5XojR/e3A+0t5L2LFQj9Gu7XTCvsBu/raz4
Vx8W3s5V8jqucPCWh1gG0IO0gBzrdt9HODcsuNqPV9A4XCF1XyoZ+ohiiT4MzlTbR60C+o9RaJXO
fk2qrPuZjqYG7GxLiB1U3qvblB8DCJ5zzjkAJbS62GAVL24s9OGKZpf91S1szy+qxbmA/F8+N4gf
fekRAPtyf3FePcpAHrmo5LNPgerVya8Vis1g4Psr2rnOgImMJ4JZncXnySxG49SgElLsPJivrjSG
hNXEDPkHWcBVkUWMKZ88qoarV5COW3oyn1QK6Kf7E9seRUrEc62hzSoPxB/xWut0WlK6LSedcsFP
wyMM7/Ql2tlBW6PI9gLNfClNtY5pajNziwYDw2szutalHabyTN92r5uxNQpqODCN4EogNr2ey1wp
di5msrGqRK6pQIZpdhtnL8qWGI7VOZU1KU4pYEbys1VQUdUJduthPlzN0XEvvV5GzbEIbe2vzHD4
T0eMlD+ozlgI4ZflX3Xely6y10X9q3SItC73F/DVzqQORzyFlDB/QmhdTRpjs7hytHq5xkqf6thF
UBHyO+Sg6Yd6pa6QfE3z7/tjvvrQckwpwSAdrF+z0buqjIcW2MlVIRr+qze79gkPsnFna27OjO0P
/YRnHa3/263plollDYm5EMFEy6E0vf4q8G37SNNbv2hJ7CU7J+7V5Q+KACoy6DyuOuC+qxMXTR2I
es2ar0tmilNWxMs1mYb5vToMvyYtci66VtbXqEuit/Y45cB0O4BlveTOK9SQndCuAgyi4gZbV2cz
N5Jn1BnUq+0p3ZsRLnIs3lYQ49Sq4ZSvvqrRuE5XKQvCTaV5akJvftc1dvxpbEyIs/f3yeuHg8EA
tzAO8HiCidXEJnqYTof783XMlPqbgerKI9Gom5zzsRk8fzDbRPO71up+jZFnPrmDN33Aa9Jrd96M
1xtWNpGIZRBcMkkUVyurKCLuWnMwroWSxkecttSD2bd7HBy5IW8uBqlyQUHwheMHDG31MslUA5hd
bVw7gX+xPmfjYTSm6lOC3PpOsPD6bIAzQMZJGhwhebGORIWpZ9gNqcZ1hsPpu2GqAgxr3VOX58lx
BAD67f5Kbo3HIaTeD9KEnsoqIORJGDL83M0rhsyd5aN0sBxxuYySk8i8qPZBTqo7efDW14RlR+DA
vgF3ttqoJTxFJ84j8wpuMT6CYBoOmUZ/s1QM9Xh/dvLXrxYOERaaRPIV5GqXs//jEbSkzW0Vwwgb
9aT5J0tSp36AABoXvlHlpc7j2yrWJWty50CJB7UJkGm/7v+EjdnS1CFx4fKRULrVZRfqY5tVSYFO
bqgpfu851cFM8WNwXTHtvBgbh8HlnQDlQFvYBWpwO9t5jintR1Bll9KIL7B87ONCy/B0f0IbO8YF
2kbYxNKhK7WaELQwKx/g/HGZ1s67obLy81hZ/RGgeXUZM+l9eX/A1bToZZHlMposYfAirrkMDn3U
grJ8FpD3ue+sEPGDzoz3YuGNUSAosU/AVhOTrSVOs6Y3vLmV2pp5WjxpUdIcl9LdI37Jm+KPDSnn
gs4ImEC67RQu1kvkmHWaVlRHA1Mreh/Vbu3UL9lPZ9CWyjdng5s6ope88wVXx+BlVBlCULzjaiGh
vt0YfddpQE+bLBitpPgsqPw/DKEhhD8WyBz4JZLM1A/6xABkYEXGX6lLE+J/+Q2oSciTICOL1VFU
DBPbbXPKgmFW3Y+khtOHKcQupY5CcbCTpXmvYIDm27PIv2dmU325v4m2Pjx2noCN+PhkGKuzUWV0
zQac4gIaddqhwaf1R+jYtd9VA9LZil68h7DCJfTmUfGRY9GBkEgFjdVVt4xYYmDQVwYLBJjnqFP1
S21P7ddWndz3okr/Tehif78/5sZGhlVIF9fBvVi2dW4XWysxl1maoQi8sjY+IJ2E9QdGTtf7o8hT
vtrIFEoopJM18efa+GfscH/RrKwMijBsv4fm8GsuZstXkl7/fH+krfmwg8lQEesihV+FGrFWLUuX
5GVQh2F39rLIOi/GlO7cnZvzAVXw/5f0K1Ry3CZxYzZLEbSCmJQWEehC9KKJYZQ9qMbGaaRFxVtA
C1yq/6wWaIgkZqpWioAOufu3iwd3ehrRrKmuBci+6Jhji176g0BmQ5p4oxaBvW+TPN//rKuYWN4J
LxxbjiOweqSQb7dJa+HnV8R1HjjOpH8djQyaWK9wdt/bymS1QaKXgx1EIhbVkaKNtVecfiXE+/ID
cIuE1E9vEtDK7Q8AzB+inoMUt9UlXe23aqxbj0mNkWU2UnM9V+Bg37W1BMg3IV5WjzoAfOVUmfWE
/NekTfEhb3AHevuR5dAgpinDSRCocjv+ETKgaQFGMumqABFb5dj2wxxkbtWfRhTAjn2uExhN3Z5w
4sYel3hnOGyWDrhtraUx4oheFJiVBmOkGmcj7Ets+8ZlZ2obe5wOKc8oHTwKLGsIolENCtIAYRFg
Wmv6aVJVl8rQF1yxleF0f3etggS5u2R5WNrCkLK/rgskmd5MXs3iDl6K7Co1CvtYulWq+A0Nxu7U
ZuBgds7w1lf8c9DVHT/lcdQv2sz8hqn4VetjBzkX/5jD/bltDiO79kAF2A3rnKOf2rQm1CoDtF2b
52hMnQD7I+X45lE8th/vNbQy7iP5K/7Yhx5O3ZHSLk1AGc74jH/J+KB5vb4zlzXeWi4U8THoWCJy
FVCOfjsMFdkRF8W8CSLFVL94ShN+qBrVuSiN1h6qFBf1qouVwzAs3TnrNO+gp1P92VLydCeT29ic
AI9BidGD415ct/uSqW/0Lo6agC528TTYVvGNFBYPbiMa3r5PUP2RSaO0iYI7cTtnUSULltB2HfRU
209Dgb4Ai7jXonq1TWDU8AoTt3ISZKHvdpSsoNAiaohLFDSij0YHv9Iy236HvbPm2PP8ypoY7X/o
0/QR1q3hsCpa3YlbERTVbExcUypRzGxGOQ2ECVDNSc3DOaiacnH82BXeL4MgLPTp5KviETcbWXvu
pDNVoxG5T7bR/tBmiA/nJczjz21ToX6uRCl2fm/c3/J36xigSYIHAcQqHgw9nLJcLRVBazu9j38Z
Pd653jurr/e3HAZMCBor3CscqNtVyLMoIbgNkyAaas7onIMA960m96qnIc3H8Ised4v6MI56a5wH
DHJAEudWoZwobS6p60PwF3pwf+rygb+JnfhN1L34UZqkJK6BMZCAQ4X0OA1Up0CjOSNyZJ+P3tD6
CZGBeqZ83P4V6eEY7VzLrw4ZI0ugCDEwaH92ze3XMFFTjgdhpAGCCdOjsIskmMosfG6y3Htblv+y
L8H8AP8BrckhW+Ucikf7KveWNIBekl6xM9L9qUyda7JkX+5/zq1JvYQRPNaSNrS6wqK8pAWM3xuf
M7f9zmi6IMMIBaJ3ppzuD/XKCEOeNqQsQG5RSJRqq7cfcGjaNPJUkQZEu/rv0qSCDxfJ8L4oUHRm
P+uy/O+aNfhbCDWV/tEicX0t6tUfsJbQVKub3jTos6RK/96qBuu5o+qinJwsccrDpLvFTzUMTc0f
2sn4WrpDuPh6lgPPGyNj3pvN5oej60gJj+8GwfJ2MnoNDprmj0BRFbMaEJhACdUGgVpqvv/DaSfS
AxwsIUTEVrdDRdMYF6A+RWAmmnld+jl5B4jljd2Ilz0HgRHZVlnEJ+m6HQUEY+dljiMCW3hU5mMU
Qspkto/3N8HWxc42k6g2GtJwtG5HaVFrQqOkTwIrn60jrWvjTDGmffsXQzkJY00JrIByuppLAto/
LvGDD8ZUj/6a3K49Wnaf7zwfG3NhFCn7YUiM81piZEa5rzD6iFFUNIohjKRnMxyNnSjjVa4hEzfK
DtQXiW+RFbr9YmmOHzOC1iKgdzhf+8EFE4+p5HzwBm/5Nmlxe0pUYfyjZmIv2Xq50laXLWODuaH8
zwZZF1QhhC1Yn2EGMcRRrl70POzqY15k4XLoR71RvoajVdtnI9fz5FrYllIfwqIlB9SXkCRQFar7
ScWiXT3jEtc8FeigoTNhhZa6g0HYOI1kHVLn6UUlcK033CheOQvKQwG88dnBajNtkaubXLfwEQ50
94S9X2WhrAnSVYQMKok8hZnbNbFDKy2KxkuDocjL+Ux86DaA8TJspGwvTaP3Qq+b55a+Vn+a58Uw
zjPIpj3I+8ZTSOkePALZPRfruhWU0fIzwrpLg1gd8osxtVzZaH+6HztNFJ/iVCT6Q222e3XhjW+N
eDX7nU8NOGpdw1SwRy49KpeBPVoGbt1uUVt+QucIHCdw8Z2ncGOS9EqACFJ4ksOtLozUDGvLakJS
7T7NHxVXREera1W/FV8UoX4vQ6s837+iNuf3x4ir2LM0nNaJraIIynpUdV9bzOZj7dbR78mY7b2g
4lWuRx0YgB6JBHEufe3V9Hp8GWqvMtMAv8F08NNMjJ/bIgc8gpGk6koNmHx6f3+Cr6sHDEquQLML
SIXs3t9u37JFCHCo4jTI3Xp59mpEreNkmq/oRxkIqBbjeciQC52ErV2xnRkOIqqbE/5Wzc92LvZo
Blsr/OevWWWe7J5kwsSXEMQSTFgd+ofJc6t3fRSLY0iGde71tJx3noiNa5WWO7QGSso84Gt1oTZ2
bFm5FUGJB9gRpfla8aux1IpHTrbyXwHW779OSZ3ftWr9vv/9N94NrgyZQJFIYde+utFxn04LWynT
IOzy5bkrQfPUquL+vD/K1s6SoneAP8lskAi5XWSEFaYRndE0WGJXwXE+bM+giutPjVM0H9Ok3yOK
bh0bSiOg2uRRfSUzaXckAa2nsIx4JaPONJUnK+rdC+iD/Hh/aptDAbRH810mKGutSXWyJ6Vy8zSw
Gx03x3r6WZnacpg9S9t5fDeXCntDEF/I/BCz3H5E0SaKkoE9DzD8LN6pjjI+hBT/rvfns7UXadNI
MCYxEe3n21E8tWl7ZySdM0W+DB+KsI0mf/KSpcahtBBNYCeRoR+9cKqdhyIu4//uj7/1ztOLJqen
mAg1bB0vLWbrOO1CvpEWeEr7/EL1Gikw3ANladLxu6ElTvatqMsiPbhU/Uc/UeY8opfkOeWXORGo
pIpKNO1hsYRZnIoFbduzV3nasHNsNxaEX8ozIO1YYHyuXl5gmoURN5ydtiX1SrMkf6QCs3N0tgZ5
kSXXcGfkOMq//6N85Baao4B2iAI379pLGKe93yVGtFO0WeMAZMRNv4wiFeQDCDNrVDgFWRxlZ8RD
1LBxAg+j8WsxGeaHwUb/wvKm5T8UsVTbT9Q4f8oMNMmOiC7aO7XsjXtCdu0kkxyhQYD/t5N1gIkp
GElFWCCV9bFL0DTspmh+7yrLD4P2+en+XnsRC1nFlJJWQAClYnBgrceTBHoK16aMAw37kusghw5d
XpfPho0bqq+jDGAdaaIXnwp0f4wPoYdqwHXsl4EOiTnOD/a86NbZ6FNXHAuVb/uPELmRgy8Q8XzE
gX0wfHVOI9xDRTGZh37SNYB5mhFHJ9tLjJSSvGtQLoDGovhFLjTlUDZRiiKolDk5Z7jinD0MFZuH
OnSNzm+mTBjHXDhN+mU04iHfCXE2rjPq5bYL4ZwWNLontytQ6oXpwl+EHTKb82l00xEquGEcw66d
j/e//tZiI1kGjtMCvwoX4XaoDO8TjNjgMrmTNwdhoRefu67M/oanph6SVNGznfO6PSD6D5AeKM2v
S6Qh+9XMo165jlrvHKPSeIo0k1TZbIeHZVH2VOS2Ti5JuYzM5XW67gUsear2gwoZIVTV9pgYVnSs
yqXYua+3RgGCReBE/MAGWwVtUJKk+ivKMa2RdQdTSfOLU6L6c3+ttrbFn6OsbiEV4eao9mzlqumd
Cjuq1h7bvGk/ojeRfro/1OaEZCtSdrmlTMDttrDtZYoHeRNFWdP4KaDrCx00sTOhjWeOQBc4EMEI
T8ha2ydL4inTzCIKsJLtcDXVlBM84OQMhVJ/yO0mvkRuph6jbE520sOtXYhwET1XE5i64cgQ9I8L
vVc7HS4HJ6yf5gQyR5ReyiHTfC9luuOQ77mkboS0L/KnNOxlj3KN0vHg9pCxO+h8mbPyjDOfe04p
F5/nSKsPiGdkV0ua795fxM1BQSpgm8Rx41m5nWRHozMTlhtjd6WHp3RchkPfxFaAFolzHCDSXj3q
uTuDbmxStGkpgVGOJv9eS3s5rV2HitLCy+HVfKpSu3uPo2P/VRk843x/fptDoUuI0iaPP1/2dn7E
gfbgyle5SBL33Nth5ucKFg9uPfz+H0bSJfIIkxkppnM7kii83Mor9K5cq677g5ZkZuUndZn/yPtw
3EN0bsUBUDQ4EpDlmdY63Iiq2qlLgJVBotXGMcaT7FKFoj+PelWe4sFTyAVrPIQSrXQPCCdx74R9
c7o/5+1fIR19AXxJIOTqDsCGOa66NI6Dtuv7d6arpGfHzHLMxNzI/tSOSMSdrHxZ8oMZtubfZmnU
7+olz/d62xtnVYYj5EYgafktqwiPrj/SnxPS0m3aQ5IUzu/c0Fu0fFKLNM1+q1so74RkrVDXp4gC
iH11arJyNPWwRPBSkaXJY4nvNZSvLv7ZATvdU1PcuGclz4vw+aWBtk5cpnLBsKKslGuSjyO6zG3z
MKeqGtxfyq2DQmsSHCSqobKae7t957y2eyuDwTlVSTscLWBm1zmFK+MPhLE/7g+2uVwg5WE1vcDM
VmclHlW7LHVoXDEsCOtQdCUrF2p0zUSpHceFbGHnytkaEbllGTqSwTPu7fQq05kAY0JfA9+NGLZr
5j3oCxGFT5liz93RynJHfXseyNGQIGgsZ2RScDtmXSk8bFkfBSIRHIDc9IBe23ujbN3g1MSJK6jL
SJTB7SghhA3q84TiTaH04EdsI6kvDZykM4rZ3WNHAyXzFyO2LvfXcGPD2KrkfgPeQDpjTQj08ITL
40JlW1pCe4jjMjmlxuj4ISnKzuJtDcVdR9eSoh55gH47xUaZRda1OfIMADWO5jwgAzZ2uk/oOOys
2cbXRLKCrAaNbZqFa2GerBWsKP1qyizL8FmdlvJQFjQL0QuuP5R9ZR7brut3PqW8JVfZDbUseOUo
JUrBrNVGQZeyqUv8r9Ev9MRzN2qzbytajGWhoR9cO1OO1DXMH5TQ1ePQe/nbkzlOBlUEWU2UGvW3
n3coY7sbRRQHtl4YxTFqMjrXrtXl+iWaEO33Z9Xp95KKjbiOeBsCEshPwvw1wjtH2glAJlLrnqIn
j1pftmdLuoctSqadBYnNUUurAchgvEcReKnSrT+3JNCQWJC6QD25na/VayGN2FoESh+LHk6YYtbH
DN+7+MGA59qcIlEOtOiGKD4aHanOiWYaRV1wNMUHJW7HL1GDwaufRnpbfIBN1liHKtLCB4d0O30O
w6R7xo2yeY/SpaofqsqtlnPjWmWxs3Bb5wLTBqnpwtqheXw7kSmqRKqDKg2UKrQ/lI5a0caMtYMu
Gmdni27cn9zVmL3aEiP3ihvjYEw2LblsKIlQRvu1oV1yO9UvdkWVNVLrZSf63tof+IvDRAXOIYnH
t3MTfS4MgHsiiKMh+ja2aQVUC0+qxtJm5yFpe6/0uU29Mym9ku8MvvHkUi2isMXXhUa4Vu+Ymrg2
0ZmMg7oS0wdrrrTI77GnOd+/QreG4bjJsJTa+itcE/SMFNm4LMZzUZnfuT26NIXp7Ck8buwS2JcA
jVg4tCTWsD+7tZbeHu08qCxzWI5GVHmoIysViDST6uvf9+f00gdYnS6JwWE8Gql0bOUN+0faNGAA
U6Wy9xIarRudw7aaBt/NNf1Tkptjf7Djqoh8FrfTL7M+V8JH6dCDldpOc/Z3rltiOTOPJDvOYu5/
G6hnLQdz0pvs6pQO/4MpV7rO7z03bC/lEk3PI4yJ8YOpxtH4qbPtKD2YBWL/h74OI+UBudKaruLQ
Z49m1BfPyAIt9c5Cbnxi/CJkeRGVZojFqxsFeYi8d3ojJ/ws8uUQ1sN4MSIzroJe8OfOG7Wmt8oa
IHUfkDx08iier5O2JSu6AecvPnEyaO4BkaBMO/S52uQ+PrFRf4j1Lv+7S8y0eqdCt1UvVaSI0bcj
h4oN+NLW9ZWh0XrK4AYKd+OSV/Xx/j7Y+iTsOFolBMlUO+Tf/7ENClXLFxhfWVAIl/VXq/6sTDPi
0Vn2RtXAl88hNSsk5xJ00xrz3Zkl7uHYiAdITmpnZKW6X2EeFodeX4r/3j4rCh6g2mX/lGTvdlaR
bKxXCGNgDFi65zk17GNHQfZgp8Xn+yNt3H8Swg5wn3onUOzVSGOY9umC+3VAeePvLE/ck4eOn69S
3X02PWlhKtApHLVK7MTmG5cS9A9CZLqL8K/WztBhB0Q4t/iaZdlVJ2OenfczSK63ly+Jdnj9QajA
0l6LmmetmRVt07I9sHK6LqlSneIJLyCl1/bkr+WXWl9ISFhKCy64v/zX7ZolnRrmmiqYkBvFD3E+
FofGJsXBWljjZVfiQ1ap5Zf7y7ex/T0CG5h6TJHyilzeP7Z/2NGMsAYoNMncoL4TteGj0DBzKp1k
B1CysVFYLqT25csM1X0VBHSJ7jWapqXBOCnDEng6wqcPMZdpdaiNCZbHIsppehqAndqfosjVw73r
SH7A1QeWeiQ0A3hgJOzkdq7d3ORqVKoQeVQz+YVjutFdUSYRnzU7y8CZO3b+GWknipJWQXv4ozJX
EG4aIl7b7y0z+aB3mV1eBghQj+C9XIfoPopMPwsHVNrvr8vGZuC3AsClkI3AxbpomTjm0IuUplVF
IEMjYbL9Uk2Xa2kZyyHLie9DiKo7pNTNJQJCKLl3lIbW/Se3Kkc1dIY06J3M+KF5ZfZlLouRRNeM
L6Lt0nc5TSWeN9Xayeq3CjRw7HVyGbkTUbu4XRvqQnOBy2Ma6JhIl36SQxn1Yaws4pChs10feWmy
DBGGsirAHKeagTkU1VgfLTrl4/1vv3Um6FggyUDQTc9y9Vu6wiAZdawMHT+7dn2bpOR7Epm1fkZD
rZt2VnrjHuOsU5nClJOrbH2BkrbmcVnxAAEDdKAVtKjYoUb29mdOVmtRyJY0ttdmEMQr1MB6Rsk0
5xn4hOHH6lycIt7FnQltHTMCDKRgTPAHlDRvlxLPrrRWOhsmmxWmlzbPneRgTLHzbUrH2KAA3xdf
3rpgkuor7U8Qi+Zoy0/8xyWGvCrkYk/kgZ41GjU9c8iao2dUkra6LPbOaGvBM95xKpk63XnSDIM6
6qqIV5jU1ZSQe8QdXPSZ+1KgylvkVvo1hZZbBWbeuvWhgyhYPXvlGEd+GHpAyefGUuaLzUM8U3CN
hvBUjLaIT3ZtjsWpLvQu9HPLqM03Lwjar+BgiToA9L9qTegt6gsFGomBBdrnlHiT9WClFZaprp5+
6Lxu2RnP4nPf3rM02em0oxMAhchct36B8lVg40oRhIiwHgg7moNw0ewvjMG53l/5l1d+PRbVCJgI
Eq7K1XG79Ogb4eWkdVnAB5jbI17ICE7bUuDXh+2ufi5J23+EWVuXl8VpEsL6qME/HWxzipBfUVcp
Ipl5bD8CMZ8esinyfgNTanq0NCcVTkM0jtERSrY9Hgcx8hrv/H755qx+/4t7N/EniRWh+e3vdxbU
RJ0aiFTiaM1fIfzEn2PINQnlU1/wbB0K5OnGIRm+5Gmaz+/sIkNiNobRkuxEOq+PLWwBjpAkDchu
7epL8hF7rK/k+6yV1WctUWzfGD3vNCAe+qXqp2/3Z74xHHcsjRwZWEEyk5vojzObKOo4ZkOSQd4j
CYkRfX7qxQJYyLOp5JiL0HZ25evHjfNKNiL5zy90ktsBhcm9rqQWuJqkSz6OMaBsLZ3DI7Q+7yQq
nGkXu06+IBktdiIfuYarNYa/RZIuVaSoI6+mChGjbPshHYIqVevT4raZ1Op1dp5QYE8yhFoPRPeR
Sj8cT6a5isX/j6PzWo6bV4LwE7GKOdyS3F1lybIVft2wbMtiBMEAEgCf/nw6tw7SBnAw093THYu2
cvd+yK7Xegmac8wuS/0w2iQ6ZZ51mlxoIo8LTZTKf57Scj01kVmTEg+D3eYidfZPsjVG/3sBLH5X
Jqofp2pAnhHNKxEziyf2+Y4tbLUWejRWQg4vTY1mxq8Rktgq0ezsKrM/rXocUHYcpA8Xpq8GMkk3
Vyy4hifZ78UdnPdwjsST4H6tAfD86j2t6+bI44GGqkRS6Hwd+EDZcjx2+eCJWv221gziLjuM+Rt5
+96xlRLtYxH0rGcUvJVmyHEEw9MMRdb6+v3wNrkBEI3Os4oaWxxZYvsnfJ2GX+4o+vek8+W7Z45u
uTT+sL42KRDxyWuP48iHRWsl8q3q+3+YWDTyegNuc/I0GxqdTxFRjz91NSpCGNiO7MOL1jEsROZs
dvpdtwHooLVz9Oy4Mv3T6myOTi3r6/rik8zV42vQq+Wud2Ad7wRLU3W5RWbobzfhWPcW6XgQ/NmH
rHVytnv08Zda1uMGRNJFXbTekWQF1mDTfSNiFCUykMZ7cjs7/+wzaeqdRR2TuZ+HmbPxyvFnHdx3
gQRWJTrTuD5FOXHGYbkmaRcJ6KefNltcIHQaDZ1uEH0C0o/xLaO7vfT2mNdiY/hKrgxY0341pPvw
2VT+9g73So8i4OxfNiJs3Csz8A9yFJR6LDtlfZPjAJeQB4PyfipAGPVcoMWpv9JxCsKCzcLuyLdR
DB/S1pr1blFr8P85TZ/xg/UGJFeieZujapqLSS3DfwqHy6Hw05Vu3HLNZYjIUMadCHAQc44kxjty
cQzoXYZlzPo8Ymf+s6qxhyo8MkJdRPm1rUuEYNlQ0iqZV9LBvQdIUvWfG7NzdGqmtV9O+1DrJV/I
OtvyGMv0oUgzLGGLJTrWL1iGqNwRRfywaza2eWtVfOeMW4qWLYHDE9LrvQImoi+6aoq3Ys+a9oez
LtjDRrgSbjmL/ttt36WDJFRPLq/13A+3qIXGizOK6Y8NYpFd/N56U7mSPTAUma6SH62ScZc7o7+b
guPfd6RHsUiUL0eU/PP2oHo/SEq7kZ1pzYndGkKMRncIhlK53DB3zTz7rJj0U3jTgFTL3J30eru1
OCflfVJXP7zDbd8zLs+hsLqtf8q+6n650Xx8NE63HkXUNp4tOr+q/xJwg0d96+9DW/QsO9a5Q16S
Las+GdOryVPmNfDn4CmbUHXlraz7V9Mf0UtWh5sujtnGD5tAulk2bar/ytCxfr7tEuRySVPZsIi1
BSz/r1OH73FConnZyN1ueSaP3eHPN6p1ui0Vbv2ye0RDVnu8szaZu3JbZTSXgV1b+5flPR7lNWuj
ppRQacOVo+bwTsA+PR5Vk5WCRWusRcjisiSFheFR4Nm6y1KyCStygbdYIYZVPztBvBAGt6Xho2v6
7j884auuzIZxmMmNVJWT70RyvSdz0n/hD0y3V3+v0OWprRPFKRxJCLdkXReRbbe3ph7WGvvvWhw5
GRI8IPtiFA7C0Tj/6SOyjPKKYibKdQY4PKsmjl9jt9Nfa5wOr8G49eak4l1FRbbGzVOE/1V9QbnN
OpAd560um2GJNtROdOglrX7m0d/UGOvq2vEv4dqL+hxI6KN8r9fl3vS+21PphH6pfB/YawzpmIkl
6IK/rdvWzckus13PfW9TQB14l/+CY+yaMgUkI7ASsP9ldZpqK0QbR28ge4s6dU69yJztzOPLgTL9
3iA06ZEfnmPfyBIelyKrHXG1hIzThZ57D7sJfCP7MubMZLnnTOMT64XdO1oF5FT7qnaTZ5mrPuq6
mgmgGaX7OwaYfRuQLWBisPr9xxDZeD7V2I7FeaYVLnlJy+8qurZF/CzZOYvyrmqnL92iximXKO7E
ad9NkhRz6g6PPlL/Hx4bB6ZQpmlUQWcevGKgBvrotls6vVTKjRXirn38fXxrNXgcPWc5HfVIqJyf
kHQXekK5JXbIainSpDGvE7s6NKXkdUYk5owk1/b4i+OIghO8lx+Lj80gQyhOqPF4HMkpdXSCnCVx
UAIgBMXkMQwney3dKqouq5y+ly2TsOVD8Q1YfxH1ve8UuNR54tRpx38FGJBzjh4IrdsmZfC5iiy7
ZweJTc/EsliTz0JuI9mGg/0RmH26i/pmTfKwXtAJcUX2j9Zf7Eso++NFDjNntSaY4yutaOZO8qCR
pnb0/o3pejwph6VO53No8HbOs2lTFm0i8sfc6UQ43AXzHl639db8riVlgfC4pukL2+3zyxoGTX/u
diToOwC/vMGM55ihS8L12pDt/ZuUtI6IgYmfsOFZ3VLmN7c+jUuiv6b9CLAYxuAWHFmslEF3ldk9
2xJVXdrNJhfPH9e5CKooHgscEtW/aKyGKD8mt2nOnVWJ4Cmrs6+5HRaS9agmTn5IbsuCdOmjyZ2o
JQqSDSHxtbXxftBbNBIUWg4hXSMMvSq8eqmH3NNj9tjUDbYpro1MYQcCgvIwmLv3fdiaf3Ly9V5W
iUgteLYT/6gDV/L8R044QuINEQ0GHpBofbhY+5nvOQ+3cX08Un9bCwuy+1w5LMWdV2r/9RabKiuN
qOiQJ24iH5TQbil65RYvRhb2uHXjuFre/FD6B8Kauv+12INY9lGiIs0J/0kfJzb79zIxFWdS+sqs
Vz07a/+C0RmfemcMBHFaodBFnbKUX+gu201p+++qBX9hf5hatvFV53ftPb5R2N6tpLAhjYiW/anH
eN9erGTX/kyVcJ9SgqINTYFnT3ITU/aAG1r3g1QApt4lnBNRjpFFNWadb+UB942lIh/1MJ3c1h1U
PtUu1w6pV02CJc7gtneOU08yV4scpkKzSMH9uJuJR5Rq/288VPd0rJa53wsbMkNJdjj8q0ON5jPz
tvqyxmOU8bwo80vGVt42NlC/XFdwDWLNDvMwzutc5dKnwhbY8Audi9Dl8nf6HqOUNGErLF50/N+Q
djxh7rEEN1UnUsU7APTMq4WiXHiDnohFc5pd5rUv4/ulYgskT7D7nMqwCzb3dPTS9wvTzNTFJTBR
VKJ3QZEz4HLh84hk6SN6GgINkqqp+tzRtho5fo1zt2L/IPJpXnf+st2zRzkA6HHPJMLJK51pfdkV
bCHM2UDj1eEu/2/yo61lP58mFmWiIMdxWH3OSmW3/pP8U1Nh3tl4P4WY6hcn2rL3BNMNJ68HavrW
EZVz0U1TLeflUAJzIhRHC9j05MhiWU3scOBHB/IkHuX7nrn7BGbXb1fkjjbj1WDa4JdYtiFg/vDa
IJ8WH3lgti3eeHZnJ0QQHZHdWQJcKO4KPVaPYXokTLkhzCqynqjBfSh2hyWfrN/ocwNJozAFc+bv
bjdxtxyvzv7P5o/HcoX42nkWwsWmaEXz/eJ9r+8V0YKbWd7FyK9zdBH+1Uj8PMwdDpXENxm9/cza
aXaLnqTvj9X16ruGIA5LrnswzFdIjb2uYGeBm8Rh2OlpD0X4sIQVMQJ92ng32jqevgi0Y2s+pHr7
hVFKxKt2o4GwJBu7H/3UdTc6rnRfjAluioWaJ/M2ozxTeeOtsSYINjCmaLZlVzmuKNVEBrLum5O3
0YgX2chkU3JUvbGARFr+Nn2441eUtUmXc8s47r3nIAG5bTObDLnf+TS7we6L57lt5Zpj/uP/ZeM/
ogXJRqx9k3kSJ92NHLKQfAudu9k4P9WoA2XOlnn1J9g89XpMYjGlofkY+Zy+J4EFO/Kl3G3/bc2S
mn7JK+hKdiPnuf25dkf2CDnP/X/EdtHn9UhFmHdzVv9Vc1D9hvD0RBGls7sXcRVO/FpsTh8kDNLn
EkZ02I0bPwvc+5Z8dJb+oZ5cqFc7RuY3oSwhH5Nn/LQI5bTq0mbb+IdFiuXt22PMQVQYhO/O4W1f
zMiiZ0lyS7+LtLAq7+lefoth5+35q93BlRHTP1Qsjuuz7wztX0Y08zVMA8mxxHBzREMxLT3TxD7r
vGtCinBlIl6w1h72KAMzhlgBl6pA3aMAiMKiH6fhLwE8y9+wzrg1hhCLt3xu1qMtVeeE7+HGbFaE
JtHvDLQUMgoW2seU8nzX1yJsC+u1e1PS5k3fn4/AG0Udg/2ITDxPOaknzJaRfwQfDVVgxlRpV6bs
o2xYWBDa5Xtbtfoz2gTSh04wOuXIUpxHOvaI8XWbh+qyz8LT+bYpw9c8RHN7Ivp6ZQMAyaLiVjT2
P9FiQ5erZHGdggu+u6myUVJtlt7+cXTd3krfrN2P0UMEJB0Rvzasi/fnSdsMXb+csuAWu+h2KtNV
1Je0WlRf0ndOCD7IaZwuYsdlITeLDWr67EqOyDT8jclZhD6PtTBD4VbxN1Qsaq5xEjyWfyRLpH2u
7dEyA4L6DafvS/vjcEKj8hhRUF9So6sHMwftVxyrsCuj1Rmed99tx/L7UN9KMjcW2v7YnQsk+v5d
wNZDTAVTCNE03ePP1MbbUqxaG7dAZeNw/Tn99tlXB0tfmXMQF86Qa67GLpu9nNZqealTm5oi6TCS
yJ1lcX4PXBp/KhPLjz6ojyzXQ7ZR+yMZMRHHdF1eaLyU8jc5WdEN0/pmhyQiK9gxS3Lm3rc/O1e2
v5GVzD9wYBIfS3x4ycXs3qwKGDYGpTW2EzeGGDdZNIdIKP8CTWsumHAYjvsm/L1ti3oIWn5v3pKQ
8GmmXgxM3YeucBPoAq4a7uqocGejnwb+7nloncy5xERp/lcJkT1Xu+qysnKQXPEkzAs3cwh0n7Mu
TsfVIGi43rvqaApn2AKEYOkR+aXWY/vS0/teMpFmH/qIQ+p4NnYR9Q5T73yaqoxYe2TAOc3gspyy
pQqHM+4IaVcEaUNBtZUWb3SN3p3G33nLwynyGMASb13P0p3T36bq7EeofXUTed8udcRf2k/KNWcl
VRG/MBPbSJVkn7vOPSCAT2Wj9HFLjvkogrhr/9AfZWFuU2e8YfNAJaAUG1oD8IC5um6mAxxpnd1D
X7pMd4D1bsftER9LkjHQBuLSMZmbq4WAJofV+MjxTs06rPcoVqwtWpW2kotpBoIidpRvHwf1ZchX
fxy4zgKr01tn0u7L1izbo9cYmqEjFM0dTTPjmm0IgUAfse4it7sPYNceTkBfiMZvyJsJt/KTiPz6
h0u6wtXo+/JZH+vqYLZPDEdeeamRpa6aZMrxxtIjNhFp2hZNY3k6NrYTgMt2357SsBn+HLuXfbiO
WjqyyzIPKnY+si3fU+vX+ZQCjxfbNgW/AneXH53KDPGNS6o1CPQ6udfMjZumY9VLW5AQ5npFA7pc
51GKB2odTswb8T43D66TMS3T0TXOmc0/eA4WDaPnrom9sRx8wmE4VjNBVKEX4zXTJUZ+xsOu1rze
k4O7PkvX174z1bM2QVWV0Av+v5V389BnPgt7iTekP0yrDK9RdN+bxn7yUaFyE3nfMZTlawWynYdL
Vv9WGDrWhZDzxA1TN+l8miYn+OcHOm1KfI4l14ragyOPpoC9S5n52UMVCO7UGYBmPXt2Socbdcz7
ozN0okEJqLKnKV42CrTjHgAbyRKo0gFtHU9HJB0OA1y3l7vi8G/kJuOQF1zF79josA2WDrv44YRe
c098ATRvuhj5lthtDQs3bs0v3fk1n1dt4xtnkU5yw65b6kEpbbXBcbZO4htyss3XFDsGk3z0Zl9T
aIFl6tDFcFdEGYVzUcP2Oe5pz/hWifWezsxuF/G9NZdnLRhPYcbJPC60sR9jFm9YBEHDv2SkbDUM
5GsncYTc0g/ivoZfO070XBUGo1QUkCmzWH/I/SnLZNcwaUvfO4XiEDHbSYn7EyrQWa5H3NrmPKv8
+GGIquAm4cH183Svtw9TR+IPHZz/FQgLIdC04U6m1xTgxzNVCTyNUoe3XKqxdW9Z0pwWNMqVNGWq
6+l3G2w2hTzL6hXniCxeT+qol9cdrM2nea/76UQvALSYbEe75o1o5q/BJYkJ9qcSf/elpnwOYLZp
qVPp8OQdRjytvdd8oc1hxvbnbf91eKt5tGGj/+N8BM/s1IZ/CKn1+9ys6EIxx6zmD4FJxX1dy9q/
HP1e/7Z0jGmxdBZMKEsYxvKj9+Vbrffxv6P33Pd99KafCzZN745Yl/iikWQ+svif/G7buppw97N9
V84gcGN5OJ65oEhDqEmT6f87EFT/t+JF9D6MRpgCxyIGVzpV/1NYcP4S16CYM7fxkGxp0GNR53r9
rzisMKrr/Qo5Scj97+YZPslZbsWQLUXkGmMu2QLCQtsi1SuUtf+jSzL5c4saeevNbdJfKeG6Tdnj
EBIWmsvE5KoJXDIjfOLlcqvD+lflzLaGgfO7N501DmXTaDc4SblE/0YnscCp8D7vR7vhudkM7RQW
IKfudIL40TdTrE2C3iFRr17tNzNFrQ6Sy4ifc5pzLhE78+6wEbCbe0chory1lazgXCdv/0JESFVx
bUMGHwyTdM58Xt88H8f8l50Sw7ygmHKug8noKLcSBjGfst6kOa3H/jEjwB9zFq1SsLiOXjYfYAXG
fJ7akBgIRYXJBdLrFspk42AFtT/8WwEYwLM9FxnmsgbjOURV6BWhIku7tM3SASegYavz2RkYiY8J
b5U8Gify+yToaY2IZBietn4m9rfRIpbcuTLLirqblxvtY/LGS+z2rhSEQN8Ps8jigjAZ97UyS/y1
Ql/8HOudHkP1nM8NG8MFnDCSIeVpdTJSb4bxzVcai1zTJu3LvgV78ELsRfg8IyKbxnM6QXe/wVav
/7bZd6jxa7qRLnlZueuiC47l033vZxvzzCyWO69FyXEFO76Lk91l9bFRO67pDI04dxPqiWKIlfwM
26o7TrIa0gUH1xjomUi0jNFZ7tvLvOoGlJWa3Vz2RG33mVIsW5OkvX81s/6e2BgQf0S2n55s6yUj
VgJLoGn+O3GvJ89/6nfjtqeZXac2T+VqvzoRB7eySeyvaPL6N8EpjfA6nvWTNcHyW3Zz/DpCsYOg
tTHj5hh028uAPFneJaSMLExEg2asnFndzXfhdUBC+x4xS1BI2/lhAl1dvKtBpsHeA8JENgqA9l0r
FWHz6MhFDFiwrPUJVmBM6HKgZiaKbqv6U7N4FTOXF7Q3Ezlx/PFIrFTupMZzy4X6+tI5ffCUgpzS
biDC+adxJX3b+tV5X3gtXj66WWXhhVaPTT+m9c9EBSH0CiNyUKA16G4UmNZUNuv0jQNSZR6wlh0k
m1W+nk9dxcuB1TDxDcY1Y3h2G8QOn4PnMQ2E0N7qnMbVTieT0VDiy8VET3FAgKawYqvitnqITOia
Yrci+znq2cxXPma99rILzEq/wQV3uvLZI3ZPkS/MfhqCsX4bHRSywBcLkM5w6CYuXNxLu7KxzaFu
3bjuqpMJYLbKcYxTlbcruZql/DZepy1R4zOmOraDkrcz6vZE80H02aJ/AkTIteiywU0/G3eIYAXT
ZnFv1s07ojzh9myKdQpoz1RaDT0PE236BWLouPLXjcFhjqdZlLMQswU/ZWnjFHijywDY1i6eXJlF
2nEmaxOKDZn+jmiTO+7Nt1Wa4gcToRY+TWEg3BMhFOZ1TzaVkXGXKJaBY6isnKQQfTzy9c1+oWIY
t1Lt6XTLpS3e90UHV1k3zH97brDmakeT259TbUV3juc5exT7KvqShwUIofOTuWHMiPvsJD0WL/N2
i2gQWwD26fx9PXrXtW5lct8xKPythpD9+nkP/pOqsbLsBm8cc4PziiyygS0VDP8O7ysaQzqbHDhM
xRcvmXz1ZKN2O94BPcx6fwCBx6eQNqbJq0HX/9jMq+3Fg7oTt4JIFkaCrUnEq2Trxz97MzR/CSgY
zteIirv6vCdLIx9CO1Umr/WRjNcaOH1hEg1JW+a5oAkGjW7tjQjC1XunbDHRZBOq/TZv9bLF+dBy
Bz8Yd2ijJyfDWSTIncwadWIPc/hFV1XF1z4wfv0YzzuDXZ9G1i+FK49P2QIF/t6+9yAvioOmeORd
iLumdb1TQMnrTm2NXrfYFbHTVN1ReOc5rTdmU84PVKqnsXJrsTBW/EtZhTfYLcXqNvtuul9INkjN
325wtpUnmOKT94yPfF5ru5qHIUw3Spt0uwXP4CEI7hNj4vaGaVf0hcvFSCemdYMFasWNH/+VcTRl
F6B8URdDusKPNFGd7Se4iey1sZmDCnA+/L+BDVfzPFTxup2k7vsMVnVU670Od5b/myyc3cvQkIB4
j5Wr412croXUc8h7kGfq3PxlAmdxydatcEBQcKHn4fD051R34CB9ZY2mecm8r50fvt8Bwc39OQDE
VC+4jY1D3hNfa+6aqNuDYmItgeYWd52g4E3P+zvWO9udh9HD8slFkuoCpmn0npxqToOiSafMeQpp
2CYcDo5tf8gqnUJJ8rzrH57cFn0PNp2E7x4OG8lpJbgdZkVaX990NtXqnjPvqYKpcsKdU/EAlKFM
Ez/f9zVy/3rw2kuZtkDx14EehukaGJfFfJT2XBoqSv2VOsXlcLVEamrKKG71evE3hEM5ASPW/zUA
B6256LULmOMCnRezlWa8H5OV2j8wt66lXkak6AYzGJEPOFAPOcII99b19g6QqQ0WW/hTmClGIWxR
bzKAts9jsnDKbN+t6sSgWgXneq7w/6upD/vdmM2cGyjtw5SKVkf+7LCG9LmbWnxmzGY2p5Qk7/a8
zK3qstNB9owpKqn2D78/9rDIUPwfOQdMxVf1kHTqvPZHzNSQkfF98sd9VMUSkmlariSm2VMV4cBZ
Niqc7VufCt+FnAy3+Fe0Tl5yk8GlMhTiZlgEzsgLJxdMvSyzqVgSIs1XFju7BaZYicA9ynbYd0JR
lVXK3HzbUdvSHGHbnVhM8nlb8cFKUuMsWj5keoye+eFciJI397oqvXrlobYMZwh4/E8mp5Vke7+2
VwsP+2vcYnOdk8acunduY1x9njJNJxFp+ksYOoe2rolrMd10teIe7BvniEsUHwdsN9LmyRbApnNw
Q6pK+DNknEVn1yls7XLAyX5kTKi241VadxY52qG0gk4Ytf8os62qzu7uhtMLxMPKF7N3or4FuID1
X1ulwJThs+LTYBokhyjMVqjrevD2V2D3pj4fpsIk9HtLcC6nlJ3bmyZKlXkYt8S5j5BTpNfAB/GU
O5PbercRWMcLt1G1lwpcgfoOhvTT51MAiQv7kMiWBIlh4fZbuhW1v876RiV1LPKuZWy8mY4IC2DC
0rxnIFhmCd9m7LOssYNVHd9B99GEnjxKqY+2KkR8TMSIzzJsy25EqPPfJAQtbgAP1eVJALl9tch2
dR+zHj+7s9hF6t675D1RqnewAchLCBHaG9T/QXTCHLXDpRKaazilZmTdaltWtneabgDN9RD3Og9B
hcL8R/TtYvHWq6ZpYH13aNnT1FUMuCHi6ujnFLfuXm47fsKfnarSGVaAgjnQiAPUgMK6nHBMq6r5
Ei5gkw+H73Utsdk1YYcq0pm6Gutw3c4ZEsDm57aYhb6BfKrxbBzMuadht/JKE8/7SyBgvF1IhFxK
v1UH9CGCjjJovGhEZzRSPdjy7BATmhYspFUrjODSBjtR30Er3gG2qrho57RqCGOJti9xqLhlqX7Y
wuupXrA32tn2+Jwmb33UsFzvGHuY/wMkLoi/UjY4gwk7/nXd+t74k49NQWmtYTKX/tQ5VR5hBf/D
4HkMu4WMIDiPY+rKXzi9oEpPCEX7122rOW5Gqp8+ObpNkXtQ6zDen+BnNM+Z/4zQQkq3ED049z85
6KG74F7Ti2KBsE5Kf0zi/TyH8PFsjhlnm2WeEOPbxrlLBtJ0Xzv7uONBCxZzh6y13c9xJ+cPzii9
HK4WhgUPPDzJHvdqgqpX//BhQPZjeWNgEPvjEmXNHTu4S31pFrsHZwkODBCw91Cza3Z4I0qaMajK
ye97IjqJD0DAEy/gfuuM3jOPWDkTuXECfd9Cy2eXVlM/Cm+FFSwiYXx7hR0hA9vmrO12Hvt5uij0
VHURDMHR3PnwYqKsNiwbr1JMppDY2rG3JSls21RI33pHqepIbgU0ApcyN3kbQF2HpLTbKKnvDfE+
eM6POgW8y/rmQaHPRCzUbBFvDEHWKW49FVxsNi7/deNSP+zYRiJ3aXndHnbL4nwwKr02zRw/WF73
WGQV2fPAlq1802bwf2MZ0D+H0TB91JUnEFfsR3g8fYtr0nsv2MFVkSetWL6Aa08F+JM8co1V7EfQ
+0l/XgZi1gYXTeHlMM74z2t5ls+DqdR4JoMtii48fyo9+U2yD2esDRBAKWntdPGduDeXGLXAWqxt
nURnlJNr9WvfGITLJQy/i/+o3Dd+mLfcKZpR7zd5l1l0kdLx/FI2+mjOUxqv2dl2RJU8b9XevoRd
yNPayqX6j1T7FXTChMEHVA4arQ7PrZ/KAgaeTK2jj6VmMSSfGd7ggWlIeMqpRa8reFpTVM0yf2Hq
44qyhfd5AO3rkczEKnlig35BuJBGe3eGOTcWZKCp3NwNZIuWSG7uiMlfHYN6C3d8aaTJXjobT19o
gcPhPrRuiyRZsM/g73IQRSIb8LPIJayKjTxe2U8VzbK5QpZFsJrZQaV/bck3IUEXvf2I9Wz/eOhs
BCaRKfNo6sj5E/Kta+9IZONyr+J4DW8Dq9b1XaOFTM5V76/hZWkoKTd2lHN7YQ2PYNR5DXb0ML4W
bOxWDC0dcJG53tpE/cR8l7PpOPH0IdhQ+6PRU/9wMryai7HGiwVEmDzdq86wVV/GiZ70S1CPO9qp
YGvtVWOdXV6cfTbPu9GwPQD5eKco2Pes9FMLL1Q7AzvqadPutpwmRleEGtquV4iUNl3yX90nXOJB
wiQLiviBMss2Z8Go90/uqYF4sglE84zUYb49fF/JIiZo61ls6visqt3M14j6+CBoHKZ8JclCnNPe
jt2aA41Z8QqLjTpiTfuFhziVcNU5ux4S7+PJX5vTBrTa3feya18b3Q99OUv0+acxmVP5PgxB886a
wYhubYmzDn2g2LzCVl5FLSc6VF25ngo1XjzC/aMqjT4HtX10oJzS+59VOQf+A3O7qSsEQSRMJFFE
iHSqid0pE7+PHt2kWfTnQABmmG8BLFyhXexeyYpzGlnMoC/tuQk7fGszvOtwuQum6VX72FqfF70Q
K0pd6oNTT+wwmqLDzYZijT2O9joLRZZqFU/qbhi9Lf75P87OZDlOZVvDL3SJABIyYVpVVKdelm3Z
E0KWLfqepHv6+7En15IVVvhO9mTvc1IUSeZa//obUH1oAuVURRa73SZS0/QNebbKqJquOL/WshPX
SnfrKhfWR4TaGoQ0MkNoRUxRylOZk+yyG0ovAhzt7TbeNZYtC5x5ujUwtPaA+ObKb2ACAwfBJ8Q/
2t3oGgkYs3kGuLtpiBn0wJY0oTFwAJMlGE2LvVt0rtpjwnj8aekSADAF+jtQmUUZFUQSNw/DkPjD
aYon65fsYhkGLQj2Xbp00IS4A2NUEbWS64Cx0AFadYkcZIqdHRNB96GBECMD5AjhL+z6YNcQTGbd
LtIu0oNOQqlOMamOsHhFJ2xugLqhp3UXExYQHXm8jygEvYPLO30xVYOWK0p7lRxyqMb5U9fitb+h
lmCqvElUaR8B9qMzWnBDnxzb9bOVybLUW1lMdOg2IGJzX0nw8I1desB0XepZ0wWnYzpuXb/2Am/V
fW16ZgLW0cXDtTjQ6sQo9aIszs9wj7MJWqXbodZXYGV7dnOZXVlQRAu+M3CKAIl6eC7bub2KexlS
LUptfmL8Ndwjave/t3Ao2nWQF1cmCLMJ0XdaRvMlaX0j2/SMJuMdoxxL7DN/YjwBjp7D6ZqAsnWT
tPdqdMxxR/7OhBxTl7W36aG+jVCPu9EOwM0zxnZWYsMAB2VPLjLyP/j6WquPGMWDTD2qUlTGZSJq
nez8hkHu1jEzvNvs2DaWO1gXYGd9E/pyN+ame5XD4orv54q/OCW3t+j0Fl5JcpX3k1XeiGVsGdN1
c+wfhJEkawxBZ92baCjxqDMSe7pr/CpC+GvW/a+p6tPxYgLFrW6oNeZVxe+FFLqlWZkHhqdUG47s
G/sWbKkCCYCRQHSaPTWXVTdmzkaEmLk+LCC41ElZBLobUigYX62mMYbLObeYry0IQ9xrAKx82GPr
7zqfjSpfxA5i1gT4KxPhrX3HSNoLtKN411GxJptsTHtySqzav01puQCgGW2aRyjJ/jcBfzvd99ph
3/h+PkFGFGJ+1oM/c9NlDcPjCC4Mmyrsoxejbv3hPhIG0zZEQ4W4dWJvhgcK3DPeLkIP36HEZi2k
VLh3m2ZYZHFweuhMZHr7RrcTy9x122pSw+2iU3ugQg2rbz11ToR2pDK+EY1KFZi7NookXxTD+OAh
5+ifJbAuZHBn7BG2VEs9fVoIADFveyAfSA+2dpzmmIwD11AEp+3OVrPjgGS4/tfSys2nxm/VFwHX
Xq+dW/OtiPLU/2SHKfRveylS/3I06yi/nRaxYk5e4jUHOxIov0F14L7VNuPauyUBG7ps26bxL61a
MSFw+iH75KIRlddGr+30QIET2oGdMQohbcgfDJAqI2zpVWWUTJepC6IUjFoOzz4X6rDt4rrmFO4q
syRssqF5Dy2rA73HDO0mhVVYbGRSawgUJb3t7QwEVO0wvirDDfVE0e+desmHDcTWFqtIYuVA36fV
iYCGaqA2qReiVdveg3zXO0vYb1U7V4BZla3FNuJ3x8dJN2NFDSG9eotirV0rVASeu2pmeg00Dwvy
HPIJ+ts5AYXcZk3hVVQpdVNuMSnmL/T82mxflikVdrwynPUctGjR7K0FsP0tycac7HaL+zjQKlbO
VddWvEenw1r5CrMPSNC1b9fdQw7KuuxnEiXW3egDq6GtSPPtIrsy3zuQTWbIlLQtKd4VsJoEYADn
vnQfrRqoaEshaxWHzOjq9mIcsuTBauui2w5dOhs7PcGzZaYqYB07INA3C1EYxp445UIEZR1F9Xm0
mjS+cLx6oB4VAyxLfhqqzDIZ5+sSwwP8rpq8mg7dlFYp3WRXdlTW/nxG0ZHmj6iV1RHPTH3fiBgC
0NTU9dPoqvyFaaL3QMoMoLa2Qwj0i71cESKV3eSolm/HsurbYGLWAEdTz/Z9TrnL1JqB9b0zcAkx
lcQPiApobPttmNsQmE3dDfux7IR/CdBoqZ324u47X0Mz7Qqaeobb1kg6Q0Wt+a3whgG5w9xCaJsj
13uJJt+OgjTpsmkLta2rj37ciJfCgKAayBxaBB0iuXm4yzZpLZkoZ9MPDYn/69RxR6xTadntnaXJ
zBtr5pzfMoiw25NIdLgcMicS3+A5IWOw58J7sEhXbW9qaHY9IJSyRpATL6xutDdzSHfegKfbMHnu
U5xkqToAXjDvqqIuOQs1+8gSMIfOj1zqPeRRFZmBclVbBLBSob916CcvlnphxpBK3PbOheVbd1Xf
VcewrKAk2U3IQ83JGPZBWJnO2VMFp6xoq+7bUBi2uVdxyvlOQ84hyx9JD5QluWyeLC6Uz1Msu3Yb
YwgjAtONhUfcO2V8gJ7JqeGalC7e+2FUKZQrNdywVI7F85R7+us8G40+G8ocUeVGg3NfW249O5uw
0PbPSCnmY05pA+aPGGt9GxYbHK/B3tjYLxxfWMuSaYautm78/aJdmiww2Cku9pYxWQlShFHfxoZR
/sSzg3Z3Ns32e5XkabWHcgXvOB0GIPqKlGmXWrw0vxKC1sUP6GnGz3QjCOQmb/Z388LtCftBmKhk
Wm7jmbL8B6GF47QzKs1xRhQvNCtTeNCYC/rI6xTu5Geku4zNnCZuntESZP3Gy/z6QomKvF4v1GA1
3ZIlFyAb7CLsX6du68W2+52I4vTLnHiJ2nQMPuJNO0PXQD2dLMPGyeMEPtU6BLz0iO+ZAivs4Fio
3oLxjWwaSsYoDBuApJsxxOrxwnhwliJi/gDf4Vlp9MonNYwLSmhzke1e2RC+t6E5ieYgKNbCdT7v
J9uBgUTQGDE1GJb21XPC5xif+xL5GSChbec7YxQcs9qoHNAoHii9LApGEzDyGzgiMAMhwpe2HpYg
7zyjC2o/mq5xDBrlj4VfEqcU6kbzolZOQeh2qu1hHye+FoEcxZwdczU5Db+Xy0mRL3mPcmeIp2RH
C4PH/GainGQ7mMw0ANvr6jvuWYi3eBUi2THjXIlDten/MGsYVBsY4HlyvZhd3gSG9OBoUZc4Dj+u
U3JCl80Q6n2L6KU7egbgOSPZBfZr21vsuQ4Oa7fDa7vyYc7MUHWTWgBy+dEcTwHW1zYUlbi/zujU
rpTqu2in4j5Sl1LM1g8xYeTLhHQYnQO40TQfusQf66esU529TQa47ueV9VXvLCiU9QEEzxt20ohQ
a1FgeN6xs8Y0vVoaq3qmEZ7vOdWy5IAiJrkyOqnrwzhFiXsB2dt/wJYpeVZjD7O/Y0A9XlGmJjFt
Oy7Xm0INXM3wosokmGKIo1vkAgiKGMBGoEcVzeAetzOi75pEcDVDpXOXw5gOvXOLNMpK9qHdp5e4
ES9kulHqZtcdHca+1ALPLN9oWk5LwhRfCONx0jPUweHRd8Lk2h4Y7e26wtXPMHz97zHe5dOlodNx
OBcTDOenvOiLDu6A10iEmz68ZGUjAdnREg4+V1Q+qROhWuUvjj3r82Rh/sqwrgydLdf8km24+zT2
mjRLHaasVukcjFE7xg6dQXkPGJ28VMZgPNdQ8MoN/QvcrTbWxZNRlNSG2MQTvc68RyaBG+cZhVM6
xQG5qOu4yhMJ5CLq2MsWxKDcNSYUWxTpInOCzFKGCwK/qB/lFDN4swZUPtQtTbbsphKFaJCrBC7g
gHmaOEoD9sch1Yv9TWnYUDsLUnV+MKUKf0jC5u9bHWoEzczSblB8QJPSE5SW1cMGHk5flHN/csGx
95mcpwa2AvunQMxWtl/jdDDsIxREjPha4Y7ToQHObDgICu8JEbC4gxph/+A8H+TKg8qiPfhhE3+y
YlPX8PK5nfu7OBsrpjEwRMMgLaZ55OJxk+xo2ZFNhS1n2kqa+7LaGUDdj1UTO/ogZpos5lFRVVzF
NskE6PLCSt+asVt3u6GZh8tsyEq4ohAbaZoEU7wrRBOVCaU1WRjcF4KwwJ3TJ3o6GhaI9QbQ1Dra
dS5NOFoTyhwEF126w8anvHDTsnFuyIKI2700VpilG/zklj+o/A5HmN9nszDjolKbrRicgJzk+pMI
JwYYuHL3UHTxe0fRMlZzd05V5RcBZmDqe4ZWDh49bt3egXPNHI5GDPkUYoPfcSKCfz9ALp+pnN3G
jq6iVpf99egviwajUOxC9KYRjVDbo1fpNAL5Q9GGobrnjyqBZJHdhNsxNMXnsGIou62thEZXxbEf
QqQrOYD9GLrfbGrE4gOj/8vQNly1LxEsXGQZm/5OmUQVHenQIdfTXUGAk41lhI95NmmAzrIaX1xI
BMuJhqudDgYjWnGG6k6JKctM7KGp52ykNMmudGWNMEvhtz846wexXUrOojvKTv8ZumKG5ldFutki
x7LpVfHJjB9kE0dPcITUvK9xtHTpIUjXQ23lKHvfFP81nLjCCb47YPRne6zbcQMXNr0aFmDLMzEI
xbCdiqx7mewY4DpTwJKc6SufwWhK3nZCyb7sTVfXy7niU452uZMkt0lUpKgrFJ/yF27kEh4/U/3o
Kobp7J0hhSdipzOkpBAdGcHuwrlvLopcpOEWhM772mCYkx3Q/VHD6CJL65NqrSw+W3ZSjVtA+xxx
DeMiTCQj8L5NFDKz3ra509VfxyrjK7PtlLig1WxzoN0w+z4AxvbyG0i2mM7LaUZZMtt1dEPiXsVN
O+RTAK7vhEGRjmDXtSG8z2UEN4knncfwio8MesTaxn0yI8fSx3zxqFZC5XFESBeRkUSo6+06q+O6
90VdyUs9KSQDCgCAY9ca1dWYyeUxaV24bh1oO0JiETJB8zOTbsZOh/m2YB1+FVQGCR9wTQ8Cwlwm
W5PRvxsIYinGoBBo+oLScgyTwlJXnDstLCmcFWwnO0Clyby9nXiFc5gMBp84aZXtwfQSqLFNN4vk
6MgwcfZDEouV++WmN30/hhX8tEzWN0vRJuUd328lT6FljNMJEQRwcO7om1ihgt1WdTxA9uRHpArH
dMo2a0tf4eszeWe/bsvraEaMfvJnvEKgrmQL3UMyezBXwvRlQaXanhhV0jgBRvmJeVsYrldvMEbL
HHZbuuS7oo/datcyEv3RFYzhA9UZVbttFOgRZdUS3XVw+qenphekQiRUaVkQQuyQh3pggHWsB3Ls
jxWmki+CyxF9hiI3aWdKOy0Pg3aG8ba3qkwizMvnL2rEzp4lZOEhNhDthYeO2zyYPZzVjV4i5g54
NnCwlxFaQxCohpunyKCxbKZMWvyhYcpAA1guh2psGvKnH6uoZUg4xcnWa+fGCgqcnU+Tz/G5hSmJ
OalLhdxyf01t97kbokVuxo7Uo4pCyUFeFen5c5eF3l3E7MaiXICOvzOdnkRuC1IRXOUqRrJc4mKM
IiN3u3Hjhqp5YsbBCN4vfUH36sTQBPlxEtAKasHsCBHcygJbqAWQRmonYbCFIDjA9CZSe6sF3D/N
0GCAq0qoo5RdmdkBA0KN2zVqTIxtmnXcbSFGmM5pWiCDH92p8H4yU0BIZYQIAQIxNZMIlqqYP/MV
MyFESDlvPGuurIMoSfnCDGFwHhq4g9Vl5Y9zf44ad/jCB75m7A06Cgq/qn6KXswvUG0T1F+NMcPn
8iiYgbZthNKIRfdcs0USmH7VM71GEOcfjKlb2u0UheEStELQObHdbyv4TS8MxP0d/L1VRwTc3D4u
87Ck/HGS+nekxUAWMkTNDdOnhpJwgq9yolofPWrxtvU2Vbhw6gkGk/YW2UxZBWRZuHBX1iZnN8W4
o28oZOevg+/2n0Rjdd+mQs3HHHOh5Nx0uX2hTM9ZBagjwpmclBE4uAobfNCsML1s4K892nHrlZST
lVVDoebgZsurZgpwogrBMskiUUdvNLxsN4sYWY8/Ot4h9iAuHGpIetgxGI0Hu8CLylsCvJpvmNTG
98mcGd8sXTK4KRS3ySWOVrkIgCgHdwtp3btU6YQIhDgaBxKTSSyfyBRkhyK0x+M612RmB2F+3GDb
La46Z6p/mERAj4GeHEwE/DlH7628KpKHycdignkKdKH7fpY+TR13z4YGyf/SwaNL0LyEWmIOFLoP
Lkzk9AB+MD1QFzZfpZMRByWsKn7qOfWmIC9M9aMxYGttIAhH0wFzdvOJLYGRKq2JSS+kxukGcwhn
9blbXIcgjTbLgs7XXXdbNn0LIVos1rNsuDA3iPBh8lYKU+ldtKj6U0J0igiaWke3CcZPP7nMldwZ
OkcTT2OKTwKyrfxHySRugj7eKHqZZXRgyImMkVU7VFCBFjFDQq/Rm8Jr9TL3qGwasm0MZx7YyCbd
jkEt3hJb24oZUzh43OAvkWBC1EPe0ocsqoaQa36UjxiWj2hTROHeRCqi/7FSXzwOobKZ6FdqukuT
PMovJCSUF6mG5LEzar7lgm/rP3B00Tt86gq1xdAo/qKqKh2OTbKgtVCR8o8G8SDjNdou8rcGf9Jw
Ie1EzGdPwhileBzAQaqMFNJN1k/y2zxOTP4n7ffhIdN0LRaCu2RfEyJiUhp1K2CMmNE5LMYyX+qm
H/XJRj7n72RGo4pacPTVBVPQruAjbPgrDF0BQaOxTDNmnPhB7FyrT+vrMgqxp2D3mp8zTovyAN2K
ICRDZHN3n0md3mbdvDxbKBVOk4UikqmbJtS+H6omInl+dheERR5QtR/ibbZ1aqqAUykbx4RWYuAU
5yRxFh1cfBWYs7tOFe0mh/ryABYfW9+nbhofKmcwuj2CRHm19FHRHiR2Dt8STWcBsFoX95Axy3Ez
uvxwbAO/BGPk/M8Re8jlvsq1O28AD2aYt62Be1pkSZgp2pjBmOjw5+gYgU4GtjklbN+ksBwKl6H5
2dseTUIPW6Df9KOcHLqdJbwrdCGMvYD8/2wyZpMnZ7TFL73UbgGcIs3bcMkK6PKVpx/XEOgOrldb
Uyo4pe+eF0iSBKLj+HFT4jjlINKP2FqroclN40O/D2ZCTpc9mvESwiuimA0Wj+ppRAcPcu653ZMv
i9g4aTC2Tw0yg3SDsjm57iEDpztL1M6tBR7OhpsFAwF7rpLwChlhglwza/2bzsrz6YC8khhjex3L
wI9pPhlWDzpllrYfB26fN3xJRtvrG3+MpiiYx5zIrQ4v9OrISUXx5RcWkcjszJwYncnLcraWwhIk
KYvwGEeMyDiUek8cattx0UP+BxAVq8ATaIMbazsj075wq2lg8xWQk6ihYsYxWLFoGH4Wg6sfWRv7
Nyk3HSYv3CnfJSqt9pzEYWQHxqSAH8AjRhEorEKSHQpadW+HiwVzXdRxQYBDq277uOHA7zT1nlE0
iFxxtqk5yjE69BkN+HkkdksW1oBsdq32JsMpqEtlLNytZgADCGma1T31GjXdWJkWirWOE+uwuGK+
yS2O080wM0sb3TRZq+kW0HkZZAowViXxNpmg824G0ozSC1GbebeqSqgqf9DeKIWxh2vf8Dtzrbiu
SbIWs+L5zsFQ62tYNR0eCrGATr8kHCZ7bLf69mzSzNxHo0Je6rh1AgEIXdSwqVJY5VdgD+BgUdU5
X0IvC2/7aAmvTMY14YVTyUVtsc4wxsD3R6vYLLMl54s6cjBAm3qzeCEgsP5mxDr8MsMBXU6ZctIX
JiAJwV8lbIeN1y8Dtt5NDDRmhX5xiXE2569whvgHtkSxOpACQ57hPOezpMPF3eBkqLq5CePGAoaX
9GCB2zLv4zXEJXIkV4biqAy48Mjq0ZHtvLZp11NO2psegdHZKQu4q4QCukcGZAwtoMGk4c5ZlAcx
DdYy2RhZrst79Av6dk71cCeKquPYhpzewayPp6+ts/YraEGGM74KMMO8rFDjBWdeaH5iSyKKkLMo
B+hormsFUejh16BauGkbGtU14tTsx4vQm+BBuoaL5yVjvGIrvcgyo01G8tCvhjH6ykdDNbwBvh++
acuDzU3f0t7HfQ39HmebiwoilBuEM8M4PJgitGWhiJKfUaOtaQf9GxuX1f/C3ixQPMK9Cw7TI/4X
/lc3tOMvGK5Xn7Ip4etJnLI/zrIyTQYysXOB2CayNyk7R+5T6p80cDOBQ8ScmP6h8lNxyXy2Lwk1
B/C+KXUO+QbI2n3ofW/oNrUWLV8DPJ8QeCHiBnUoJ7vrJUwafxOtQcjbzipXRXZEnRMYkZU+yi5t
ln3DyEXf8qdO9y2XFfb6YFOgqNIVfbAgHYAryV0m+blcZp2Fs3RfsG9iDpTnXv3c+YNqN1YkPa6O
XKPCgLQBR8Rpe6PfRGsM7TYVYZEcWnOqmRfolkQL0CHRXduLnzwA+kv3mt2Y4/xpSx0GVuNyxzEG
YIgeaZjTAJduEwVmNuLuwv90aAJMjPEgSNWCoR3aRKz6+W3RTwEnAb5i00C2fTuMfbrvsL6Pabji
4dq2B3M1BPDiq2URhvcpCp35oVi/SOCKlK63rnz5YLaAmVCk6uwiar1c4Jbjd48D48/pUKCXvy64
IMgXK4lvjRhAVVwVevzeY/D8C/cD59IxCgebIuWF3jZyIESfUaWZ+DDX1XTCacg9ty35hBtEKlG/
Xai02K/0/e53C1D0qwX7kjIKjhGgJpRJ9UnauaiDoR0krjVc0NsOwdAJU4mhOfDv4mzTjRODgtyW
tbkTqIRgojh6/p6rEXR7GWI/2tl0xMV3gFkvQK67QjwC5sGRds8QRziD+jyIAVzJ8BqXL1i5/hNz
NDtHUG/F6yWBxzPah3wUD7iqmZ+mzs6fDfbJt66YqqvYieZVAhJyjLrhXD4jujdXtbEFfObjSvcr
LgzS3ZjEyGkzc4ld+Oz0+SJ3ivzWyNLM3S5wftONqyAdPOJyEaFcI+wTpRkmy2D3C50jlw1j510/
1eP9lKZLf18xuEMD5bf9lwKMEvan67iPcC1G7wBdTDSwfkqOS6xKlbtpGhrR42hWRvedEblZbu0x
aepLcI7qXFFvLYcW7osdxGZkIE+AsoXhTjHFd9Ql9ncrCqlGSxLrDfjYPWS3xUybHmsc8hs2DROm
CoBZ1OlhWfwZdViZU0zX0vTZc3HpUDZzAE772Yfas9VWPPe3fulk1whj2vRyrHM3yJRZQLLKIlHC
BE6dKHBBlWtKymGdiDZ4Kd7haIYM3bUSrzxBlpFiCw8rfMJNK0pva+226Z5AC7sMWtsf4V16dnNt
AQc2Gysx+asRzdj22fagdsPA9vJDbhV5fAYwrajjSO2BBF92s/nYe7Xxk+685NcdK3U3y8KBXTmn
rdxg/aiTT020dHsRTbMOcnsCAVjsoYPjKsJqD4suvbVwLcL2qarq5TppGkE8LLIZItgg2EbF9f9A
AZRGn/TjSXpDfMZks1ZXg52E/mZR82Tt/scORevAey1OSzgQIGUVZV1in+OUeTDi7TvtYZibFf9X
C/SEKq3nY93OpQpyzbU1a14cIohs/MCj8x07UCkVfrD4hK8pRG+MnxmDzgx7an3C9tkk/K8SMESg
6Nr0nR9ZPK/Wq28dEBF0eJ5c7U6F9caaNV09P1Hn6JPG8mAXYmAUJNL2rmeMXrYgRuq7ES70Fz7F
INNtKM8V1TmivlR8YKf5numjEkTdMBpSawYTf+lv/pYGWxr4zNSnTi39XmNwidl1Mhz+7qL5p020
xU8LsGeLNZtBvV0lAtadaUtOOmw/8QKjryKmdzSFZ5zAE2iqmhxx9d8Xfe+FKme9vYQkUudtigB+
Ra1qJY82FAX+ddCcPM9KLhBcDh+liL77Pn9b6o11ZolwcgyBO0/jMFi3UCe8A/+1sXVUzm4ODfyO
4PQERSeXXT2ibu7V4m/XqOMPdta7rxNCHeHSq0nqW3dUJSeZK6fVJ8kM+SA84V7LevE+cJ5+93UC
LvMMQjgkWb7eNKKPJEypSZ9qpMcnEiCiwGOO8xW/q/KctvAYqcaG/89O/W3R1Tj1t506QI/RVifo
nUlKBSJz3GM1tm7wz5sGO3MP82nLVJhqvzG6xWXbB3h09EnhbRgwu++vdTaGGLEh4fv7Uu+8K58V
rNWAmkgr/42TrcY4CWZIqk8EydloYRlw7mFMMkD/13VsU5iexH7YshgxvTG6jkuOc+gsfAdpJ66r
xYYPukzRB3viT6NcVkGhIAj8tD337dNgvAgB3GXnhVgn7r2qsT+H/mRM5yVJ7RO4YGh/EKH+p1Mu
qVKmTaC0qSyFwvv1hrAJLFF4C3UnSgT9JXZpM4w0z4KplBHGyKtjfyYrnNxC2/7AxPa/DKfXBzhz
E+Hxg64u23+ksmADJBB5JcupHwxpnbKwRCLDqMGnC65LuzoNCgbiqdXUY0emBLKhTbHcs9bIEPaZ
6TfAz1ntvujQ93+5uZqLLaKH0D2WKGPhERRYem5wZ5XRPqs7ZAb8E2u3HHl9ERDq1OMiin8JnMF8
cR5Uu4h688/bBqNnmgm4M44p3TdnmuXnVZIk9gynNZMPmD7BZVhi8+7vq/x5SOOIzfmM16infEYL
r19imxmZw4xjZnSFZUBsjP3WGGL7NNZL98El9Of3xlI+UKXvYIdIiNvrpUxkp4sXKZYaQqbcDkjt
SiL84Kt+74GIM3QJlZeOFG/PRsyg/Lb1HbL3oBVt587FxmChqUOj8FEI35/HMMZ6psXFjfyTN/Xm
GAbdTAvtNNMJzMIA0iuYn1YjhDna/oumMdOdFFX9wV33zldHLh4gl0W8rvwjaAxqdYkQ0ptOEV1Z
tcmLEYMpPa6eSDgg2vElPq3x0+hrWL92bszxB6fZO7+vZ2EGQiQSx8wfBUsd1kmq+nY+pUZCMIcc
80C1egwEFjb//io93OE5YRwT6o3zZsNEMsUKPmNvps70CHFXI+Bi9ssRWHyw0rtv8reV3rzJvjGw
g9HFfOopQu/hb8nr0q9mpDD2cGpwLGFG68n9P396HpkdtsPzOUw/3hRliMQi5i3ZeIqQl5ybAl2T
4aAwAD1u/x/Pxxe+7lE2DjlWrz891HX06h5akQ7eyA8+zui5qOmT4iTt7/res77ODH1//PvzebSB
sPJ89ANvayF8pGlRx3o6jQ4G36PTIDZKhl96Gv0PbqJ3Xh9JJIR82hxiSr6NGm5mpyoHS46ntBv6
WxxBxX4mAuQzo97m0gsjiIyJ+fz3p3t3Tccmvl6xM623oVXJDKxorePSAYJwwRS4yy9yPON3yYQJ
Enp/EyufGV6588990n+lkYVFi+RNvv1ZLcA/Zwj79tSOuGvBR+mWgwQRG3cxXrovf3/K9RN7fc/S
HNGaEJthSum/DcSFfFdmGCo13LBujA6bSX9ObMbPqtDVL4G7SfTBTv3zkmBBgdDHQ/NqKudN/dfy
lY8xslVM8I2OBhUTuiJLug82zLurkDhhm4xZFK/v9fdgdSW2kFPfnIpqgrvioxa481Npf/Awf56V
Yk0xomjmqLT4FF4vw7RrVk0S9yfMc4yLnnTGfTyFxfVs1v8em8RSZHxKCZMIrvibs9IfXZepQtid
JBjajC2IOeHljtEg3OmBQeRwLrHmvCWDKKfLtbjm/75R3vlFMTMihgjrROLchP/6UXFyXMIMOPXk
hrG+NHsN9QXJ0Ze/r/LeD6oU3vKcluSIueL1Kl6yVAREVfoUF3a8D5fiCWFuESgHzvHfV3pn4/Nd
c6CwnOkST/J6JaYLY2xNqj3JdDEPevKiFPwaU2fmz4M+YJ3a/3sKM/2gLSnCTKJaKdZfL1lXhCII
LAdOZmtMtxzPuAPJxb+w0d3u//501p95IgL0XrEO20Wx2uu1UPXFcGIwN3LQeRbnNXKuZXqOSGeD
tsI5d25b/UL/Oj4RKmAHnIHmg41d97+fZWwY05VQaLkJvTfvE2bzZDf2ymGA0/uABy0jSy/pjONc
QLL/+zO/80Z9bmlBMW3y5OZaWP3WvypV5FIniT4lML0ujLF2P4eNLlD0deAm2DmS8rL71yUdaOTs
I4d/+qQGvl4S1k5Z5knanYiKwKHBlQFz2G5nYl++LUcE6X9f7s9vkOUoCUlKoV6Sb1GtZQSYjHuv
PcVWrE8YWaDo5Fk/WOXPb5BVFGGYnDJk0Ik38Wg5vGInHMP2lPT+co1tjnfIIx9y9WrZ8vcHersU
bwoUmY1KXyJBBtdX+tsrMxoHB35tMEzHXPXcVaKDtaqqfeQmH1VI7y5FtSI80u5BBt+cXwxfYJS1
uXkiEaQ8UrA8Ih8cV21W9MHv9/Yt/fdQ/7eS/+b3s2bhZ1lfETQR1+N+1KHcOQa2HH//6da/9/eL
e12FOwfBLcgG/dCbVYZ0tiwofdbJohLBOdWVX/iB1Yl6XQX4JqQB7o7+FdknXTDhVfjBx/bOQ/KF
WS7rUzbg7/L6zWWEHRNEhPWjDQHjXBqePiar2ODvD/n2k+YhqU5chBLIHT1ahNerYMolnYST5VRm
Ljr0AjVqYi4jeTCJv3WJdfnHhJ51PTQJbH+bXC86sNfr6cWgOAkN88RQ0By2kMTTx7ZV+Mr9/bne
2YwkYK+VOgvhnffmqBpg/sxGKW00LBr+d4g3Gl5JPSAuShtMDD5Y7p2XxV1q05Kvb4r24PVjuVUD
hxz9AS2zixSpSdNLXq76ALN576HWYHVemOkrDpDXq0yRjYcKjpun2PTS04LSbpMaeUUfi8zq77/f
O/sCmNAVpGOStEx01Oul0hSHBrzQl5M5xcNXRfrKCSHWuNOOrn9N8/BBRvD6l7/51gTYG9e2DfOJ
4uf1cl476nIxWY5wOTxylqh4IR7R+xyRsrDFuNW+wbSCvOKCrI2/P+h/qfR/LO1yrYEsAvt5b37U
Io/Srmn+l7Tz2I1b2dbwExFgDtNmJypLlu1tTwhZ3mbOxfj096MH57gpogmfOzNgQNVVrLDCH4Ab
UcsMjNsy16N/6P87L51kG7NDqI0eW9gGj1MrVf+oWVsdwbWbr5VfqF970WWPHSWyw/VftfKlSVHI
xyiMaFxDi/XIBkUJokTHvDNsjDNGas0NghbFZxBk8cYCrA/FNcM7YVI1XpxIR5/g50smX1rI6B0W
NRAVI8rvCwlUxf8wK5UQQjUs3vTl65p1aoXNOi8ECh3wdRB4FvtUCsMXuNbi6fpYKxtYU5gQ75FJ
UL282KqRIDtu7MmjHz4lXwLDkj8PNM/v2xSdm3dVHaWNC3t1RIsiC46nmmHZi6s0lLIoUJJ88pS+
tGCXI4cI6guXkjag7pgGW37Ky/SZq5QbjruGE8pwS1veppNKq0rE6CVhoO4HFb5fVwIfAo6QgZQM
3mVHM8/XV3Vts8xxEdkRr7yxNFZ2QnCMWWBQUc2t4gUwBExGILCnok+j/+dQ85X7R+QiCvq1AXoV
3qTacXTIEc5/zhKwMDspldVxY2uuLqahQekxaSXyPF2OhsytaYfAHjyn6ZXbHnH6U6un6a8ZPH4O
JpQm0HQtN/bo6mpaBJoQqzjtS3vLGYlW9uSangHp5mFAHO8kyjo6zWnMxru7dsGqkCAUMqy5iale
zk8gnxlLY85QgOLcKrPA3DgjspRD7pz1QWl/dmFDJ7s2i3yjUrA19OIui5sacnXuDHDjVR9kTlGd
YQUqsBMTdLR6gg3cpLD1BPu6MbKyNjT+9gqHzeSGX4ZwlVF2NJwTvmpX18UBvqLfAeMbo26PxG1s
u9hkhMM+V3Wjd00gtt4IlzNGPt53bpCGQv1ZBgAfunauB8gzwwtG23AcfHtXG1WD0c6k9jCCe3Rt
Dn9/0igPU/dQHbaHtdj+WZj5yoiCl1eldnrsHcnaQ5pPiZhke2Pvr11cjECVmNeeqGLx1ssd8sR6
P01eV1fjMSjC5ozVS7GXg3G6QxhjPF2f2tpZmzteRBUM+MGJEzisFgQIl3qd4zvqUW+19h4shx88
dVqh2l7mz3oKStKIl+sDa2sjm3PkOT8JxGmLmNoMeOdkpB28QhrUcj+JSH+rHRxMPIHITX3Ca9ey
j7hMJdGhr5MQXn8F/QNw4WD80yMYkD/CukhUZNEj6Dx+off2vsRtDG9GiPXJsYHvLJ8x/jNubV43
rEyRCMPnHuxlA5+Em8wFiT59jpHQBJljlHWG3XQTdq8At/TvXdOOd7Ixm8XB0RHvk5gmlBNsIDJ7
2CTV69jHFkLDdjWAUm8RdbtFP0bDA+f6Qq3sCB0YoEldnZeMTXF5WwxxjpzdfGQ5P7NeV6mk0m2c
hP13MC5VeHQgSonj9TFXzuqcN0JJo+nEGzNfln/c9yX+CGEnpN4DSdf8ACFlvUFNSn5SwoJYHGpI
n4FBU1BtZrkoAVwffW3GOGrPwENHo6Ay/7o/Rq8DSpdDzeijbvkFcDDwvYJb42hIw/Cpk52NrTgf
30XUCfTAoJLCm0NpfxEsoMandT7S6l6Q4UiAmi5HYQdTMtz6lCtbflbWIal3CK8p1l5OzEH3FEpW
Nng6CgghqguyIgERz/DgRIE0Qbw+nKa7uBnjt+sruvK4oRaGipNOiwZE0uJ7Tn3cmLJBl0tFPBvT
AzManQNGNFp36FRD3eiprX0/HcFbVNOQgPlQmtIRphkrKEZeJaYWvR+B3KUeSeqwt8SEhoeJLPfG
Db22YWckEA08+DzIll6urF2EgdDCagIxg3jkvUhm4qwZJibgv+wNOch7K7e0wc1t4W+85iulCR3b
Bg3veBqJVFcvh0YHLJebKRw9bpvqzLOQHjIBVK229djDJ1U/m5gx7fM6lqZd2VX1xmqvfVtqEvRP
uUhVmt6X41MQzQjbFe4HkT/bGOR4yPj/mPAWOV3fRMraSOQKIHR4njTEdC9HShSUpvKg4rsqVOwe
w9igxAgOX8r3KNfQG9g5U1bea1YLaxYnk/w7KKn8DHDK/iJnuQYeD87fD05BZd5EIDiEh2AwVZXr
v/N3I3V5nmnSGYQZdOsoO1z+TklVcKxDo9BTeKnTk99lbXkLNDi4afGjgVzb9bUGF0SJby2MH9Em
CvLpG/XGAjfMIYGDAcg7P8lWBDDdggT7s5FBH6Pkq2qYakyqJVz0r6T8hLoMXAjSQqyl/GyElxA7
Tmz9MKUGUVUkiGX1lpwuHc820qXBHjPspEdPM7NQqS3FyPJFSYngu+AavevGMf4x6GH5rEdB8Kuz
guFZL9MMM5u41t7kUY1++v3ssln4+H+5eGXik4JQe32jBZhq7jPJHHMMWnr1RpObLP+2sbCs22Jd
eYBofurq3EJbVvSBwQjLyYbJ00PoomorEA5vID5fH+V3ILgYBggTMASFqiw1o/l6+eP654THfpFS
UaSSmtSnBsMQ21WkEdZG7DczshskHvo+cYiCYqHb41dYwVg/sCV8yGq27ZuHYJpsG4poiWkPMlo9
SPpeNOGunKoh2o1OXyt7YKFlfWh6NOHcBisl82QnxTDTqyeoQoHmK78yBzkaGB7BaOFJV1qflBJ7
pd0EqPnBbxXjV2IpUng0BjiInoZo92sRYF+165C1Z5837SenB4lydMDAwwcQhoTVdz2iSllRLvsa
hlr8E2vXPtqbqDj2v4oQjLtH7R5zHkRgjHxfwznxXQVJ4AGfiwwephtUoWlsXGK/W+aLRafkQNUM
vBUFY2NxZlRhxsBC4Jeasto4X6Ii50YL9aJ5rUoJdqMth8D3/TQIj7nejHiyVqpK82jCuwVmdqe6
Egaw4VHYrRUdA0euz1Rqlcatae/5IMRCungtTQIEFUGmPxd1LqQ9ss/m0wQLDRBSKmn60eyTyPmG
XdjYfA9LtUNZAI0MFXg39rs3g48QMJLWUx66eEfLqCLAZR43gp/fkedyLeZqz1yuoA67hO6mqPUi
axEYFHzaSH3Xdafs/20RZPoKEz5snmS90anORJ3Z31btAJoqp2obupQ5x18W8P1sIyBauXhBwXE3
/q6egq+9PBG2gtRoWim6pxXwEXaBoXymHqU/4fA4fLp++lbeboaawTBUTkAsLl4z2anzvigNHEwl
GjPI7YkKuaPYwsk5EDB8X2gChX+felPwo7oOwIn301lEuMEUqREGCxq6HZlpnpsWBYNjr+L0889I
mLrVC12Jwmz8mGxCMZoxhLiXqxk2I63fSdG8TINtr8EnOdUmRgvo22dfAdb3x0wun68v60p8Yis4
qNgmUFAH9PLlmDYFv07koQ4EwAKvixjVbOBuZ/1TXTnkeVVHQTWYklvI6sEWFF1b+aiMAGZz7qTz
Oxb7B+1tUI82G5oUp5V2pSW19RHv8/JJs7A43Ql8KSArpNxijzkkfwgbJaor92rc5tpdIovuG9qV
4xnbDr/7FqWSjqC9mqNKMiIfgXICcBUU5yAuBi4u8smLb/bYsyRqZyLIaswUYikdvnD8JSzdgqAx
sBszGmsf0bo/hYlAjErDyxTaFTrleGDUseLvsVow/BfbH8BLFNpcbArAIwf7hNeh2zjzKymADb4Z
nDMNVfyfFtu+zyYEJDD+BNyNdDxkPVTgEPjfikz4youLhQ1HwY5OFtWf5c7rI0x80IA1vaQ1ekxS
LfzeQyXeuMtXbgvgbJR16UuQ18iLWDgWhuPr5FDegA/D3kGSDs8/IR20gtb39W39ofFO3dN2OElM
il0NpuZyX0MigYaOV7hXdxZSCWZm3Om2iA6RZExna7RGHodM/KO3nbYPJTveTxjwbKzqyu6e4VLU
Ci3aJEz58jeYEGiQRostDy/s4msaGwK1fcU/FnZvfMWwPthCNqzNmp3C/QhgkGK9tqii2U1qljDV
zDlBzV/l3IDrNeXwjR2j3NMMxUByxKcp6Qckg4OoxyV0sjbehNVZIxD3+2Eg81n8hmSUxyFMZQuF
WUc/JlDMXWybEFwDE7MvNCveqt+tHBHw5TTLKeXrPIuLCAEVh9SM/dbyIOzFNmo3TnKoEAfbCxuP
HavUZ/91O3oBtYPymS03rmPxxI9GXO86+jd7jBHsU4Sg0pfrm3Dth3GVg7lwqN6ShV1+f6XAG6GX
JYOza+svFlnpzmi7YGP+K68GZ+q/oyx2GbETUYEcmZ6cKMGByOC77Qj169Drbx1q1TdNL7SNg+x8
vC7IosGOEZZRfNQXn9hCswwp78akTlyMzhG1DKc7Rmht9XclSXW+V8bIOitmO6KOoQJFhh0X+ubp
+vKuXCf0HVWKdBqQrw+ptRO1ymynY3oTbbBDbAYEr7GKa5qTyRt7euWVZCgQPAbQTih385f+I/JP
jATOl61yCwdR+DOBcLazMR88ZEE93sNCHM4tIhE3BG7GRtKxtofIFYk9eAMo/S1HzlBkjcfJ9JoJ
Nb7cUDtXH6KtRu7aUgIXt2kZU2ol9LicH6qYYxIxe6+fBlwoAyXjpMbaV/SDP//9R3NUytVMBbjE
MlXHlgTzHS3jpYFLuEuSqHibC9z3kQDfcn2otYPBtQBKDvAhZhiL+oOUI/lYluyPbLC0m8CQqlcz
y9S7iC16pw5o3VtmvRFOrS3kXEYDigRrCBj+5UIG8aAlMTavnqUFrXWQQOdnFHO78oD4Tfzt+gTX
B9Pn8uDvxvRignrtVBm+SIYXYRNPhFLM4vFKfEZ/S984AB+HonLCnc67MnNBllfZGEVGondcMo6a
TrdkiqiI+8b0qZzCrUbDxx0/F2nAWEIvnXuXix2PGEdCcKcanoHyAVR1Hq0MFcrj9bX7Hdhehjxz
61zTAfcSHgCDvfxS6AFpUWOFmof8czAeybgj9dloiz68xVEbZyX8ztpb9pX8M8cWBFFpngmU3Jrk
FW9I+dXRAXq6dRZXaIopsUrmh5aehRovJnU4XDRCqfexL+wvg2UiBKCEav5rgmjyqSshSxx9fEel
W5SxULZH6TlWdwp1HvtsI1Nn7+LWUpUdbBdJce3ON9/TNjG0U4Ru47tloHyBcLlk/Iv9sfZe44b4
iFmt/UMgeFy41GkwrEk6tcRNsrKaU+iUrfUKFY8Ka4KeR/fSDGmc3yZ4YjxPudEnR78rp5/YUtbZ
2S9wTdiPPfgsV8bh7bVHpgBAWAXc2gVmlytHSsLY6+hp3mu7ANGG9zTxw+5QjLFAwoVI6D4pJRNn
wqwS8g3mlog1KnIm71rLRvke1ZE63HgFV0IfAkpnbr2QH/JVF49tJGQZu4pE84joJvzV8ekKfshV
CMGZQm9kQ2FOYgxCQ9NJ0aanqo4IPXKd6FzYpVNvPP2/d+liewFhIqNS2MWKtQSMdKLrUe+UaZdl
4Se70hvEV2Jk4rBmHup7e7TEAcdsVEhiupqFpDv7UA9jhKA0jZ6rhKRTVeav1/f8bwbc8kfxbnOE
CYo1qmWXe37KCmQ+00L19HRsExRccFy+i3KkUdhqTvDVmmj2nIc8QienQYg+djNHnqQbGFIivcnK
bIiPepTh+rnxwz7GjEAUINUpNpG6rWvz9fPH+4pfHYjfsUBELCyKDq04v4wP6dhXzv3oyO3bJDnJ
uOuaxC5cRDZl4eJ+hX/YTseZ7YuaiUE+SyhwaXuurrREnEOIN0Aj42MZKd3P67925YJSZZXepG3z
1z5A5w3sUjGZrTUgHJn8KcEDdnBHDXnNjVX5GGVRDDDmBiTsHJvuweWidK1lCDuUNU/uc+db2gV4
ZQCnfdTIlVEcwhcoQ3K7RxZqaFKkqKoYluoGXOXjG4rzGD0ECIgkU8Sxl79BgoGPeFPFZcw/PrHX
bHR7MxXlFxT8A0SGR+ecAlDdOM1rSzzvBg7yTNpeYh6iEm2tRkwUuqZOxdQ4i2/oSasbh3RtgQG7
gnYAZYS8wuKxbpomFAiJGV47q7TsQMEG4bnHnYKEqScJ3g+Dho+1OSDZPUIH8fe9nQ/1/vp2Wnla
iWFBVmKkRuK2BF34KaoOkIZ0jz4YhjDI6DjvrVMGzzohTbzx7K0s7EwJBAlOpsSttLglKW50Q45U
uleUmeGNFBufJxEHG52f1VFoPYHHpmLHmb7cNRXLFKOorHlEtcGNT3awo7hbPVxfOI4cf2dxn5Hz
/XecxRue46wsOCVzkh/n/RetQ1/qu1MVifZWWgC6bmU9VPsT6E4LYZ+oRtvPR2MOicYUPZOD3qhO
5QUaGDpvoD0WI6Q7immPw5Wa4KiU4VqqKQLn2RQ5/lmsoizjW/xNiXkCMylbuK709ffU8tvKa0o9
7Z6S+RpCe9Pufpa6DxI9jCqB7lvoTxLSm4qS78QsVn9EyCpPTgG+ER2ovVFrn6TQSpRHQCTh8Eph
V/qMZRfaM0EatMGt0dnYN2DQGPzCfyWx9nqJJNS+aiOKWrqJR+rUo+zhTvjHxSdavOUDSXeUHuZ7
Y4KhGJmPOuFvCK1P5O9FIutH3fCVZxuYz1PND75Ve0cJ90EYyPjC1H3d7KeJz4v+XRxXd5AGDOIJ
NBa/KEKxEzdE7X9gSkJ96IUyxf80E0YQO4IdQfDk40K0c4qsLr/bcWvXP0SKYyf5duqEtwbKHOPD
JEvxFzGOob+vsB4ujkgKOadOzTXx7uCD8glhniw5mSZqbGc8dKbiSS6MWn7P0e+sma9UYgcemg1t
JzGpn9DOhJHf9G2cHsqhbIunuAIK68qDYUdvasPDd9PYdYYyJQujuUpWq6iGGHnnnBHa9CMPiA2U
wAl5W5gapUDsMamV8QbLJdt26boL6TEVFNddzKwQbbXR2PW/mWVs3gihophPzEPUpvGQ/yMZddPt
UlNJhtd0KlVnb4O20x79KNbLA1AnbEctRNLsL31AW/JuquhNfjHRvCvegiSRlJ1q1eKs1egbEMXJ
9JX0GBWeO0n4CO1xJenBbqIaqt/WU6TH5yAralqtDciVHcpbkoKZ3GjihUzA1xwRJKGZhOszoZ0c
G1r5tWsiq//aGFKj7lJaJm9BpYXNbRHlaO0GTQhheKCsIJ9HfHkG1HtTBnSEVjwahokdOO+WJR+R
gJURTDERwBoyoAN7PkRe7wVRFu7upano8UHUWA3SSZzSG7nAS8ydSkP9jomFj2oVVhX04FMxPiNV
j4uFTS3hh4M2msY/zeG+yJKxQromD1s3oRrww/drSOZWguX3bW47w0+nsaLsEPcln93w9QFXwdAy
JM8SQKN2KW5IEX4+jlQeUnRYzZ2qGRhf0PFSsX7qbKG4GjLhP2qDUg3dLwp2AMEbOM1ZKJpsH6i1
HO3zQYqys4KZVUbTAddYdOSd+EuBGditiXMCdQ4sjZ9lAwzdwY7BwtxQ1e3Gm9JRouZY1i1L0KhG
M30mY43uEfeVi1Pam6J2McDjZFnhSMI4hGMW3MmKwIwYo2E8lWEZv8MwwZtKT1H4cSfDbMN933cB
atWlFCOrYtZt4voNKjwnBD6n+7G2q1uWjSGpSpCeVGh0ZLvRlnPlMMUOfioUzMz2yyCL2voJtBi/
U7tp0dQ3htHH/a1WzVM0GvnsT0HZCtyo3uQ/c+R0lXf4bt2XIRL5k5KqymcDRGBwijCN93ocU5T9
WOAfQPupqusTf0LzOphGGB/UBqE49Fj18fozsBKioPUA+twmDaZLuHgEBj+X0O2VG4/ctxpubL2p
KPWp9Um0anHLfdyoByUNi62aycq4wJDINWjEwSXT5kfwz5g1BMKsV0J4cayNn3wJp4mIFKsCeSrU
40D1DP8upepfrk93JVSeOUFUEwHMAA1a1N7CvEJrVIdepcDvfUoDLDoMTHdd1BjsZ/B7YiMK/Vj6
otsNYgELWqjXzhJxhTBFSzkBnlM0hMZznyvNOxqToYugDxrZtZjewcRWswB5/vexyiw9Ae9ExfSE
PP1ygY1SbUofMymv1THI0CtVnIzAGE7X13PlMxIMzXROckZsGhaxShP6o4xr1OBha2fdUPwrn8Y0
xXGlE1rS7qLaT73SRCT18PfjAiGg2mbIM5R4MW4Za2iE4eziSYVVntNWRM96XWDl3hEEsNcbtLjr
6Mv1Qec/ugiY6B0rAKA0lFJAy1wuadcNGGjMVHHNnkrEcWXs++zOPgxt8cXHPtC7PpyyPt7MtmTz
EKctJllNjFaVJtT0qEWpTBi+3JzNWFE9s+zNAFujIpnAQdiStE9RH5xujYbz9qnFRzzZda3mi591
gEPQEfxrh8apWqvAnwup/6zKY6hv7IWVuBWGOZkASYdsKMvWRZ0TFXU4JntN06JKZXUOXkEAXbbg
diuNfOhapB6wtnB7+gCdnIwKFBDeyZ4BuGHa98SgbzmV9lmFPh99noFa9xSk5rsjMsnRJ1kKdfXU
6ZVxh4CdPr5d/04rnwl+AMAOiqUIoOqLRCifhOVrfdV7eeT7zi+nV81kD9ddx2OgIaG+z0FGb0Tv
K+dOB97LNnTm7a8utmI+mYNtFYh6KJXWfO/lmQOBiCOLXhBRE+HdjQVe59cn+ruhvDgAGMHRR6Uq
A29uOdNG0xWMvbTO6xLcIO8ztQK3gfUZODxIM/UTy4MFMBeamG06ApDU6Cobh8BownI24ULxoC9D
nBmjLCNwCdCtDx4HlKE+99EEZnKmA9xbaZXjC5eEpfIaBtQud9Cc1WinJBRQ3jR8KZNvpe5Ib5II
leKcUABooAupkXXs0wQ7jowyefCS2h2437DYlrxZSTl5PrjQEQCQ2YKLLHBKEjmi0Qvvv8MrxPfx
TE6ToDl3ZIcb19xKjj3T8lElM42ZYbfYWqMzUjGNysYrplBxjcBUiC5kx5XjSBwHrfRPii+LY8Sd
ewwx0n29/sHXyoIcZsami47c1bIjGk+AhCK1FB6aXROJRm/l/054Ar1G2Fkg9NhVBqKDFo/1QYvm
EFfESvBVDvEG2HhI1xYdETG6R8jPzQ2Cy7t3iHEgH1P4vEPSjnvTgR6206WhrfdAx+otrOHKkQZV
C20Eyjdp+BLETuEVHptoYHz3BZwGEbZnSn4tKVnu7zHRyTdagmuz+82KISQBmb3k8YcYspaaEwtP
DA0yLlWt4TM45GPwrcO8bSvmWwlK4HmznWDym0Rhi9AA+GTZtGYt4Ji3wm0lBdseQym8NlakozXg
ITAolvFcoQ+5v76hPo6sytC+iRM4OJSo5nX4I+oz4xH0hKyMHvYOpf5p1iZyfuH92IYnLDxAH4ZZ
DWgsJlT1d4Rq6hYGff0HQB+b6cZIcC+f1CDEb9SSiBtMXcQvUwPIFSH9proPeH9PpGzxA1jO5nFE
6OCf65P/uKnYSKoMRoQuIQXbxZ0dNXTQp0SbsAUgnJYt9K9lXE53PcJex7Hnyb4+3sdNpVKkJthR
TJ108jcr84/FThMrrEAaQAUk/ThEmGwcyP//FV3bu9dH+vgaXY60PJyqmkcYK0FLR7Z9P+liwh2w
q47YySZHJNRzoJRj9dfhBoOS7sHfVmRUCxbXsIhHBGZCpqf6tJL6SLNvuiGpN4Iw9eMVPKuiQKMG
64fEvLU4LFhqF+ij2KbXV3YgubhlGA9AVgzdJaZ2XkESxr/gmxgYYAH5Knczxrh2m7rPTRTUAT7t
CNWs8oisnlScTL/rlX1XBnFy7GwklPa4Zdb2PnDMsn7qM6G2c/tfsZ5y/K2kx3GaYL3DW5n9TZBw
QUAasYHepddge91Uj6QucaK905Zq1ffrX3X+apevPf1VZAdJI+gMIaZweViroptG5EWwH6vy+Bxi
lXY7yXm7cSWsrS8lZNDnfERLXwo1OE7UlY6kWdRU++KFRD/5hvEZ5tqaKhQNxzIrvMkzZKZ3al0V
J6x4qq/X57nSbSJyo46tzYG9A5v9cqJ2UhpRnEY2zcwoqAAKh/ZRz1T9TUek8FOij9r30jDS+7rU
6vsoCuxjE6hmv7NqI/wedPngH/CftS1aZbry18ElHlVgRGdxCdr+y2BDMiPVHloJSQTfr1xKP+Vx
cJzhNpfr8VbucuPvj7KjGHSrZ2SIRdfici1EgHGiKFmLUbazT0GaUoejepuefeo5lFPrrv42Fbr1
fP0brOw1JI54byG8wmhZplb4WiHDnIyW5yB+sifq6e58WpIbAezKXpuREzxAcEmQ01yc5ZYTLhyf
HS2lmpPuAEz7A1ZRvfaQa3rypa7C/FY3yu4O78r+ZaqnauNIrVzJDogfMhdyOi6v+SL940o2VTlW
Rc3qYlgk9o0GXLAMAPsOOLKdr6/oymvDUPQq6IsgCrwE3cjQwOWhVZkrWfnOx/mdR57CKH4GzoMC
7XDjHK9Obab3z8ptlFYWG0eNmwarDM6xooZvemBWN1PqmC+pP8kbM1vbKxpVDRyvaD9BcLxcRDr/
akJFDYhcEIK7T3vlwej68eX6+n180+bAWzOojNmoWy77h/5oqlWnDLZnNJJ8G8eBhKttaLGIojyT
HxVur7J7rg/6cRGRaOClYVpQyTj2l1MzJzuLko5KgopTF+acuIfQHjcglXTK4X8ZaqYFEOfOCO3L
oTCKqXy5r22vGKPwiN6otgt1YzxlsR9uHLuPH4w9D4eLkglnG9zS5VAYyUUhzQ3bq0IIMhXQ+nu6
PdVGJfPjhmcUwlqY1+jlInV5OcqUghmKe93yuMl9+QAkOEh3GqIEWJBJGbdYFaEIf30Rf7fWL99I
bab44zbF3GYllMWgQdZYddXaHnKe4h6algV4Gm/p50aVWHXqyqNEmCcLtaLNwhN3RPKmV4+NnSfD
TgL4cav5cqBgBm5Ob9CIQJ1ASwl4+IpYKXbQ8kWG5ciUY7JAnpMe7CSub0oB9tvFajK6r8iNQQgm
bf3N7ODf4MgT2m2353tU8gGilvNuKwJdIgxFtQcno1dDEV+VChduCM7F2pQjzYm0vvPXdx1Lg+QW
qPi5X7q86+S4Yb2wVERQWJ17LtwQikudXnJNUfUbCdRvUZvFh5hZFIQrGhGvvqwnyw1cKh+xQ9r9
NkzeWdfU+NQntA5u7Zw80QW062RuSmfrtcPvtcFdS8Y/G4GHSHwLkdrt90LCuesMuxFbNRlZ2+q2
intLO4xSj5eTgu3mFm9/5WSANEaRzoSmzY5cXGXpZEklgZ/uiUKZDlGsZBiu4StyfZeu3CpEpPOV
CbrHtKzF+esxRnXqyDG8fLakFkka4XoREaVOVapuSTrNb+jiQ8x4BwvuuTUnOYsTEeNNIwIZyL1E
K9NtnWH8p5vmY2GDNn3Siasqtw0t+S7SxKb6ycp6Ui0lgQbtydDLwTW5C7TEBMFdWaSOwWgmrhiN
/+E+o6APiAWMOEIPS8G0rMt8pP9i27PbJj1gYK2dUY/bgvWsfTWD+j11dVJiwpXLq6VwZN8MBiK/
CJ0CdxBWgtNAjrkSFpobp2d1qDlHJOIBM7h862j/x5WuJ0xIjSYwFGV2DAa/e43x+/Gu78W1L0T0
9Z+hFnuxU1N0/jDUJExo5D0sO2MfErNtjLLyeBPMI6JCYRvq0fId9fsoLZMgtL1WVvoH8FoYTpJo
4HpJ7/rOqeiITGAsNl7vlRdIm+vfpNukER8IZv4ksCMjYIFIiQmNkU79Ue7xjoRHOBxq7JQ2CFZr
azm/dsgss78+EOozuR469KktL+GLPUw4bLvAnuyNzbG2ltTZ4QdAEuWhW7yrTkptO+oQZQMh4Xwr
MPl2sPBU3AL1hPsWpY9HXKS6LV3xlS1J7YL6Bdc5WeFSLMAGgpDWpL1eOmD1EZVS4GH6hnecE9qH
61ty5bPNMtHgqmF6o+q6KCRwjYEQy2UH9a0wJx9IDPVd0qThAXJneo/uSbYBC1spq8JA/C0ZSGBp
oBR6ebQHbCYCfAl9D3RKcI/emPUTiJ72lf658zqAvNvnieCpnxJnn6iZ+VzFhT8cr097pY1Ci5Xm
JKL4JgWMZcQO9bxAFq4IbgoTvA/G73F/O8Xj0O3TRMqPQSDV+zR3stlFiAoLaXESuo6aB8RSSl5G
G7HUysOBXMksKzo3pOHdXy6KbiDuGQ6OhLfNFHkDzbanAiM7t4vG+hyF1bDLnXDadeTyp+srsbIB
GHnGgXOZzw4IlyNbYQaLHfCxJxR5GneOLGUjIEhp/JVPPvd6aIbFRnC0UnNgNIIVbgvSXVQxLseU
RUQ7VdYlz5h08HElrpytaZSnRMH/Uk6a+2mUsTJTgi9OAxrFEnBmlS6WXL/2n+mOf/eNeAum7swT
XbzdbEYgfRopCBC3xULElIqDyakk8FyN8R4adg7WQULgq1MwD90lPf2IHSBk+V9ZspKnGI46nljO
GD3KeJe+qcpkTK9ZmMT+ziSICgn6jGl4KKKsyHYAo1GnLZXKVFxH6gTGLoEUKUchFMt3ayWWsR9q
AwcYB17106GDcXnXwG5D/qVNlX7XmCn2YqE52nizj1Gf3HUpMKpdB9raOJdBoLxiROL0ZwVYMNCt
oNNemr7xvyK4FL2IOk/VfRLh0HEAKRaK0whZ83lCTgxwcz8bigvSsmmXjpWOi20yGxZ3kT58MhNE
D9yk1OUBF/ZWecSwwsTtzMjSly4PM3OPCWv+2hHVYBhpl3MbxJcwvDIikIhuPWQ1CL5KWM0+65wy
cwUuduZOBApmdQYQixdeqQ5MehnibBa2QwVUrRjyZ6MIMXzCygEvcjtPB/Upj9GOAuus4b8aJ/Z4
kxNL/8oMof5qA5DJ5cgaH/qgzb6ja5k4uwG0TuPK0N1/QIjVXussyn4EKNK8+UGGSyGWpeDb4jae
PkMHwlTPZq41giWtfQebEe5RbEnpEbsxCpw+uT82m4h0pbBCY1v/nEmWGW683Ss3P2EqBQSqj4DR
l7KSY2s3mtK2Eqzo6Os4qCbop1qxD7qeRxsP6NpQxAm0AcCh0Lae//+PckyFYTLdVaIPu6rbZ1CN
0oPVTaUX4Re78cisvNUUnkyDxJ6ITjXm//9jqGSwYh8TOtsTIMLOCU6hD2OM4db1m2xtFJ6wuYaA
Ljlw88tRxrgJYtCElIZHBcMHq+vuUxUu3/VRViICgl5CAdSsII4ta5JNOMZyVVg2ZHJD+8I2qW5r
An0wdiZQwh3aKPVz4hgYt10fd+1zcU3DaXYoFZvL8p0d9koVYSDg9Q20j6TLhr3e9u80/pONPbi6
jhRA2RskErK8WEfdlFLTDFlHC4/rMyaWWKWW/lYHY30+/xnld5jwx56QIFLnaS5T7dGb1E2QJzmB
jotcARfxr2tmZCq8JwT40OGo7F5ujDav7ARHQJJxpTUODTn7z0ay4h/XP9DKsgEM0Alt5seU2Hsx
CnsilerQ8YKmyw4asntHpSjyjaO0smzEahRPeatIDZYdAyFPfpY1NbXism1fkz4GmKxqKMWB4K2C
v99zDkVNhsEdDLD0YieofkcNQZAawf3z95CQgdo03bDDx2vL720lAIJCjnwUYS8RwVKjITBzoh+V
GnhKRUVy8e4Em+sndqztxkIqBWDkzv6RhzjdKVSLNirwK0EQKTMoerTBZoLGIiAJNTS5sol6J0bV
2U4aJdw++7DUIW2W4yvKGMHGllybLluRgM+BhAdL43KzTCn2OzFgcA++fPIO0AtH267xpz1tlvRB
SgFTgLCXH5quRgvw+kZd20J4YnCykc6ao9/F2CivRe2cOYGwmm6E2RnEIUZt3QM319WN63LtVGCq
RfFlniVi/ZeDNZxrf7IKi/56YB5qzcke7ExNN0b5OCX6GpTEKRzPQgfL3dNpLcaJTeN7DlDrM6jq
Ztc2YfE4WJveHitMqJnzgfAYrIvZ4WdxzkGKKABkQ9/LK8qTe+rLY7ifK54RJQrN/kyOUPcuprBm
v29E1gxukeFwDhhMzwN1p+sEbwdraMwtvMzHPTX/MJ5zEEHE8ku9VhllJrPJozl2mILgSPEu+YGY
qn7EXVgpkRRshO6qY1BHu7TA8nTjZlodXkc8GrMC7sClGdZgF//H2XnsyI0sUfSLCNCbbZHl2N3y
GmlmQ8jM0HvPr38n9TYqFlFEaydAgrKYLiIjrsFMQ1aCa9z3Ru7iiI3KYBOD4zhIYVs+DaOsfQlx
Yo2P3YhW2070vz/CABsgIouwTOd2/fVlg+ElXhoBwt9gz3TJcbxCroZjETjahzxM91okG+9Y7nmF
3AkgLXfj2tGmaeqajlYZXGUNr/RB7yApmmzy89zjY9ornXw0lERx1coe3+FNjHWkPlYfXnuWRbAh
JxBVP4tH1e3xwvlqaFunka7RNGru7EzwMbOuOKqFZeycsfuTLIai7MedQXFpPcFW2pphOZbSVZ2w
oNATnsqWmmt/sIsIAGxj2hmUa1cXIw6bfVUUtpjVZD7JSoZFY1ckxylFjKjHGoX3+ah5sUXG9Xgq
tzYQ1GvyU50QA9PpdiqjnnZYsOjBFY1j063Jml/Cvi5cW5aKtxJl9L3oujWhaARh2UPNjPi6iq5I
jcNaiUPSErmpZHoRY+BcUPHiBnv8ZRsS5OAlgXFwNdF4vStxYh+H1rLROdeFnrd4veWp+g8SbmH9
wRgWMz8VeV98sbpO+9wOhZ65lplallsEdlxicl02/w1wvt5rZUuJaOe3qUzr7bOb36ZxfChDAStc
z4KR2kvG99vXJDPS/DSMafpRNhMVBVyEDb+Ms6xUJ2jPxT+y5IT6AY394r0WW2rjjb2VLG4tVUq6
s9fF1K9/lCiGURIDv46y5e1eaFOhJtRY1jWJ5Q9znz+XNH/PsdMa/hwq2ZE85CdG3YsXZnX29fGM
3D8wmAfqmqCeadffmQqahRppZk7JMVTMl75IvTRq3K6xsjdZGcHtGZx5Z39sRE8Ui8A4UnSxYdCv
zlwYDqmk1bVzdYII8ThHHo5Rpsg/K2V+ffua8rBAZVF8o9KyLrL01QwyH6zQNbZy1dWkhm6V2nU7
y7f5QRDz/x8O7pxC0lgjG6YQc4WLhO+qZue8MEDWflxGjcfG4/XaGgzsDswKzNswiV/ljmgBqXow
8Y4OTWpVEOwKD0kpA7PoYO/tKa6g9bYkvxBpB3JL3EC321IuIV3bUu9cc8Po40s38KMOwYTHxgHn
qql0ZTMGO6gOdvhRxjdy77BuXJHA9wTmmscHCZeYit/ebBRAbHI57hHZlhbPRlTwuGhd7ZXWkLnZ
OO6Jpm/ckOBvTRqp4jxQlbsdD7i1qswjb96+NcYXAS7BqiDe6xBufRUkacD0aGGLDPJ2lHmQaCbw
ArqGs2PGvhEq5cc81rjv5coK+iNiXa9HJ+rwsml9/r9pu0b8jFhEtmrI1Q/T9V9VbpvnKl+CF+px
2R4JZ2t7WsC7qHHDcbsTv5ulHC1G9uh1quTxOKiISDdUJl05QiPu1SeB5jmoOQS6oBmtpcDkBYiD
NpvaNbLUKDouI+0T6maG9F8VtWl+fDzaRglfgNYwzcZrDPjfuqo0xDgNSrRurilRXXfhVcrpIcny
ID3PS1lOH7RmXHAvCBs0TQYHnoCXpmpDGbaFcnS0SzDyO3fBxoZFm1Vo5opXMxNxu5XQ7KjTPIR8
nulS82WRwy+TUUg7Od/GINRmCJdkn4Z8h5eWo0BTcJU2r0qlhq5CpfAqzTCWH0/v/angNY6EihiA
sdavxDaolV4XoLTeLqv3ktk7M75fsQnSc0m+xXOo78zd/eXGgEhIWzyKDZv+9e3cpegxWq2C5Bmg
/+B9Z+r5aYqd6mMJz/6wzNHwFYnSwnUSo91p8m1+KkpJomzIA0pfxb9WCTotkQcLEu80n0EEVTSj
NNNVYXHRydRez6THXodoS12FIAhH7fZL59QxJfqKQC6DYTqXU6BcmmG0Xh3VBe8OEJxKRMcgUsz3
b5d1ryIHSU5pXWFBIQ8ra+Fz0SzfHXUoXz9/fIuQK2HXw8tdiwlZ/ZCqI2g7tMbVN2rvwPrsWjSB
G0k5LXJsXB9vzfsMSZR5UcajDirohasXeGMNSWQCkweCgHh8YsbNcUKdwB2kYPKlRJ9d9Gb2vNXv
71FKr2AKTRGISFdXsSgtULhY2oqebOOYXlxitwKfoToKBf3Pj7/v/oCT/GHxQieQPvrdUxZUTI/r
+hRcJjOO3g/t2FztShn3rLk2vohhiK6QElC+Xie5s9YhM4gk8KW0dalyJUUpPUSL8PCV1XSvBbA5
GA9I4JGAEiCW3O5G5Kt1rsY8uMyymZ3bvkIF16yDS6TUeyjee7FlOuYsFpcX8D5BN7gdS8Ewzc7N
JvKl2QZzF0FEs45ynyLh08x692POq3HySvTqzYPcZKjo9EZXfCsWJymOoWUUOCBMU/2lMMr837Hg
QXXql34uqWZk5feINCg+qfVYB65u9FbmJksNlnXSbMl6q4WsmXoIQ/xuD9mS6BYSPXGfuWVRogOb
qwh6eUufhoEHlGf+otVB/e84pwngeRBQPcJHwE642WcUeAX/xdXQkOIvl2IsjkVPL9StxqB+a0gL
ZbR8CVH0bxct/8I/QNtpaYrhvyUJmwuwO0PxosJRcHof+wxCu7ykH6bFhub/yg0rJhxCojD5oJr5
q7X621UDXSQvAhyl/GBqQ49WT3Et1EXduWbuthAASk4gyFAeW7zQV3maHEnwXrtJuraApz7rcqV5
2aL0b6KAmP7aDxJDgQ34v97oGv1vR/BJDWNECaBp46M2NOrTUuR7IIS7cy4+iDgAUAcOAMDo2326
ZH1vQsKmYDdmzhnmg3Qs0OfY+Za76AYxUWTPXBkc8jtBnGpxmmSwjeBKc1E9BlaXuYqkxl8Dp098
vZniemc3bKyTAm2MQgo1HCHNe/tZdN9ac8F22McYHNXQVrbOAcn3IYqGvQfRPfKRjwNKTrJFnwK4
5SoUlMqs1uAXpesSBfVnHpVa54mC3bPSJXgZUtcYBi/O+mxEvmUZOSqR2fnYDoYfEjWZPqjFJH+c
DK2L0AGfpP5QlmpiHzm4xXd6z81e12tjybmVIEHx0gCbvrYbVhYzmTqkOq5WXiTv5aaP/0EwRt4h
yN4vOfmw4OxQw+BeX7+bprkItLYGymCmqu1GdRVeBuyljmrZBLj8JD8en5b7BWc4VoCMhluA3OZ2
wZ087tC2t4KrbU7k4Y3ZXapiAK40pNmOutNd6KdMxNsXIyE0EnlArVKNcpBqEplQIuONg3OrtYlE
47Wpnod2MTSk8CNoM6kRLX89/sTNcR3CJMpHSGutH2wlKMQOpowEck+zzk0vNb5tzeFTkGDhhEyw
5k/cSsfHg95TjvlaFCGpyoiMg5TxdmKjqhqoFUXcq5VU6Me4IlK7MX6r4KwR+7HIULXe7xG40Q6J
FjU/+sYG8WxhVHIYtCSgKS2nuuSZZWPNl25s8BTq7bwRJMtm7o92lI3v58WRJs9o0mk8KHGPth3A
DbjGhjbltC5QiD11xMqvwPBTpLAHs/lb7lDHedc6wwB21yR9TaoGHYkh1+U9s/G7VwFTwLyLJxVN
JLLL2ymwpKiK66oKrpMUlXQ5J9jd9Vw5EG8TtTrkCHtfIyd1vk9GFZ8fz//9YRVjC1wcjzph8HU7
dgY10SmUmq6SqsbHvta6cx4He5bAW4cVzBGoL5J17oXVIpe5YcFFGIOrVCfZxZAb+TizPOegMgDE
lFq6E0bvGxdiSn8bcHVcmwo+WYSayrW10Ipv4jZ3RcfobThVqfiTc9BnUHgZgOmDGpAUIpITeY+n
dvOjyc0gZqJjgaTg7dQis1PVc0HzxDar+u0kOc0pXkIMF2rNOIQwjXeeDPdXFO1OxhJkBd6X9irU
SnWbDJFGEJSLASYZ3RoP+HaOX1CW7sTb+6vidqhV+CuTGa3/RPQRbKv4vuTL6DqEXnduoVq1taMz
x/leXBFrdlMZRPKU5xd8IAr4EC7FVv4tA6vTstGIIxyTRGU+AwcwlpxPRzsOMqEl1Zbv0zDl9Sy1
gB0z89UEKMbn6qP1JgTpAIDfjp+2Bs4jah/5mpZHb6NpKZ7tvq6Wa1LAg93ZwVuLCXSU2jh1SAy1
Vpun5UWkSsg6+WkYZm809FJB+wTTu6zskp0qyNZQhGleypA4eCSJffzbvE56OOtJk8X+ZDqV1yU2
kLTOUY9tSpfk8ZHYGopBwFngEStwELdDyU1RyWG3hH5MIvg0K1L2s9WGzrNmbfr0eKj700eJ5Rfw
lbyL/En8lN++CnE0CeUaNfYjucd/nGhhaGN4SoMx9QCdLMfHw91X6tgd1K15/YH2JHFfLVjTJnMc
jtRWKYfanzCSCXC8C1IXapJyHPp+PsitqZ2ACMwesMj0uQL06E6pou0kRvfRBMFegK40OUCJ0ey4
/XAzGwFrD/yQYOySd05pOK5mNrGrYeLg6tNsHOIauau6GIz3O3Mglm99Qn8ferW8UpFmxtDPqV8v
Mt5a4BOqzjjKRpq+LDYPukOFGNtw4FVSDwcspDW/B5RT+X0WyNj+xX3H7NXa3sWxEQ0EBleUNQDj
oru2yqimvjCFiETsox4D9BpjvnMnLfEpwV7QdVAqeNKGNvE64DcsWhOdk3KU/2Drk9WJFxcFjzvX
V7qT4CfYI37aGZYbFI38NyDIzjXBwu6sw9bWpzJAuBVuX3fE+UEO6zhXTe6Oavni5GEhuzZWWZ7U
VtbHomr3LpDN+SWBYfvTnkBjeBUOtEgfahLHyA+SPjupkVJRRp1z7SCEipBKD3SECbi3SlWJ3hp1
3LpA1ZrD49239dWClkRBifwVt7PbfU8/0y7acIx9jDPsf+SmM98Oc1qcOitsn3QyuD0Gw+aAFIvo
bAvu1a9Z+e2GsZQkCTKHe1NBlNo3cjn7MEtJ/mSNUvQ+A/y6k6ptBV2BxyRHFhjTtSRQGfWpVsEX
9PO+DE/WOAKdLyZgzUWfzIfeGgKvSXTtwx9MK6cQDJXMa25dYo1CMv8EXX+/wc/076mKukMhRcmb
0cBsUQ1R73s83laUh1sD+IKlpHCwytzUusnlrrAj36pNsNpj1p2VfPh7NgPkbgPUKcs4Sl00AZtD
kc0/Hw++tZPFuUHon6or8WO1iYyhFNU9KBM4kGFTGyH1P50Q5LaJIZ25nHLglT4qW9aJhvL4AkVJ
+1AM0IZ3cjmRy6xuUkEPQAscrJ44V7eb2awNTEKmPvThsTuHzDajj0ieyjtJxuYodJAoKkDfxPHx
dhSbGbYzuwr9Oa61nwj2fa6LSf+yM6cbAYlwaKDAgE6J4KLcjqKNplH3ArMlFxKSsehs0eyIlxhy
kVxBh527OvFlO7K+cnKzFAg+FbYD3b5GP8RmxzJIyMM2h9lhMx4gpuAUizwWOPk0qo3O6wtkQg5T
iSzoXlAX07xehl+EYyovJAXqaoIy8mwnzhWe4qZeO640Rth8TlGLH0of6/IlAaRVknqq3dcwlwfD
s+xJflKCtPoWdn3wbJaZnXvkAijXPZ7VjcuHzhhPC5IpKNfrfs5IrSgrDAmkkhSOp6nutFOEoexP
FQO+9xOSZTu369ZWQVBIBoDF7UoefLuIbBVLGugI+Gq9DL6hBnpx6NV5z1LsV1q2nnHYCWiFgMwW
2NHVOOBSI23JQj/PksyGvqBF3/BG0T9j31inBykPMgW/mij8pvaWMr1gL5hf9L5oBsiuVITeaHOZ
WkcVIdXRzQtj+puX9SgfCy1sv2tj0PxXl7kOycVA7fVgS8P8tdFy6zsSyZ18VibOvocIYA0ZYsnz
j6UdQEQ5dMNsd5cxjwsHcdoSKLJhVvy8BbjCeBon3WguuAPOy2HWy/IJCUonPIyDkn4s5ko1X+Qo
6atrFPVhc1bVavzH4j9J/+simZu71ZrQOrYVydJR7dU6/Ph4q2wtHZkwgqpUsAFvrDJhS13Scpm7
yO/kWfPl2jHfjGg5XB6PshGdwE0AQBf3Fi+X1SkfnBjbabuOsPwu5aemGusns4hbH0Wk/A2wps9O
GShfH48pfvl6s/ASNGEEszF5U9xulg6rCDUvOQRzAg9nyvX8Wvdp5AVY0+1cBVvnjdYfmuCAzBht
tf9RQ0yyepFAT9flj8qxB9Y0nT8CD3HeBqFT9K8/30DEfz0pBNt6LakwB3ZIMT6XrlWgzSoEmWHu
T3UmUboKJa2Z3EbS5OTz4/nc+EjCG1V6nihw9NY1VdhdWT33Q3DtYgkp3FH9bkWYRZhzFZ1znNN3
7pSN5RMFP9FT0YHEr4lAtRW3CWlicO0bvKAOUyjucbJ4pJfKWEt2VnDjGAhJWPTlxNfdJTKhrlWh
XNPvUMq6O0wyeO2J62UnpG5MIbRWuqc2+H66c6stqemlFVamKl0bedFYMZU6xUdzdCL9eXaapTxW
TRma3uN125jIX2wJdibJy11zH54RGiZqJl3rUa89e1ikU1ohJ5zy7N2ZxY2hBAZJ8D+EJNddRMSK
BfNTJfOdeihPFg/Zl6HSMNCts92LS91YMqBK0HQo8Qu+orhzfsuwE7xdJXXRMt/KY6c4DoGSOS7u
88ZwMIyhMVGZbpYfDc6l/yA4iesDhqZTeshRKvw3TZP6hRu3WjytQaLsWKUqwKMJ0vhJn23lL7mH
Kupi/oL4uFP2AYW5sWu/Y4kq/9QQ1wZnUybjRxv85R4Tduu7hOArWGaKO+jk3X6XPvXUCiYp9avY
aeiR4iccgEDZuZG3RgFy+383E1QmV5m0TiQyppDXuKEv2aUa7cV1tF1ZoK1RhAoILGP2IFHm9luA
iiL8og34n+RV94wI3ei2ZbeH+98bRWzL33YCtB8lHNGo92Mjtz1tMqOTaiJ/8upzxN2gY7WC3wVc
+NW6pIyC4WKT+WhfSu6oUTkyx6Q86fLS7dwT4h64DV2UIRDmAcePfMFdScIBTtm2SBT4ShDGiJxj
xHkMzNz+MChmHnraaFinQpUvmpVGr673Cc0WTi+gX8FlWKVYDhkiylF66i+FXgAFjGU0+dFij6R+
zzhz6yvpKtDKElLOgDBulw0l2BxL5DDz8Xjv8nPUJm1/wgTaDt2sQDj/h2oNME71XAv8bpqRXHu8
oJvjgwjn0SFg/WsmWdykI2IUzHJXGSh/LWP4hkqqfLBbI7rk0ZS8yWtHPo1p3u6MfH9PMsm8qOgV
cgS5l2+/vMNrPO5+jbzIyuLCLba/G3lvhAcb46mdfXt/OngrE3YEY0HAy1enoxirDKGSntPBkxpu
8hw9IwTfnx9P5n2GZ5GR8yZFKRAkmba6TxKtGNESLLApwAGrgDs2Gbknl05b4rRdc7fWURe8mJRg
9tpH9+B++kYi3mDKxOG8o/00clj0rZbmfqkX8+cAK4cX/EhMGYdBpfgRdcbwHl9FHGlSo39KNSlM
3Ti2m4/2qCkeNgXqxbQBpP7BGotnCnQkkhiYUrdrHBpyiX1CkFHurD7VUW5dIyNSPTmNo0+vn3qq
TFyvYClAhK4CoVbPatebUe7rcZxd0VOU389oHh2crGo/NU5fnCxrbnb60BvFEIhdKNmhZUodEXzy
7fe1Q005Nw9zvxjK6jSboeSVijG9G0Emeb2l/pzr3jmnDb4qyAgWR8oge+3hrZ0NNJOSHqUUAJqr
KY6lMYgRUUr9hpr5ua9tzU1QUd45P5tfygCCU8ar8y6I4ZAQKnJgpP7kNNl7yDgDEijq5CSHTKki
HN3mcX4uuzA62iZaB4eiMsfPC+D3Pb7MffpIJKXiw4yTOxIZbqc8UMdO70FI+2BykH6vNGv8Ds1f
Axw1TuGxUNK9U701w1QwIXkpIPLU9d1BXVqpjTbJfETUljf6WJs+NLdmpyS9dXf8PsoqsjY9CLOe
NMQf2xhAoU0sfxpb0AaY7QYYlqDiPqRuow7Nqx1CuTrQ/gDTIJOvAhG6ndGJmmmY1wFL2+Jl42u6
ha9KEIe94z0+o5tLh6aK0Nakyb2GvUTyyLPDIdYFuooyrvZTN+LvAEVVt3Daaud5uDGfYBoxSKAs
y8N3XSbpO3kKrVRL/HRU1eQTrZMUk/vBVN+mphWcDQhNV1nup52UcuMbkXg07V/3glAhuJ3MTp91
GtdG7Gct7iGHYeGZgH0xVbFYTdsnteiHd49n9V5HRVCTyJFYQ9KVO8XEttY7RKTaxK+Hwno/lXry
I0eIPTnks2aXx8Qpywsvgtg4Z5EUv1D6quqL01nxkTdn75lTG39qF0xukrbZy6TE3lklcXCLZfGa
JC4SCm6ng2LBUMUNtXGzGOkGHPAIUOtnW+okvG/B3n9YZHXQTnURZ9F/bUeMPOVj2Ok70WFrVej3
wT3mmoaks7o00BFWU4aOfXux+5ckqEuvUpEk0YIyfI6sfg98ek8PFmsCbwt4Mvh/ON633z1wW9PK
GRhQ60GARkHlIeKjPyNj2J0by6y9Okobt5nV1gUI1rhQvLCaCZW/ST6HnT25dRTItdC5pJCg06m4
/TGxk/S6TvnJxzeACmzW61J+Mlpn/qtu7Ngber1FSEAJ+53ov5FbAtPCBxUGpwarRr0dNxynMUhz
umxhGOSevhSZ19gnJT8aZjw8D53zTkusV+sJMvNUhVC2JRzTQF8tNcAmEBeDQ2tPDqyjiUzkG2cp
zZ14KP6X9b4mqTFFJQh16LUOB3ptucNzLvYTQ4rdvAqb06LMgTfncLEen++tofAkp7iOWDud0dUR
KgDglNZSJL6zjAmU1K4B0pgi4psd8gF6xOPRtk4KXyT687Io5a2mDz/GCc68lPg50rmuFoPG6QA8
XBCk+r6AA3t9SBB4FRlS0i+Q+3qLJAgpx42a+Gqb11fa8raHJ2x75SGbHpPAaM+PP29rMtkeUHtp
1RHPV0ehyDu7VyXGG8Y28qMxWI5I/jgekqDq8Q+GohYqWBegldf10EyZ0D2dlMSXcjKmasHRI51a
5UunBfXOLOp3u5G2A3hEygvcb7SRbg9ai5Sak1RT6gdOSvLL+/iodnq4M8pGDsgwALtJsTnWdAFv
h8kVigqsI8M0TubCoUrPPLr0Y+WE9jnKNPtd7Qz12Vri5CApk+6ZetPshPX7gCJ+A/ItFNgAraz1
Vaakm3p5Jt01DCwTI27xyzRI83PCertj5UzGgfu8PMRSGB6nObF2TuP9nSbGR+oWtUFw1M4q45e7
0Owi1SZZUtsGA1yzeUrttjmG9CPdHqTSASPk+T1SlfHOydxcZAC2FPpQhAL3ejv7ndL2TWLnzD6+
criwxeW5LfQ95v39ARHle422HdtWYN9vR+EJV8Q1jiv+FEmBW/Kv3LFRLC9sG+kPphIFDZ7l3DSA
A8QH/1ax4kMVyekqhgq68jJaVnfqjKlCk3xx3HmeMAes4vFkdC3CW689m3ylDocWBToyprUJR6gN
QyFpBslhaNYziK4k+LAs0tR6UtMAJn482tbKcdXQFUSQA9HhVTIwhVVmwTlM/GC2gXyMc2h/qu2u
HXbOxtbeBKSK2icUNq5T9XZCY4uG/BKXCTWAvhlOSVmln+1BXYZrX9rTU9nlPPBBuGbhAeWZYOcB
s7VziLjUU2nHiPLH7eiGFQd5WaSJ38hq7ufpNHmdbWQX5FD2JlQVF9pt+IXQhko+YmLgLu5ksCx9
yKrOwdR3wZwy/SD8mzu6hOESeora9PKXfKoGIzoUSozD+JiM6uxpgOm0A1Ri3qyxrVcIOUpG+m2m
eKEeJ6O120u2LO3XblIrzFD7ari08xyYpyqfp/giy4MWwEDUEVx/vD0271VyRLiyKF7AZ1sdBDVw
lLodhsSPwFi9LQe8Bg5ajH7fXMlIItfx9GIb0KqxTs3/RUMYoJ7SqH+wSeng43dg0gFFRfp2+RKU
iEPILuAMwq57My2D5Fp5bu0Exa2jQAoDdAQjEaGQvBolizBBtUEz5Gk9XA2rkS5N3Nl7RYKtvShY
wSj5OgAb1znTMthDqZgzrdZGMb1Ijk23RQvg5GShtaNkep8w0YmH4iJUdwQBYnVhcjeO5myNJBNL
1b0onapA+6V+OQ3K4KEENHt/sFtoUwshLsSHsGG/ncI+nZY20mJemIsmf9clfR6OnVUM+lOmWIXi
NVTGMRx27CY7OEVaWu/ivrDfIlW7vFpD6lecIB4hUkh6v1YCoIAbSjZ6i36kZZJn603gR4ljnZJc
s3Y+e2tFaaBwPiw6ePZ6KB1wSTsjNemXsP0GT8GvU3kZq9l2A2WgCfx4krcWVTDzadLDQWYL3c5x
lEfkE1LKy6UzChfOfP4UJgARnDjQf4DN3EP9bl4BfBoFarJTVne1i9SqpOalMZNmMKoZjhhz9qR1
ul5d5hZ0gjuWVBACqwo/zUWU1Ed8LcNLOlXaXo1mY57BlcG8higGE3otJdSatjlqicHzaVwmN1fQ
3z2AL0guQzHWr48YlONFwRy8DG6Gq3ilZj1LjT2tD+qZ+rOTNEfHGlU3VeCmPF7QjXuHTixpP7Uu
2DTrNks4NnqULXxWWS7yGe286hTIwR5NZSsuwQuiZUXRA4jeGpSm4ZKsK/AqfDPEDfcwp9n0Q0lC
5R/wTjaeSUUZHSB5qMVTXw4VAUqj/f3NXDg1mAtr1efOmeX+qNdSeSkbROQ9XInHFEtoZc7so6KP
Q+smPHCbQxrbqcD12NZRn6vM2QkHW/uAB5KoeoLQM9bS6/BWufRKGrCSqaWuUUNwytDPuqRmticp
tXHYECRivgg7QFPX6tr5EGuDily5X+YzN6jUd7bbwFL6O+6l6aTpwazsHO/Nj+NFDYBSYDbXXfMI
j+llzklyebbNL32r2+daCrsr/T3n9HjjbeRk0AawSRS5JgXJVcCr5nIZSgSrgO+F8TupcJLr0qRm
eSYt1l9g0lk+Tc76VPVWvof33dr0AmtMfs2ZvmOQT2ECjiNn7HgZpSOmG/axM3BNfPyFW5NJdQ/g
ONktye0qHpXagHKCaK05dQ6VGoyT4aujlPxnLnqy83zf2ipCLYH3F7UstH1u72VUjZNEbbvMT3Iz
OcZqVD1NUvihQs3AKyx7fK2fCmMh0UJblkc8tdzVcKi9j9UIys4vQMR5LdHmr7Cv1IOkD+k5R7jr
0+unErl3dJ9ofFNBFp//24vIiFOrwR4i85e8U5A9HwOPLVl4hSa9vm0khC6IlbzoBPR/tWr4Lcwy
+QLpXjAET0o11MckzPe6y1t7gyKoTOMExBRzePtBoK77XrepJnVzaLkTJdA3ZeVArJf05vPjuRMH
afUk4EXHYgnKMUFlFUHToQQqVWWpb2MpfZK4F+mDRfZbELX5uW3b9Jrh9rPTANw6YZQhkGcQFiY8
ZG+/rwDOV9dhykVSkyqjGTQQy6qfj79sa9MDdCZU0itAn1T8iN92xZRXc6PCpPU1wL1jUTWH0qnn
E8KKtScpxc487o0mlvS30fS6aKk9QArHRtd4rrL8W1Kn6buOo+dW7bynF7m1QwTdkVSdasqdfI+j
ztAtijD15wH6QQ/+wJUwsseBgxPwB/Oo0eESwmo8/ldVMscGqZdMbEZdkpxTrKnZRW0xaImRd8Ob
YhpOj8fb2hxCEoynOA9VCmG3M6mpi2MVNvUNJ1WyEy7GlR9IaXx5PMrWBFKIJlIRpikyrAOM3pa5
05epb9qDczRg5x7RQA0vYa82x9cPJSS/iJvC4mxdNbGpzGYjhhB+mKjxqQziSPOkaZmOI5DIPWGn
rX1IL5JtAfjRJDG4nb0yXCzU2rkLpUiGu6hEoxtbTeHLCz07q2z34Chb9weFYcGLQZwO6t3teEBQ
IKQUhLHZyYvPTd61B0xKY3w3WvmzXCzLUY2lPQzrxqCkiwIvS1OdF91q8diHOQJtVIYoq7R+mUUz
+hyd2bmz2YWuKeXm7PZN+/XxOm6OKlAwonnBxlmPaqlQT60lwRBrsLyY588ZeSPrlDWR9WT1SnFC
zWZPfntjn4L0gd9AzYZouhbTqAZnGaqkYdC5Td/0xRJ9SJQ49XJ10neQY5tDgWcidqPccVcOV61I
d4YgTPzJilBtCUyM1sKUQ3QtTZ42O0+LjY3KfYJMC2QyILrrNZzUsM60KOA9nmbWP9gmBuehr9uz
EY9Se6ClOe4Ena3l48XNE01QuNG7uN2pTOJSDMNEz0TCDCOOncFV9Si8aJE6nAqw8q4u93sVFZHq
rMIrGemva0wRqAsxC7+FBbXGUM3EbM2vC6V6B6/gDc9Y84QWfY2jWR2f57CYzlPQ/kFOxNWJaRd4
Dwrf6+inFE2fAj6hrIh+cOJ2io5wTT5CbhpMM/iDtQREI/TOyFqsX++7375yVkkZykyOfc0so86t
EzgHbqVVEcWwEqbVO+xA8r3SxkacUCnY/qoMC7H9VSqGWlwOoMCGJSdaGqZTZC82pno7D7qtURD/
E4Vh/AetdW6ZmDVsqY6Sd50blZfOotxYDXvC9BskX5hpKvIXAipEl20VZJMwGyvDEnhChSTCHcAd
fnXqSnrXcAwTLEQYE1PguqgOCgQhD4kkI/IWbEI8stRup8Kw/XNQK8aiiPLqHSOdm7fMgTOSXmjg
PcKhzN2iGPJnZSnML5VSVl8LpesPuH7nl4z2ltendfcSTuWe1Pv2L+GO4aagzuusC1iRM2WcXIUH
dZYajTtPevxsJFLMljYzx2+DsHvTKI1+mktjfjtWkfwSNXNsH4ylez39lYYynCgKPdh0wde/PcxO
FJlLUVLrbdLoR4YoIq+2pMVs01HPYyLtSQFtbT3mH5k2wHLAh1cXVpi1ID0Mk5RSSZYPhlWnbyMQ
ATtn91dxZX1F/T7M6qtaMokyzNjhcrkk03EJLZpJJsLG+XGpSxxlBkAmoz9paalAjxzND3gZRDCN
UXwe3MmqlC+oV9VHWDTjf/IYZbUnt+rQuZ2EGVFaBWEGnVSt4wNeLLp1HpYpfB8rU6cfU7WrnoIy
XWQsLpMwOXVNW37VG5SJzuSGaXagd9d9Q+u/jk4U75u/Jm2J9UNBXyby5syJ7UthmHPs5UpYvmvy
HGbfHKFB94VyH8kqlHVUVrteDy9TXYbKF1Xt5k+43rR7DdaN4AlpgftBOOeSI6wWC2kTcw5nLfTB
8Y3HVrN/zG3UnXhxVDtheiOkwFwAHcRFy7FYdxzkIbAnq5CROmjK6pselcl0ze02eyPDCKnQaEID
jQJZNB57ezKl8+MkaGt00ZOzwYoKjWDx979d9eFiV21G1ceXKGHTrgYclNRteVKaKbqktW6eGzNH
LIl4sHMTb80wEhmi8EQbm6zhduQel6Z5znI6BnI6HzEXsj1MYdMzBb/y+PgjxX+1OhKgurn3KF5g
Orvu5qKTQzBrx9BPl7bz8WBtLoji5W7ehtMny1IKdqA+n61o1JYDLeHXczARt6S+yy1DJYtW7+2n
Bm0yToNY4nlIj7B+ltPSLXCXujb2WNmdid1IjGgJotJDqYEX3lpd0LKWMsS6CU+GxEHrSjKGZxu3
VbeRm9lL6TIfo1EOPz2e4o19hDITWlTUHoA5rROjtMwV2I5x5BsZ7jj5FISnoU8xkJOq5N+koiEz
B0UEMyfeU9He+FzKAqYqbIDIPNcjR4FSN8VIk0utotJvlApS5xT176l6IJsxhI2btekekH5jR5G/
/5pk6lRkvbcrWmeytvQOVMm8D6ujg2o7hmJd8aVWtQzxnqw6T2ExuK0FzGuYyv7vx7O9EUr+x9l5
7MaNtGv4iggwhy3ZWZIl57AhHH4z58yrP0/pbNxsognNwBgMMICri5W+8AYyaQuVchhP9AwWtxMS
03ECR5QAbcaXpYms6CCnc70hELI2Ci81rVARKMFDup5kmY2Tjc+baLH16EJa9tTvijQfN8qL68NQ
TRHlCFKjxRUUNzP3WghI0BjQFQSuGWQ/87DY0mVcSVBApHKaRc+cUv7imwVCvoaXIrqUoWM8lXaF
hn2jqZjJOcauGOat7vzqtF6XCCiCwKVffz1tGFofM8nokrdSeYntNv04pv1Wr2V1FGqYyD1gE0Fw
cT2KGSGMFfBGUe9TzAijW9nwgiSN1I2wYuW2pi9hCwkLmyh8+fWsGHY7gB80jQZcfd1eKci3Cgsr
E22QALq/fX8LWJqQ0RSh4iIXCAtFjbMKaFqaZ5Jbl6CysYRsN/hNa3eWkDMDhU1nwFy+fWbbdWUF
0OeiB5r0juNk7WI03x5nO2ncxhqtHTdK7ikKKrD357f2Nak7kByAo4cMvXj7ZgnzPzkBnanMNDCn
Qha6qVL3Hgrht/8yEoE2+QitzGWWPIS2NhJHRZfALPvvhZFXzCxqPo3gkTcWbe2ACTUxAmmRvi2R
frHTa3bUzkwK95tdXjuXVk1Tz8znL23Yfr0/r9XBKKQgW0SCLcuLfQ/73pa0RA8vQxe0T44RhW7W
yfahnBJgLHyL8/3xVs6ZCFac1xI+Sg+LFYtmXU0HrUC5JsOKBaTjdJ4hlr59X/DxoFdwTcHUWgYK
UZsO46SM4aXDfvl5bAxtZ9INfOyaYQssubL5UTQ3qaVzwogSxLP6T+BnymGLEA49Whotjn6J5SSN
d+bc1SggS47hFpQ4jzWb9ItTzebGlb+y/8mO8dMVvQqS8cXguVYooaWk4WUc0jrZ+UOmfPTjIS53
cqhOh/tLt5ZzcjPCTno13kL37nqqUhogEF+Z+SVlfffKpPm7RB5TDC1b6dBbqn+KFOcTMYbuSkbu
wFBWQuwvk42juLJlWVVSIrqDmB0sj2KfRhXivH12SdUiOOcI5GDxHvgHI3NIavp4K0ZZ2bICZyfS
WwIzpn897coeeFB9Pbs0GSg7PrJvvASy1W7JG60EYJDNLHAvLCSqTuJ3/LOT1GxuDQna5CUd+sCN
hx6uKpzZfd6As6vCWvaauslO9xd1ZfteDbp4XVW5kHQsIPPLoI1yjZxKFH6TRwmvd0vxJ8KyyHxu
kjDaTfDV/twfe/XD0sxA3R39U87p9YSDuEQmrVbyi+7LzUOm19m5HuJqIy9c+6ycTCixlOGE2uf1
KMA99RLn4fxCZ8j43fSzevIVK/nulIUGoyZA4WnXDckWNHxtchgfE1aCq6IBuxiWbQuk0A9zquJJ
t09qC0OFSh024GIrFwDgEJoMoOxwSV+SrXwK39CP0uIia2Uhu1LTE4kNFgQeF+2YTU3uld2CLg9H
jzRTqEgsj0JLiIYgPrvFN53uZFtD80S7pf/WOEqIRY0GoNHrYqlTAEVOY2Ec7++YlekKAy9iNJBU
vFeL8dUGqDSCnHRxAnRM5cCeDpaW6idyuC0L67Xbjh2DSAYgaUA+y9hC95WEHWoz1jzCN5kxrsCh
rPbrn7aC3RCFtNloTj1XFBoacdIKLoVqx5Sv8SF2Jbjdb3Zrxdron1/0ivr654KQynAolJFfVMRG
9lvCLsNLJbQt/MHQN0K6lTuWKMcgqgJCQ8N9EThKgPFNymwp4WJV7oy56B/bzuncoJnLPc/h1lWw
QjhmbrCNBZOCyqq1WFnJwDcsbAGXdI7fvmti03ghvajsQ2qlk32IRlmavUbCsQ3gxBybFy0164/o
vMatZ3VSLJ/nLNFOoOkR0nz7pkP99FU3AsTNkrApqXY6EmcgUqBFfw1fdx7tuusPGkW6z/9hJECm
gozKK7Csr4wQcvxINdJLMiXFbpKxk25M9OYyPEw38pA1iCC4F3gPDkjh29A5lnpjCqMqu7SpH/8Y
cPF43w7p7OPT7SRnZXD0o1lXGa6HcYYAj10Y+6GlzLkR7N6eaNIGKO7IMvC8omV5fTvHSi45caFl
l0pTBt2DuNclOzBuAsw2qfWWaujacAjXUy9ntwEVXCSvRdL1thyC9LbEdVkkU/plMs2f6L5qGw/r
7f1Pp5Dw/TWhJLZenKCe35D7WDBc1IBimCH787kq0i3cze3jxijc+6JBguyBJi7sf64EyuOD1tsR
DQnkeD+zT+QTwRvmr+DsLFcOzW7fyzlB/f2Nens90Lan90MjCZwK3abrYRPe6riKRzQKZzP9iDCw
Cs+4aN6Zk14Fx16LFPVwf8S1z6kC6hRlTjpOS6aVVdS87IYeXYYoMHbUBLKdVFrKxvuy9jlBxKAD
L/APqCFez0sruIEa2vSXpkqDU4356H7KOvtd1Nnagapo+1Goe779KNKuZ6O8JnwacgvXo+JI1hjK
TBYbxbnqJj5Hb3a60KMIM32sEbr9O9AlPStdnR7QJAzcEiZ3vrGkax+YW45MQnRx7KWKbWnrA9+E
Jg6l3+zoh47/QNCyVf54rahdl5DpFoqgnUvHQL10cd4FqBasKzsnTqK09hKo4o9VNmA4PWtVQ/M3
CYzACyzEgw4xZ/STnBVZ8KsOihBYutp87c2ye5bbNqt3rVn12tG2mkDk/u1sunNY6IqLUJxGM2QE
bnewW8fY53FVNkcJ9cN92dh6Sp5SRd9kKbDkHfwIRXWVcQYW4ihRYSGFVca6G6Asu9UkEMntzeRB
ZVOfY5rIjV0vNKiWSXFCwFClJE0dplC6c5Iqo/xkqVKHq2wLQQ1Ofph+AHYcdR794/rl7ecIlWvq
yyrniDLv9U9AwzBoMzWEMeH3wVnTcBccUA7eqHiu3Q+QCdjK4t/Uha5H6dhiXZuq1JLtYPambOxe
klpFHD4IfsUpEJ/7k1q71QnQhCEdj+eNFHSOkA27DdKErHC1S7WmuZER2ufWVMyNY7J2Q6DLiU0a
2i+CqnE9sz5TNQ6fBaA9TMtd5xgA6xFmhVdjmaGQnG6D05xP3Zf7M1xhgDNBTieKxgRIFOqvx+0m
qRzkgjJDYFSj7+Fvqnrj6MuPAUDfvwbu7TQW9Uk5GrgSOy4Zsu7vq3m2nyv0+ujG5IH9+/5vWrsx
RG4j6uf6rbdahhykXU99eGmGSPuVBHb+ovehtfHBV9YWJgyRL8BSoeKsXk9cwhSyCWsaIrbR+hdr
QIkGt7HpyazlLf+AlQkpQveG95TQl4rO9VBoUBPrSSAnxsL5pHSp+ZSi076Rjq7NBxA1KSEkbJrm
i0ECLVXbpNWiC6SidgfWgF6AOlcPRj/Ih/sLtHIKAeVSsUQLCtj28rpRw6ScKoF10QdZQWJ+Hp6H
Vg2frHlWf+byuOX9tT4eiTYrJdS8xNT/CUZ6K0dB3+KNllKUErH1+4YYZ3rqqVo+I+hrb7yba8sF
M5CmCukd7IjlziidHmWMELG6Wu7oYyvjPojndmOUtfUiw0YDiQobciaLO7sKZqUpIFxeximNH5TO
LHeFpCoelLByI5kXt+LieeD9E44LlAuAX4rv+8/3KxBlxJQEYENYG9PvBMFJr+MVOo1d2nmlZMeP
luaHL21cD7s37xT43ux6dJiRdljS9JVWoamooVCWDCNP50h/BDU+p0zejeXk/2ybLo83zvXKZhGW
rzRcUOKiGrz4rmatTQguCzaBPEUHzB2K1ut0IBZ50kg1Ps26upHTruwX+lXCwZdWH/y6xRWaYFyY
j1GZXeZQKjyzz7WjcKLZ3/+UK/sFuJJgsAmNDArr14toSgaUxDnKLnWjU+AOwugSoVrhQYTfEsRY
GwqfOEJHpLoAQi5eWaSvOkeS4+yCJtf8s5enwPfox5nfIih6f+5Pa+XdE+ZSdFlIFiElLcbqCaH0
2JCpPahD+qSMw1R7ftaoHyNfjXJ3xIsP5dQiPf6XYYn7xavOY7NYs05wk8sJGG1tj3nndtwupduH
qbEPR10yvBp9ksuEEtBwuj/w2rcVRAZKk9SrnWUEM0Hi6F9ZRMPY4cwYK8GnXNMCNxtl9cPbh4KK
KMrqgoy4DCmkxFDHJLN4EdrcQNcF2XnXKvV0nw0a6KD7g63dMZRcwUDCAAR8vdieQ6toU2bi0iEP
hvm1SUeC31hrrLOZ1sY5nkvtpEAeeorzWN/iBK8deernMJH4qFzci6cv7YY0KEeFTq6dxYc8tpvD
wM3+d9Yi7IGq0N9qf64t4r8DihvhnwtVB6mLNSPJhmFDsykqrKXlKqoOSNUF/+FyIS6k666hZwk0
+XooTWqqMsrxJuiU4W+k9/5j2kRb+cP/9/AXT4QQUhGmDxxC0vvrYZAbiSjEA/bxy9DQP2Ug0OfC
hcAuQcvtVPmQzlFjub6vJq2HZI3ReT3WqZeg8tMYQ5Y8zzxL6aTpaFa2WXpTYMjv8b7RvlpNFlgu
xJq4xmUgG42drKeN+YIJcP03gaEUu7ZdO5+CxMjzk2Mi6nDU7EoJ9k2YF40rIdZ9SRVFandOlviy
F+bj8NeUcxtflsKWvylm7qg7fLDL930/+B+S3pyb/ZCpebkz1RFZdycO+kdpdJr2UDmx9s3OpbHf
6UkXVF6eanO2SxHqcXaNUfWY6smVJF0kf57fjaqGh2o5dEDdBwnEvYetavLbaMiwPvjQ6bgzfDNR
jmpZN7Afp5mqbo/qnDdFRZJ6rS9ZozsZLR35GdTiaJKz5M07+EY4XFapnZYEGcX4K0NzELVrXlCA
KXkwfhmDMfnMLWXNz41j0ZZygfqnxh+EJ0eEIBol/N7EVTScs1J3jlkPZeQsqUMT7AlrldjTEtlO
976cJuZezgJ00nM9UDXutUiTvEKLo3czcIF0hwNU8z9uj9F8UNMxUveBJNXSYzLEef85noj2d7Ot
Z/nLXFTNxzKuzCcU9oLMnc1hrF8mswxLN63N+ZttJM7vwZyngzOCpnO7CNjeSVLM2jrmcpUhcjj0
/bsuydXkaWiGfnChnwb2jgRrIAnPjCTYzVkPdTTBBHw+yTjmBW4g8+rtEe+30p0ydXrtlYM5KoeS
ElVzSuReydwgLSt9V7dO9JBPQ9O5kEGdb5QHB9trx9z4XDlGk7sierafVGkYLkapDKnL22krnsxD
M576sJgqlBjsTI8wPWkyxW0pdFbwfMqh3aXAo6qzkoQmjlw8FpVr90H7p9JR+sONUUL6rsd6EwJ/
NWXyQ9nOxpdO8kPwkkace2mXo6toJrSo3UlVleClJ6tq3Mw2K+lLPtaq6QWwqy8Sft8ftRjp+5dc
LtPZJXSLezalM/Vn7C/rz/3UGK2rl632tazwTT4gumoWfzupVzNPxWJjq450c7WDLaJPadOugGWI
ssv13YCX3aTj45dd8C7NvVzV+JTNPGBoWjo/+8DS9rY9pp7v51sUgpV7locSsVBQawIRvhw5Hps5
HSrklSuneD+G43RWVH8gsamTw/33a30oqie08tDqWHquxX2eB44MRc4fYDJmeTC7VISMgyr5W75O
K/EiHE0dXAmNLiEsc/09o3Aums7O6cJWQ/VH2Fv9VjoaPG+fEDpLAoCGyBhs1utRgghxMWDu5Bda
z46u5zF2PNuOjZ9CZXV++/OvkRISBQNGQ4FSvR5Nb0ttcnJSjAQO+6MTacOxB5Y3Hk1tJKKrnGg8
632u7AtZGbc26Nra8exTdBHgzZuqUI7dcAaaIb4YDV6LWavXsqsy7jmX2vbtWrFCH5BknigcDZSl
tH5uRnIbztTaVAU2fKJyeu12PDa4d2x805XQmMKEwF8IWraxpJaVyRhAtIX/ZHSZ9gL+3f/kVI79
O6M49LFqlD81SdTGmDefUvCeNDqTfE0LAczFiWsSe7AqiDuYW02R1whIeBlJ8X6SjF/396eIKK4i
Dm4V9grQFuwdoX0v9udIh1E2Biu7mI2afo8A+h/1TsO/s3Di9luJNO6xS5qCF28av4Dvjsv9/R/w
GjotfwF1EDjE8KcBVy9CVtWUzAI9WDrpcRoPO1GzfJhqp/k167n9PzPUeSnlzE5UN6dB9UsqbeJ0
HyE4/2HSSw2nUinAZbPrK8xIZT+XaeMOJNj3f+ZNcMt3ImEg4yO7RLplEdwWShQOQdVlZCP+uJe0
PNunZdkfjcSaH9XImLaqLStbgBD6tQYpzASXHmCIEOPyHTJgLiE5TwynnGmDKh7MlHSjZvVaSlku
AdAfge+jc0bKeX1t4IkzAdS1aEyqs9+76hBAdBjVwQh2utbWvI9+ZRcukYsgV1Z5he7sFNc/1CQu
3stYPH1SjUifdvMEffHUdwhou3lkNOFJcyrrc9Y05oA5RJn8ADSQfk9VHwjTNDK/fa8WyrwfKm3+
nY8S0ppl72vfa7RXlRRjvbpWv3DAu9YF/zr27+uQwt3eauCW0nSDaO8S/pjU2ADrfa+CwBhdMhAr
8vAfjR2Xo9m3blDgCPMOhZzkY41Ek+8qkz18vb8/bl4T9gf6ECDXRcGUO/X6E+Z5aI5hjtR9xFz3
5uy3n41ISs7/YRTBchUeDsDrFm102YrxxpLT7CKnrcqlHklPdVZtaUjeYiOYDD0UlFqEFRJki+vJ
RHGcminQ0sts+dExTf1hT9wj78Yo7lh/xffCVNWfw6iN8KAz5h9hbWnPyGZtkd1u7l7xQ6hJEAGC
8uOVvv4h5uALIUMgEVGiT3usinjZpIZWtayNu8SW2JO8BBvHYS3QgkEM15U/8FoWV2Ixyc4sMCHU
QoL8f4GR9edYCmzLJaW1Dr5e6D+gicVPPvrcW7y7tVMvnIUEwFugsBcXP1ur5JCV+cXspuGhltMe
ZJaPcVrvbCkBrw4FyAcIKqPhXHv9bWOpJO0TCCYUo23qnVIA0wLNgDGZ7Y2obmUZ6aXIyOfxhjLa
YhnJJgJtQrbnMjVOcZz0pLyUiWXuFRqDXlmFxYNs+fnGoCvzA5yFzhS6NKKlsphfrVUmEfqcXdDD
bn9o+FUeo7qDvheps7UF7lNW3gdkP5CjEQ0xEvvF+aeARibRs2lq0ke37g3lbNZ15hZNinJyNMku
qP14Xyed/Xegd7YrI2B/iSk3pxju2VHKZ+NMNawV2pCz61fylqjRyksPAB47ch4xGQWFxTsrBISU
ceRBMdSpVU4dTX4E7rIpfsD7rPiEQVDzbQZGfBgTpKIQ3Uin0/3ba/UbEURBzSXuvhGfr2zQLzUp
92VWE/MBv5gXTCvQwRwymD64nmwEUWvDUW7DoAuJJa7MxZKUZpXP9IezS2kr0me7aNAfMDJ0Pss+
3c/W1I4bA96CbihHcmcCdIEnRo9pcXqbvsydNGuBrvpm+Q5YUbDP2jJEfslI4u/4FQ2HtGpLy9Ny
Z/rkt3F/hiJYbIQqaxufRSYSRxSG0vHi9lZHKa0zHcxNZjbRQwZpEJXcvnJbKYt2b19RMlHBewFN
QfB/fYdkqTxXdjJkFzs1270VRM4R2ZT05JSB9dDOtfX9/nhrU6PGz6OEEwi8h8V4ajiWw2B20GKD
sPnBSMbsoXOsfzb6Hg7k/cHW9o8oRYChQkyFdvr15IQVdYCtFcHXjPd2oiTzUanU6lhArvI6awz/
w+QEQIO6H3A0bcmlTJU8sfwZ04SSk3Kc/fxD74zjPiL5+XJ/Zmuf8d+RFmEEIBMlmAmHLkhutjtQ
Ygn1L+pvuMu+uUbLkSC6pxsqShe0s64/otrgDOMo5L9TUxZuAcTxKW1anKYgwX3+D7NCEAnkOu1k
2jPXQ010hrDqBSwVy3l7iSwO+66wk5EqtEoOcX+wlXhPoMbhocLIEm3l68ESSmYy1aL40oVB5w22
Nj2EpT1vhCJrC4WKAh8P9BdZ7mKUoTEjvQWpiir0rH2O5zDZj60xH8q52Uo5byEIrBR9ClD3ZNQ8
1ouz5XfoMxLFplhGt2qwj1XfHCmOxvqhj6GWg+WxM1jREoxfV1FBuFxGvbEwRUsw5pTqHOokrDfE
lN/+oYEOivgBjiY36/WH7lOHvLuikdgEKaJJoVVdQNlsAe3E37LIgNigEN7A27Fdl702bMPNeKxw
RoN/jQit3ISubk/N2ejNcB/alI+jqm+OyARtXaFrSyzYB4AJUWu66apnZgo2iccW1bA4gk4iTyc4
L4mXjklx+A+fUtSg4A+K8H5xoTXmiCGWWGHCfljEU4vkZ29tYTBXX0GSZIH8F+USdTEMKtvh2Fgi
FfKdbh838UwhVw4/TtocHwh66VQg39TutWSmojF0DTbLVrFBnVlbUEADBDoGioTUUa63Td0Hce6r
NAJyKg8Pg1nRyDAt6SWLil+DP8o/HfTafvS0Hf7DfkVvDslv8WSA+bseWPVtU9KcMr2Mcm8+We0Q
fRVs4I2HV3zD5X6FGMciUgkWdeHrUbB9UPOkzLKLFVnB76wbg2+O1HIwRwja4GlG1xmTLd/3ta0q
oLxknoiYEeNcD9rqOOnYLYpORmbIT5kyZaXrO1aru+CT1F/3N6tYoJsZAqERjrykgEs9LLNu7FnO
GIwfA6tWi4bySDbjExvXoX7MfUD5G0u3OqRDei1UOcXuvZ5fWKYBcpxcNfSS9A+VIv1JxtT5iyNX
SNrb9fVbm4rcuM4/4y2utjr01d4R3e82VfrUzdV2+uXMaryxV1aeKhCvFCVQMWNjLt9FQ9YgNoZa
gtJFIT1JFUxl+rdvD16QDIDSDhqJwHfZyZetpOYoE5lhB/xDMxL8e+3O9AA7Fm9/EwFWcX/BZwRI
v4TKyT55S9yi6th1WfGlLWxqQ3kBFS+dzP/w/iIOQPkNS1zkYJalgJ5WutallLts1Ag+llZiPIdx
6e+ssbdO9/f72rXJWDi+kbFya97ww3gC6fliB9eHat+f0Gii/DZJsbkzo9RUdpJpRtBS8s5U3ZBr
JXarwMibXYZv21Yrf60ChAyDKHlShyCDWtxi+Gzkktmgp2Y0egclZFK7v1lSFr9quSofx1jxD0ra
VND3cVDbQ57sz6qWd4qLpZ22sX9Xrh28GwD0ANMCoLX8MFNTl7akEBerZhh87epJ8YyhqC9pGkz7
+4uwNZT4//8gCgrcjvvZASgVTn7kFV1X7ZCryt5JWraVLK7c4FAOLcQnSK9FJHk9VKPhCdyIGDxM
FOBKFgyFMYyjszO2ybECsHaawjejGABm08ijoQDSGJKlej3mqEZVG+c1LcTRx3/ND4xPpIrylhrw
7T3KMPDRidkIkMG+Xw+jhYFlzA7lw763p30URNpTM0j5zpdy8zFqmi0JgbXxSPSFHj6bFqDb9Xhq
UhXarFDpiUKIW5C3/Cd1CJN3qtabQJdwprm/S25jCwBgVDG4TWns0T68Hi/R6W9NIUgzU2rjP21c
db5ntbJxtP2RujkKn2fDoF0S2fgsbrxRt5c5Y+PAJiCsxA3Lyzw3R6dtKtixjd9bHztJSd61slJt
zPD2HICTpXJA2YxgGAWw6xlGOqUDEymGy0Cm8RulXv+QdOH4pMnJhjzd2nzQtaG3LOR15KVgGxAO
eMYaeLoC36JzM47KYzSWW1jStR3y7yiLc637YZhNas6ONFr5JVCn5FCG03Qwle67BDPheH+DrA0H
bUZ075B6xWrt+vPFHTEvMT8ix1PZevkgWbGLnUTwEJldc8Q3T3t/f0BR0rkOloT+r7hLZORKbxDy
ZqMp/gBV8lIr1eiaoQW6BvUERP5G/6MEucKdlKm6ILemH8vU2NSOXmni8QOEYgidMfqWSxjtiKle
R8KSXYZ4asGGWIRRboszuOL19EU+lVWicJXKIFE0v7skYyc9Al/HLgo/yK8wkM2fKKwmtWuPWZwh
sOT3GxttJb/lJxKjgAcyBJVqsSi2mhh4++nw/MCCfAiSIjkMde9/QvKrf8Q/ej4B8cLQOs0Lt8ps
2UWyWfOCvrGf0sIKN07Yq53Zcslef4cohgrZ0us9YsigoaK2h2sLnz93OzPzay9ONP0yZINdu11o
5NEO/8NsOkhDURY7e0QA1I0ULbU9YE165tp+bdoedHJcqH2p7ho3AVDzqcIq/Z1FW07zshyYgFeo
5ji5VjaDxYpCm0r/2NaqvDGltU0oVh9JVLYhhbPrGYWVHRaRY2YXh9LBXqeYdOgQHIK/addPqo/Y
j5OiGzeVQ44ka70lbbty6AwqBCpBLoBZxFeuh8eg18FLXc0vdl9Lz4PctwfFSI1jXUyOR21oS/3x
1kkRNABldKrpor1A+eB6QE6clAcB7jU5Wf05o1K49wP9Ec3Q/UjZ5Ogk9vwAgbs6dNM8POSNjWax
1cPF9ORKjV+6Uq4/hr69BWm/WQdReqa8rtHSZcMvha2K3ExfrWjO2M1+q2o9e4Efb4qGrHGqyzp7
1uYanJg8pwKxZZzvX0U3cQ2dKypipKQAXnmSxYX/TwhVFr2Jl8honh0JTlcBsuyZrlL/xGccD5mK
Qyll1S3q9Cs++eo0oagt+J64XiAdwcJcjzrazmzHcuycHR1dwkeeG8hmzZDoyYNujM4X9KhtVKDS
LnLN2q5eej6+6eJxH4e7BJ28Z/aVLJ18Z6KnOPtJ8DFnO7+TTYRTZ72ZHwgy1K0o+2bH8qMRA38l
/rwy7q9/NCXscUwLyT73Vfg1xujtqFtBcmggr3hto1f7+yuzMhz1CLC5JBls12VGjTlf44dgqc/I
OY4ffKtpPHrHuIVPgfTLrupP94e73QjwqASGlcCMt3D5sttWIPc6JrHnQss1Wl2J3z1qvfpNSn39
JUPV8gRWtN14ecU6L/YBhxKZFpG2CXm360+K+nnVC/eIM5ir6Wzrle3pE7p5w4Bs3/353UQuuIPQ
66ETIcIWYurrofquGAO/GdlyJgp1Oxu5xuCkAw/5c3+c22XDDFUHdwyAjA+6pI30BqeJSpZ1robU
3sV6Kp2tDpSTP0fRoS0rZWOb3F4f5FrCBok2NBWD5TZp1cGuMrWxz0YX1O+dpGhPFVCLU2CUxUUZ
nd6VrKJ4Z4+IoU9atlVYv9026Hggjkdjmoo3/3H9WSs9deS5Vaxzpsn+M3oM6Xcamh2jGrnxA8k+
nm3HqoLd/a98u3Fe5UNwe4Hthl6Jdj1sV7fIylOBP4eWNB+TqgdZDfDkwBZ7MzVGTAuICBwxEuyb
okKQBch4ar3EsZc/A+FWz0MkWwds4vNdX47pl/szW9k/FBQ488CHESZbcsiR/8wKumkcCbMeMhde
WPN9sJPo3VhkKPUP0xZcdH1A2Iz0BclTlpHN1MC0o2DgnO0htz9KVSm7MSKq3wCm0/dR6r/357ey
YdBukNFhR27ttgfZYVNMSqs4Z18kfgO01HdT0inPmmRVbu0o3XmWte5wf9CbFBBsCMdDoQckaN3G
IpOGqAJwZa6dc5vpTnAMsEIrXScTgJAZ/FFyRuVR+mGkufKzyOp2yzH49u5heFGgQZQK8uTy7kFl
tBtMk6u8ZtKHydaSk88kNypta6OgBUgmKKS8b9g5dqxpnd/azrmqK/1rhTrmpYiCrfLkyskjZ4eS
b4KeQklbbKd/Aga71vWA+jx6aJPT7CunRGbQ12SXssHWg7syoauhFndLFjRj4EhQWq0opx8gNeq+
K5Ot0H51FJ29j2qPSDcWeyMo2PZ6gFas1c7VTukm9ax1tr+7vwNXRxGEFLIHNHiW9MgxLJ1BUpDW
tOpsPitjApo+mLfcBtcWxxAgKEJKXrkl7FEJFCWratQgtTj/Mrd+esxqJfIqyxw2sgeeGBb6+u0m
cod6BiEAAiKYpOuNoGa4fY8R1sXNYFvPVlEF33qELp6VWQ5jt9MSJIiiPNJHdygyVNhAjKjpl7w3
YJ/7fWdeiikMgTfrQ3RC+QNLBp3a5XMopfHfRA1giXCkQT0LrlnyFJnIi+3CuJN/y0Vodi5kDvWD
1Vpg6HOqf9hBxr3+FNpZOrmZTpXVTQhpMVOWMACxAB9HntNGvXpIlbZSPxGUZ7JroKDT79Entwg0
00yOd0WFjaCHASvN08kqzBdzTnKZLEiy0r006LxsTqfYf3Q7kUv4DQHvTVKP+os9dWRLTTA7sxsO
1Ty9I8g1HoymRlKyH235ZzE68d8w1Kz3cIEDfzdICNK7Zq+U/9PrNP+QpmjSHXNu/2eEjfxiN5gW
yEy5kxLN67GF+RpLefGj6bvM8QbDyOxd2pf+gG+lFX5KbLg3uxaC3l7z7aE7+d1oPuHMnvfvzdnW
PpaGM5KqN772LW6harhhrQlIT5hI+6HTxsA1UWuUDokSVY/ZODSRNyRS8iNC1io65YiDja7VKLVz
wKQ6zD3bkSrgpRiTGtBkRgTROtWonnFBU6qdP7Zq6elpVunnuQmyPzMe9l8L1OMrfBpDmDBSNHeV
azStbbpmEvbSDh6Y1XlxwT+uLRnlM1U9KdlVPtTinUnsJrNSpkShouUVfjfVQKR2gzVpD1ZmjfWT
BDqqed8Emvy/vJgVzUsq9DHdvqrm6kX1k+QYmwUeHAGQMMkFClP/Llns3hvmxI+9qsmhluj2WLyf
rXGwXCN2qvokqWr1F+Z+Gp5rhmQ9VDg3rhHZsfNixqUqP/e9SRmH7KR55MJFcgCgXAmy1Uqtn1io
hAlcqj6LP/jQT4sNbYfVU0gLDJVgdLhuDCrMqFJkOGjRZWqD4UHRGn9vmHm9kSWu3StAGnDBVEW2
tiTrTlz4I14maKJ0Q7SDBDTTDu7iXe0PW8Y6a0NhfAGbhII32kBiwv+8Lxj5obYZpUh3zxKeQaQf
YCii5Egq1GwwvFeGAnBFGY6AYKWmL6tNMRhxJZ39uNW8uKqzQ1mZwaPW9s4WLmIlyoIkIOptoCKQ
RF9MqzVMvNNAPOMDoXd7c5KTvVEY6U8pC9LHAe+/+s35jnjPAASjDk7/d9l3S+HHqkWf++fZasZd
hivDruKYvblMR5Btop5EBelViXU5L6DEKRapBB2EU7u06hzPqTEGt5GGcAfVAEKnBNZvc8q0nTNP
3Z9gNvPTUKqd19ZFf7r/yq4ElzxFNGnJDkSIIlb8n80jdMG0cA7sc2OWyMsHTgh6vZLRqrGLH/pk
GkdisS2cxso2ojoMhvRVJ5yyxvWgPvfQnAI2PndUVHc+ajaHfg5of3eStXHab3cRG0j0G2lm8MGX
vNZptusChw/1rARB2rlhMPrRl1qGJjzkYRP9LAZ/Swbhdnb0I+EcUhxHMpvO1/Xsghze6dj0yjka
B3tXIxG591Uw3XFe9bv7qyf2ynVEQQAGXYNQTICaXruc/6yebwP/1LFZOJOpGN/7wG+/ECa/eRSo
1qBqhMAC0go3ZrNlOEvgavCHxAsteRejZ/fDigxn/8a5iFFIOAC2CYEze3Eusj6RfEsyk0tPLAko
sO4u5PDpW/c7o7wqA/IUWgoKQteLY2cMDH2C9lIVeaM/pqgBdvo+jWoIqHNj7vvizeBwMaQBQtcm
mIVCsQj7rIICON06MKTZMBza/+PsPHbkNto1fEUEmMOWZMeZ0ShL1oaQfsnMuRiv/jyczVFziCbG
gGEYFuzqYqUvvCFGCr5qm8in1NtcrNmK/V5Ppp1ok6bIem+w/Siq0BPgDoX+t0r4KzStJ7umxZXo
vV0fsM02j6ocBqYnIqQr3GmsrH/TQigEMJlIbFfWc8s+amVQJR4WINYXlc5m6FPgjAN/HEKYtQTr
I2FEaZVuqqlt7UcdVu7Y8Zbqc4zIwIi5dEkUi0aynh6ldjDeOw2uy6esmMSPDMD6HyVJ86+GM4Xq
yaFH4VzkEAuSR403TPdy+vLEC86o/jZFY7RH/C+G7xaqkdO5QiTIOgRUO/8pcECKYW9n7XwUWpYd
Z2XoaYw2pWFdFpp+dVScZLJ9s6e+/SB1LZFYiPaO7ht6FjueLA0dch2tkINDVI4ApRUi4B851OkS
j4u8Tlw6QZrhx7YkVLfRneZT20L7JpKyG+QihsRSiN56sz+2WiTgN1t9E7nSKMrAlRxzUl09C1Pl
nzEvzRIKQJtB00m15JcRN3HgEeSk/wtpDOrHInac75C+YPA4YZE9tIoTNKeGQK70Mt1sI6rruviV
5kqQHaFli49KWnUJVhVxOboF/MPMLbVOexzmeZgftMqJwicnlezeC2jvfjeG2CRWjyw0uHMnnR8i
eRoy30bbRni93GBHr3dB+VtgyounYYleoq/EQSrBVteqR9vJ0t5DbWfS3WQMtT9zluc/UiG0B5xR
yuGgZuHYupaVhPU5SVv5jPOoLNzOyUFzDIX0WzXRgbSVxvgxDY50Tns1+9U1bf29KVrhwPz4iJBQ
2QWxfs4CzfnUzVUXH4ZRmZLD8jzC3zbzpHCjOen/sOj1U6J1s/IepwPTPNhq32UfsADDybWH6Nr4
tSpNn/t4hGuVZ31/kpIp1g56kAvUKarYeUb1Saph4Q+x5QlzFofcVpPoUnRaUHqAw6ofWQY13NXj
xhDH1pnl9GyZgf6nHCun9qlcSDkiHlyGftbN+Qc49EZwrOWwKjwVEFnsF20XsgVkaWwmd1DG9mOA
mMFigF5q9aMckhy5omgNyx/kQEtdPBeh3o+zJM5mn83OmYYMKpYjLrjPtRTpnAZz+DiXgfPUlrr8
aYpo856rUGSxm/dm9oVOZDaxmnrYHGph2+GptbT2B6QeaG0VzNX+Z6jOg+LnTq2QXaWTUZ+iGFpE
HrdN6s6iLiMvUuxq8O2qz89jrFSNz/OsfhRKZMzvHGls/2lK0/llYcogPYxzL4uHKApJoaQwLh+G
yIzsQyiSoQD8rGWKCxVEPDeplkFbhUwvnSYJgS3YnoHzBee5cfiE9B2fUk3Y4ZxPnv/nkphSfEIl
Nm4/zGrRhl6XAZ67sioqhIJZfAsQLjNOejFXn6uyqee3PqkvtzXXJqE7nm1rhnFRlS9q2VAFxzb4
2qmp/oGcbk+q61WMsIxCLYDiEyUh3u/bZ6hXtBjf4xAixVjnHq1SxYOgX3/s9LI/3X9XX1XyXobC
TBFtJh2rutU7QGTAq4vG8pXrto/doatwQmlSQI1IMASuwO0G+FOZHVMtDr/fH/tVdLmMTZOM/Ifg
GYDC7TTLmBJe24GywlnL8tpKWNTW9fGQWQLJhTFOJY8LUv5xf9SNj7vAG0HnUGRf5NpvR83zCDWO
YdHIqGL7McNB260tKfmBSupeMX9rKOwqYaOTFFHcWX3cSLJFMS4fd5711OsnZLgVLS/8Dr+KtxYr
2S6U1UE2k0CAJVltGc0OWn3McMBQC+U57pv0oUGWYSc72ZwP4Ea0QNFA09clKkNAJSKiQDOgjQLs
6YLQRdk4+iy6sdkBMG8NRe+Mhh1qM0tMdrtKQYooPYbwKCEINXmaxsz4EOTzMLoiHYd4J7d7lQYQ
DAFBgLWEVStzW3pCfwXKJgrxXbGo1uHLBC0tlJP+YBv0l+K60F2HysTOgK9nB6OTpsNC+AY1upZC
HuRoNiKB+EKYsNOFJGsPqM7OXoi4xc7G2Jjb0vEElkqSQ4tgNTerDyT4v5j65WGdn+u0SA9NJsSp
LuXKQ5Jltxe9xMg3WQcNAYJZ4NnUZpfb6/ZjgikxTBEP6VUXcTb5NdKOEvbcWvYhl5K5+aMqKbFQ
jZsqQicinT/Z0th9nqYEqR+D43LurMWU+v6hXw71+kfhLL809EB1gcu//VGBHuV9pOOcLGV2i8+d
Enxog677+F9GWfx3OYPwLleb1tEacqHUpoTbqZUvofn9jtik//3WURb31KUWQUZO+2V11GHFak44
IAWqmqnsDVoUHzWl2aOEvN6iJA10lRZmBkOtuTeTmc4ltfsEo13pR9oWuT9KuXpBpHPY+WqvOq4Q
Tyh9L7V8LLIoNNyuDeiRkorbFF7byuz+hGAOZ7ccG4VekgqUzF3qkuFnJ7LS1kcuaB59AjBzD7T2
eofgsgMaCJQtHW1yzdtfofRaDZOvCHGmNSeEnKLwqEvlm+kuHA6my6OAIS3TXb76XzdN39VGVxWo
5ulGOT8G9fQ7syY862PtzV7hfEpAP7gigfxBi3C1S/RkmFv0SlOk5CFQ9wXlZ3h8kqtG1R4UaGMB
6dDrZDwU4pb62O2kBLg2GWVsYogSqcqwg/fowLY9ZgiOfitL0/zClPtLFYcQjyXweDtVnNfy+stc
HX7Cgu8AdLGaa9+zhcqKd3YSVj2e8iI2ET+YcDb2C6WrDNdSq7n+0OCU+McWlZL6wqGfgrtpgDxD
ltroi4jItNxQkYw3c9r5ceT3NoACCpYU9W6/DoJfjtYaVC70MFGu1WzqJ1oO0qnE43TnltsKqLgS
+AshC6SuV1cv6lYT9wYLgfnweLRzJXtnFmhdDgMgFzcK6HOU7bwHOtlafuSCzYXvxBFek3EEbgYo
z+MggFW8cUBiAgjRUJsnjWz8JOhufkH+e/bSITop0Z5z1bK0txc7gatKqQYyCRHdi8/pXwfK0gZs
QiuiuVoyyi+gQyU3TCThBrmWpi4GQvJOkXvrGzNV4hIANgtE43Y5sTqVA0nAUxgNI/jaR6HkYRoU
uKkY8qeuSual6lHt1Gs2LmMIOf8/6Or5QpiAulgSE0ii2n4ykEp/GOqFRV/visRv3IMEx8g1LY8M
EO8lYfjrgwLurjsbVvO1H1VKIZT6n+Ug3QvvttIOyl101eFTIRC1mpAWdXDEAyZEC1D9iNdvfmx7
o/DQD9MVbv/cPCXR8F1S2v9QSESXfcETyQbByZoeLuZyJBikH5IgWfDgDGNkeFZS2XtLtvEdeUh4
OnmvSHDWDFmAGKMwEb2DPh0r+MNm4XMGs3RnY2x8R8JVIkn6IFz1a7iQYqemOuSSdFG7vPBozTrY
fSszZZRafWdXiepFvQzkG8DY2wN0EkPuGPCOUEfXB081IrmPET++xmGAhp0hBQcETGy/C+do58ht
fMqlyU/OwZJBplk9mqHWDyo3Gh6wKBm8bwZL+YmOeLIzysbBpkyOFirs86XMvDrYc1zHndQF4bW0
8Zk8KHWo/lH7qCcMae3WAjGfhPGl7WWjentatdgx8EAQppNWrQKgrOib0laBgIiBApITpY0fT3Pl
j4UUXe7HjhsXCaxJ7mheaSQh1qs2KG2cAV9DaL2KsUEl0C6AJobxEdsj9T9MC+QVUvJcyyDgVw9f
2qc4FQRWiMxh2OG8kkXmeYKYSiM5LoY99uLWzAhBkFcBjEwlY7V8Q2M4jRS38TWtefEsBJv8oQ4M
346lva7Y1n4kzqB4gCsYTNBVWm+rirAzdSZdLILwiYrbdJK04d/7K/WaEMehorXJfgDftZjl3l7E
pdMYg0kog7ppVB0SLW0+ICGFJXszaIcxEbVPRwR30kQyD0E8GEh2Tm/Gv/AbFqUEri8uF6KK298Q
xVaXyAHh6iDn9SXTauWkDait12E77eyWrY9KmLTcZgoh+DpDG6TYkZMCldU0i8TZHpPpNKZ2vMM5
3fyqnG+QhzT+qFastglNGLrEUAuucqWoflSq1rGc89m14J97ndxl/oDCmFeiSkME2eUf6kB/M71o
+apcYyTIiFm+UimOp6nPQrmKIdqW5TGmRgDOshxcsC7ZzlfdOhWUnugCosgPmG21iSJsnauubTAo
H8PmZ9tNFqJgY/Njanf7gJtDLWEDwNnlYKxORW1pkW5APL/Cdk8OKjJpvjbGkKNjbQ+t+pqfid4K
j87ilEYQhgfA7b5c5MY0J1PyKzZks1+kY+SOuVx4tVYMvlWMGpViQ3Yt+jDvgriDskn152TO6KXc
P6Ub4Sf1G8CIXKYK/ZLV1W0bYSgJDcmbSLMjtw2m8qo2iXTiEbY/5UY4+ffH2/jIjEfTGncZirZr
2JssdUmoyozXVXOOM5utikeNDOY9GK5gZ+9sPIiI2iyVjAVN/ko2v9erASLDQpfMTWCPBsm4j3CB
U6BnkOb8Cz1NTujiWp/uz3EjpgGHDDnIQU6Kytxqz8pGqVVozsIErkRyiIIo8BNNzp61vpWRxk1a
Ojmd/Fxk+fD2mGbpynMJYNcN5G+VP415LsFZMFBNEMPoG2EU+TgqZocx33UV3rqIaCAsQj7cAYTC
S1b1V5zdmhPCXxle5LRE9dq1YnM8VKoyHpPCNCH8ayrEGbO0rmiNqCi5jHVnPtSO1n1789cmcOSK
R3ZnMfRaHdtKMuIwU6X06gRd8xRJaetRwrJ98hkIMloofZSxfvHHEXba/ZE3bnxGZmByY+LIddmg
TGdtqkwyjShXnScCM/1JVEl8+A+jQJYHP87LwuV0+53xHO2tkS7aVYyV6TvKnPmWDGP1/igb55Ls
7P9HWe3ZIsxqHkqqrCqNoc+K3A1HNZyCR/rRezqzG8eDVHeZzwvDck30AvcaVe2SgKbDkP+E8xt+
USH1QGxU54ueFDDjhWIUdDrNrvhyf5ob193N2KtNq2pT38ikg1c9zYsDMl4WjSlaAYuGgBsz650t
snXRA4WF/kHmDhd3rb1c1kk7tRIiVMBBw4i2e5hdEpHa3yj4YCI4dMhfua2IGl+egpCZO5n2aITl
/ARNJt+DumytMrouyB3RteLtXj7PX2c20WeyFBz9rkQGlepa9CGfsFdoKlfXhu7z/W+9ORjA8IW7
oL9+WpSA/lhty0sxuY7+mVpRe4Ke+1Pftdrp/lAvymyrKgqFKYq8lI007oHVxSehgZUEcNavgz1b
EvDKymoOeDvrznGkSx57WpMnnQclBqiEWljmr6DQUShNGk3+IWYMZgmlygkMnqGkn9t85D9BpMHE
5UHqW2pxWcg/C2MyYJ0NvNtWntuo33SIDOHDPSW950SOFPvYpiRcO2Wu/cETeEiOshGgpB4Lm+b7
/Ulv7WVQZiCuKZjRrVhdDBQnR80BaIGeUvWjoLt5jBJUvSGfxn6mjG9GtaGhgXoMrynOjGAcVnuH
8nUNHHiidxY71TXS9dZLLF3yo9A0duqhWzcEkM8XixZCkjW6VI3qYIg0DJa1BrwH+Nwg+jBIJVr2
UQcIZ7BCWi1NbAajDyouffsdQbZAY5eO2gs74/aQgJCYRgN5x6sczybgofqPPCE/ZKhV9yGxWN37
y7hxTJDtJUEhSOFO1FcRmDJo9pSB9772TS/eO0an/1uHQ/1P1Uvd3ou1ORaPNQ8WfWPMwVZTM+Y0
wiIJxRrLGB+LwDQuCrDJS2egLv72aXHqKVVhsrOw6G+HKgJMlIjJeBxFH72bpWE+mmHef06kWt05
/Rvv8KI7DV+VKUFeXR2EtBhMuQzo6majkbwfQWKfgaD8h3VaogtyZuSFaPivrhjwTx14eegNyK7W
B3he08FBoPI5aof39z/dxvbnf0+Jb1FvWdpwt59OstOgbdB6R7xFRQkZbOvJHs30hLdDiQNjnnta
F46Y2eEhd3/kjStlaXvS7CdjJ21epSWdJZogV0ssyfokPyR8D7dO0+GUiFC4cNH3NGw3Vo6iEWKm
Oi8SaJRV7Ea3eMLsCRh5Z+rhoSyD+TtQe+fT/Vlt7HpcdKEnITq01IRXNxd+itEM6i++BjOsvaRX
h4/S0HQnhHr3Qv+toZY8ilWDAPMK+CJRRiSjkqk3NGbp13HYHGGOZG4KyX9nrZb9tnry6MQtrysS
W4ixrr4dDpXDJKsBri56Ig0nU2j1d1VCActzyiA+5mOSf4B8WoVvP9jcHUubisYm1NlVCFUPijWH
ic24EVA6SnTjP3kwvusCq/749nUDvA16YmkJ2fbqxNG3BVxsGPHVksIEQcNQ91An1b1JKfeC7K2N
z6X/Mho1q3UZWgwvLYMpRjhoyj0TBu3PLMhkz3DC6dGqqa/cn9pLMWG9epQYwMjT8+EqXM0NDzIT
NCTyQdYQGd+1qVC/1WBNP8jgQL8ZVR59HrMaU5/YaqIe5fZA/bcEffDJhmkje3JnSZPHe4zJpdXX
xWV06HW7dovd3oCDqDh2idX/7I3WrmgV1iPkp9Goc79RS+NBnwv9zaIF9IORu17gCdSFuPhv7yxI
672OfE5yLTq7pzks5b8rtYp/lVbS9J4+6zbloUYd/ZmF/qINdjuf7n/SrbsEE0qAz+gG8muWo/lX
bNsa9mg1tQXffzbKb5oJ5qxMw3EHjbJ16rinFoAE/W9MJW5HgTUkemNBSEjNVADti9vTGOdfHGes
z8BrG8/Bbfl8f2ZblwrkcTAMMOOpua3urxmRhjbQgRL1lvQLDpLyVKVJdFYz0e1UTLaOAfcWOgxw
7wEyrF4ePWxrfewXrE0tmz9SjL/xXXKAjFetWn8K5DjbI1u+lnVhqdgdGPLxsgK/Xz3eqGWrMNYb
oi0jsb7S/S7AZCG6HfiG0hd/sKUqDdDYUvLcTqL4lYczz6EuVO2fFDDh7NJWyrOdK27rAX7R5wd6
YCvAjm4XOXKwWDGNxYY8aqpnDurkOTHOWZVk665cDeKr1krTIcs4UfeX+vX2WlQwlpCeRB8ZytVS
txoMpLLk/RDOkB2wlR4AP9vjwcYx1hs7TDrr3Ih29vTr6TIoiFvUPsBYAUK4ne5ck8YkCUakUiCK
syrpvwYz1b1sDlVsmzLjuQ1Kw1fx89wpV23gHhgZHQYqoIALCbhvR7YnQ2viARcYvazS77ROM8Md
4nmGMYk5wgH6NNzspEkRShCONHAbGs7XoG3LdzUOVarbEvipXttn0d6D8Po24ZfBb4HMRNrzCgSm
lGMpZR3Jq5x34qz1yOiaDSzF+8v9+mRTVyCcBItIrKCs7Z6tIqFfXBJvOUFuXHsptSOvymJJdTvd
yfc8d7bWmQISoGiqEQs89/Zrd0oe253EHZ1GsfSQZxSYHTkbD2Q78imXtenYhaX+oKMDdPgP86TT
tMj7UH9ZI6RgasCF7MBiAeQAQd/DRmlq3jFJQazp/lBbkwQHRXMcOUsUE5Y//+sZqLU2yeFWEuyF
UX6J4EzEXhE4ku7bmVRwnU2B/bUO2uohmdF53bk5Xl+gKC/DsUMTUCW90VbBUZiEZqKzgtdam1pv
yuL0gxVakTuXQ3LS1TTaefReEDG3cQQVFiQvOD3WIp2zOrvghKa4LheX515LnmJVDCXU4KoQcBMa
9OKxV8wbFhcygjeXdoXLHB3Nn1bqtPbBsruxvMBqmJqPSN1Bspg1Gz5tNMTDu16bhf2tjwdJHCia
JfnTbKklF1AHNMWnnmJI58ZMx+Ak5iFOl96B4viRjm/ecaydVjvkPTBR9F+DonXJpTvNnUVfPw1m
nwictAITuTBVCR7ytAedX9qz+c3kZ4WuHNXFwjAp9aeg6iLZA1raVygKiPJjZsVIag6jpJUHp6zz
+NDMUApcK2somoU8jFhg6Fm/IHc0BMp6ymESk45LeCoQkzAk6yZt9IzJ7H8ZAFdVfzBGiw5o02cc
8tieLK9oZzxoVUM0kAZbiZ7MjHU4RIaxT023mo1e9bM2MO2j2sWR4maVnI+c30ivrlKCn/qxQz2/
PhPIaV/yopK7pxyGROXXvK7vZRAAsdsFZh/5sxgUbSdu3tiENOM5BMBEecD01REYK0xV1IrnK8Xw
zc3ptnhTPejvEn73bzO0+s/3j9xGkROFCdDoAOGJnelc3Z65vI2DOAdff9WDWutduWxtA+qH2vxm
B1TPcM6SL2XcGWcjmh4HVHN5ywv10kZte7n/Uzbez6XaSABKzxAVsVWBI1fKWUh1nFyzslMlT3ce
c6Q5MzeQQ+13X8jtx7y3q533c+sWNzjsxDB09bh4bqffIbHBowz8YUpCzafOg30k8fipHoTYiQ82
h+LZww8DtgNVj9uh0Ps36tjMgD84c37kwWg8ZG+Ch7aUdxZ1YxMtNfrFuhFQAl/zdiQDDYE5j3v6
zCh6aG7XmMlHsj7zJEZb/DJqeY9rsPXi4gzxYnANvumVOrU190NZ1xDXc6swXCkIa6w3Ja6unRdi
a2aL8AYdU94HyN63M5PNzqRvgw/6LCeNN9Ae9zulFi4atj3Z1DTuvAlbawY7hY9oLf2VdaI+BjqC
6jY2R5o8Vyf8rmq/TPv2Y0ev+XB/+28ORSuKpBlQ/isZx5CHvZeLKLmactc/hMj+X5VKaw/TZOr/
YSfSyOWCQatPedXkLCagkFky8hWLQj9IbaqjZxw1h0iHgPD2WbFMYDOXUIx84XbBhGmOWlQhez3l
I3qJ0jAmZ9TcgoCEN98zz1r+Z6sHFYTzywakhoO8we1gVVailioTJOWjHv+iWVUfUl2pbbcxRtzI
qbkHdGlMOK3QRR3zSyh1zl7wuXWL0clYtNqXm2wNkI91ZUJ7ZLGB1OzU02bH7lygz52bCLs6CSTH
31HX2cPKbF7jy5kHobbIIq7rZJbc8ATylF8psVqUx4paeic5Axq4VVRnj8jh2PnHEAxagwEA+FJP
kfLqSy7LOaFOjGzOzrpvHFQQ/CQGZIaATNbk9lHJYaDGJXLnY4keISqZbpOUqmtETXowRbDHsdho
aSOcQexI854S+esWB48kcTrRW6QmqismZzzX3Wy7SRVZvt2I4CEEFfKUznNCi6kLrrONr+T9zb5x
DdL44OladuFSaLvdf0pvyHFu83gnWdadrcCIPzi5Hhzvj7I5VaBKNI7IveiYrR6Shq5rC/0csxVb
9MdOQqvUdqAp4oFiPLS9XVy0oe9dCtHNMRXzV52G2k7sunFZARAzFA4bgCYCrduZIiNYlhZ6G9dx
GkMfa0tuECOdPezP98ptWweKyTrcv2QgVKluhxpVkzBgrhjKaCU4qFHWP9Bz6d6bXdydSHabr2T1
494duTEsdWeNg4w0A23g1QxDIajLUUe9KMWIbWE52xEGkGicHhvKD4UH4xspobaykXK8v74bI5Pf
0cMiKbAoMa5CksoKW7MXqXPRDWEd1aooLs5gjSdJh8qaIPmDBU2xV8vZ2LoLNYTSGx0EcDfLef4r
9dIQarGigkFjHB+OQGOyg9lTQ7g/tY1tYwNdhxlC1ZQLevnzv0YBym3TvUJsOlEsOEp1EvqNrh1b
qMZvP4ocED4fp55O8VrHI5znCPwiV08FCsIdtUZ9L8JE3RllYz6An4F2sD+xO1lzP5B2DaxAFuE1
ICk7lhDqvwypZbiRNe8p+22cekCfMKIgjlJJ1NY2OYR0GdAz0NZmge1p4QTzxCWuKL9aNZ9rL1Gc
Whyqag4+xYtsgVckbf/siEb7fX8Nt3/IIoFH34JVXAOV7BpccscddEU+IMDlqYy9pqGH7VL7CSDb
tcqxjarJU2N18vN4VF010M0/93/F6y/P1+BKoKxKLMhNdLuTpro0KhxypUsnV7Mf8nuQaLJNr0ZK
a2fTbk5Y4VzwvrCXeNdvx6rKXI/60JAuKerfXAJhnWhuXGrYtWa00c8w3lVxKiNZSlwr6I3oCPiu
udaNDRHv/rQ33nkwh8RSyiIwzDO/uhwYzkmFYYQ0qdoI+HRZmZ8SZNbe5WHV/y+RtPhMj0f/OGXN
dOlKdKcPuHbqmlvMEepY93/N63jr9sesFqFSZJLUGfKcWsjFx4gcE7qPMlmPdVINXjYpNuJI8Jsc
O3xfoci1c/o2F4bcDRjmIl/4ilhZt5XW9QjPXRPyD594LEXxHYTyLywWiGuytHLeTX0ZHJHSW/Tl
JOfKt5CKw/3P8PruxNoR3CmV90WAe+2BkOhsxtDswmtqWOKcG+YkeXMWt93OOK9jKsZZxPlACNLD
WIcXpbCcSBoUWB36CNPISkBAGmV3nA0zcpEjkz7cn9fWGdNQoqGK7+iLmPDtvo/Q9Zl1Z+R2yyvJ
b8dqPDVz37lTqjk7/IetoQwyOlAUYPYp3t4OVdh9WNgDd0piSLEb0j3zQ3tGH69AN2InNN0ci++4
qGlRJV4DKazEKPKiSMOrSKIWDjnwQ6OVR0Bcxl5fa3MoKpkU+BZMwLpGXKR06sfIRG42k6MP6Jzo
X3Jz6N+Vee58v79YW5sQTC5BEg8E/fLVxdAGEh7wZhJea70fDnoVSEcrzfKd2PNlIW5TLA4b+vII
LvF33tfbhdLy0CiDYQouTtyN8dGKdVk8TdGkhO+FoXTf4ibNFC+3Ztq8fVWLnzEMmuSE/lORelHp
lIbHAzHFgOWc5HM+jW1yDHuT3kwtJvn32PB0ulUwlq1XWk2c4s4iMv3U8JjPfj9PVAjbyAz/jfUE
5BtvEV4xkRaPiVc2mdX7opUg4M2WEUcePRP73wJOuOrrhjG+xzdsDFzKH9n4XAcl21lGjlJ4g6MW
JERJY1nn0JZr3eujyCx4UjPtiOxFXiPD15mN34txdA4ktGmPWQIYuSdZne0viZKO+SP+ugKdaAQp
D5Oe4H/Y4mR1zqwiB4hhQeA5z6mp/TAz1PndoOjC4JCOfT6frGyQ2oMiSgQzK7nK7EcKb9M5DJHK
dBdZkneaVII+ngap+9rYWR5cIq1pfpO7OdFBkqv0Sa1FjQDQkKPpAldPdAcBWhtJIvDnCPHCvi/d
Vm7DT/TokICIwlht3FbFh80tCmVC16htKArFkl7+pMYeJzsPxcY5AHbDQw0qBpDfOikOYvquKtIs
l0QfsgcZXebZzUKwFTNV3WjnfC/pz2qLIgSBejWRH2CYV0Fm05RaWDTx1THD+EDdfnSR6579fJbF
AUq8X+QZuodWtDfw68AdiAqbiDQc9BlmtLdno1PLTmssO7rqcpp+TbBC+DYoQ4IMumqLy5invMWi
Cs2d+W68wqQLXGhAsoBzv2rfa1HQ1alOCTMq22ebj3JG9P150LFASBz9f3TqpFMz9hS8y67eubg3
2oCIZDDtFwwB6f7yUf4K6R1jVvRcdPEVonzhIP3UVyfckyh4dAIuYNvofXlFyVJtXTRB8h8Aerr3
neaQv6GWmmIZ32inOOqG8/37cGPLAa9hw1EQ4E3RV7/LysN8jhsZeFKJjSRPJylb0o3+SA14Z3dv
rbsGDXLJUumCr7HkMcpg6pw0ESpqsQm1c+68zMn/yFpYuknnOAfaoHvN5q3pcY4olSPiQYll/TYn
U54NNoRBaOXqkQtEuQToZT0mkrKnt701FEHNQuAhISbZv13hVIDzIsBiWyu0NQ16LH7fKD1e1cV0
ur9oGxEOcQZnl/wGbNyrozs4NigQnUcsmQLNLTMnfBy6shd0khNxiqFoyTunZ2NI2n50+5Ax1xAE
WhVTQmxTsHWzQ7zAquiAxL/xmT5PeHQi9LpSY5R2DszGZuGcksjBMUFwb23vVCbaQNEAherYUXmi
u/FT0WTlDwC6pjdzTbrGME3/4WZapEqXBAaADzKpt0uYgQu2zNEhd4zrzmt61XyWpmLwhrHNPGSP
hTdW1ZstFhflR4JVYNdLxrLeoibqenZvEtONRomGX0jRzfICDoT1H5ZwcZ0gRn2R0lFvZ6eEbWki
liZdNNyiXar1kaclpe0vEmenMs6kw/1duhFqQWBdaDqApiCvrM5ekAZ5YolRujRpU/2w7KLz7NTY
2ygbx44wn44cXRUEO9fHTor7ObFSW7pkbaGehqkrvHIubK8tG+Ptx26ZDNArNuXrWtc0Tk6XOQyl
q2H5NEgwK3LN+Z4ktX3AgXNPgGjryP093OpCScDmm/Rhyd0jJ3ajyFBOk1YI34gy9QAMbK8WvfUl
gV5xdRlUtml63O4PoUXtZAWjc5n0eXAR1SyviK3qXtdL4v39rbE1FBANmLMLXoIL5XaoqQLPr6DJ
eGmndJlLWZ31auQrdrC6d4baGItRHDBlNC+XatrtWG3D2UqtyLrQtpkvI6lB4+m9bl3TPmkVF1CA
9jykjZMe8HFOfjd61wwu8u54WMLF5ETq2mTPZ1Fo6GhnJM/mJzl2ZvHZakddHHRsXGQPZfig9vNy
lo33WJupJ7tIjW+JLsrBM8DAPERZYX6yytn4hlAnsbtpzpn2TtSSFRx55svfVabl6D32tngKyIXC
XzaB5+RCAMB6Kx7BSnmjqkSxb8HNkN1BCmzHrXSoHy4q+8L+haq7kA+wScMfMV4hk5sZg6xf7KaQ
By+I5f57qiZDd4LtanylHscjRYaCSL0WoR+nS0qYur3VTvT4Jyv5N6eJTVvk/mJsxJwwpZEyXfLX
hVJ3uxazaSZmXKE+Hamp+ZANaeBPChrnS/eD5IOkWQKM8SeDartzdjd2AY0AlBAguhMMrBstrUIA
JeOXix2FUR4HPML8LGqp90zG+PH+JLfqLfTIwZYznAHoabW7RSUJIH2adJGw2DtP5LZwsaR0Ir5W
i7OUTZLL4zV4TWTqz3qh/USYpX5zUQIvFeCU2BSAczTM1a7P8SvsjAKUXS4qxzPBy3pBY82fNdS8
dp7q1/c88OwlNODxIoF3lqf8r9A2z/XCCk36sANCG2eiW+mcpXX37/2vujUKZQieEopHANdWH9WY
wcpUBeE71ovKYzkN+gWBVXUPW/WSY92mRWgBgXNgQqDVAC/fzkaMNUI54JlAxdndB3S8+59pP86m
h+5Z1ntgmVvM0Sx0MclmxRd0/efTFENAjWfF/AlNNP5fMjQOqGA5+jwh4H8e2M5fdj7GxtcASQpw
gUgF5N66vlDQ9AcIRXgUwvb92VPRy92Sqld6CrRu+GmiXFd5EiiA0HWavv0E1IBWF8gK8dMkyxaP
IkQRYdTbXgcJRPHBH2dH/VWB7ME/2IYk4aJoPI/HKJQFlSaprFO37rX2M25/8Te7yYfI1eirnSd1
TDI/CQNlqQSU4w/HAO7oy0bXva9oQjq+Zs4IkxfjWOU+mBXQRUpoIPhENVT7KWgJUI3MSqNxe660
f8ehjGxXoElvUh+fktpT+9EOKI6W8ac6mp09rMQL1HW94ouS+wswFDm11VGhgpipdjFEVxTM22tJ
3WvCgCLK/+0lOzyToqEvqMJnfJyKsKeGkM+f8//j7DyW40ayNfxEiIA3WwBVJOhEUV4bBKVuwSZs
JtzT3w9aTRUrWNF3JqZXPcxKpDvmN1s1H7pS82Jn8vTj5Cn3w5S7W/L+Mr+9tGg27SY+fKadQHJ2
XeZqKxYsbhDQ98fpBjvF4dZJceppXKOO//tQDpV/glBqD9b5hvI1ny5ejVSM1JQe67XCOaLp00Nt
VdeUHC/Mit5MQM//b0voPM7QaDJVY46+ifCLKTKXrTmYIJE/LlZ7DZeyH9azpQUjSYZEBECxw9uP
0f9cTSqoHSsNSP+2pvxpKCu/2TRHRr6whtj0R/05gHYQYxWvh0UjrwkBvM1h+JwcTzpsIIB5EE5H
Nyqn91VNYXiwKj0WQyBj+L59lAUB9r8QMIAP9tckci5NmTiHKxJuYfDmNs5mT1QaytV3i176h4H+
SyLdcQeKqTl9adJ0BeeRivQm71rqCr0agOK+v5cu3aGwg+g6ObtuOan36cSRrJnXIDVTBJllxUEP
apHQBkqDPysuE8bvgEKTCicaH4nkLi5uMTziUdzoXGuHobHN57kq/a/m1jh/7Lmd0TX0Jor326xd
69C/DbL5kdhjEs6jtwPo7PSnitzqpVGWxAUaMILY0YL8Zcn4N6N2bQecc9bG+/r+57m0Qnvguxei
cHk9L0EHvQ0qyhvSROBR00edDz4LyeaCsLPb62WhLArTg5ezLcNt52a5/sUoRtu/skoXnhAOPH1f
WjLQMs9/RlPoJGPVwMytYI1Qb6qf7UZe00268H3Z/CjeUu0jez6nUmU1MWY1yjSxKkw340Hr3JtR
TGtwAIQSfPLpp195Gy9cL8AtqFPgqoA7wHmLfjRSIN5jliYDL1BPUH2QFvWCpa7E7ZWF3Pfx2fVC
LE9J6y9/i2bT6eZxqj6tilVqSVtjjFPk5dpBGMbNISq6ZfnF6m9o2gO0AenbNWJNqtIofs3UbppY
a7rhFfl4qw+htQX/pi4SzqGtucajU83OM14myxyORl8a0WboC6qMQtPH4zBpjXO3mh1VM2+kgv6v
MeqtF5nZvPBupV0WILS/DC+41mAlaq5LCp6qMrsvTjFSVCVJygXGL6SSh2nqJ7r+qZK/aLcgWWQu
mv15MjaaS0MXNM8andIkoJ5FwiI1O3jZERn3eIcZRkwO5baPXN+L/EitFzSzr0qBy69Rg6+e7H77
aBNya5HfBBX0ctFow21RNUis+01v5LFmDjYeapga3gTwPuuPhP5Aa812Rf9h8IPFiZCv92RUKFNX
eFR36kOvy0FQPfVonua1/kVBj/ikkFcaQi3Xpsei7rss3ARXcrQtQPdaEfifLIuECoD05D1ZAJ2+
+sbY+mBV0H2Oi9br7WMOkQ08+VYuSNVs29KHYphoduEtmQ2R5LtM4ZbhhYQobpr7sZ+7aMlsIq1V
jHVOqWJYB3qN9MkWwOVZ2hqKj5lp6NtUXfMDRgKOSOh9llfukgu5xi5tg2G0R+ExAP1zugXHsnak
NDM36Ve5UKkio3wpCRdAfc5ZoYXCMfgsk1RVfbSMru+wAPCFf1h1KuxXGs1v3zsoXA7dIqCt5l6Z
PP0t0yAdn0akk+hUtg9SM4vvNarGR11MaC8uznJExv+/By676Si9NnJKB7ra2QfwA4+10XA3NiqR
xQ1mgIfW7c3Dol/1s7tA5Dod6yzTySVJnOMMbrKiPIZKk93b6GzZ7erQi4VAELrWkP2b+XWzHGAE
rdWnGQbtH8eemm9mPqz1PSSkaryyB95e5H+bKbv2F61a9sHpZ/dcwXGfTTvJUn/9muJs0YaE/81/
Z4fTztyDqb3OtlNPTseBiicLJSYrmbi+b1JX72O49nAx5mui82+vcGQnaUbwMhNA8DSfjlRIF2Hv
Ev8dBUA67qVTvkg91+975eTf37/D9+1xcoXvKnt/DQp3BNub94meYtFNZhYknam9bHzIO2MePwdj
EaApaGXXHqdLwyFptj9MzNA7L6Mbjd26xm4CTcLkHrZc2hFBjREFZWpFttiuuXC++ZJMj8gTOieV
dOq+Zy8UZhq5k+ob8LzUE1/SSab4e2s4nXbNpl3TQ3gT2OyDQb4CSAbIlPb66bLZCvRPjcxg4lRF
kd424JmcqG5McehNd1TRtvZLFk4YWGTc1nn9YVRbc0U87tIHtjFXB7NAzEHL7fQ3bCZtEdxNvcSn
ff6YrbZX30yjYfbkGHVz33GVf35/B/0tHZ1vIZTOaKIicwYg/ez82bwiAoBRkOSV7463vTHWW2zR
y4MJzM01Ae7CVqMxCgfOW6AaKzbklP4zNrOZSE/BVs79KvvSFfkMzqIbqxEufS2v1d7eXBOsDihU
egw7bhFQ1OmX0fyNZ1DDD7YHwfjZRNr4X2+y/rMk+T4KZXjIMqA+CZlPRwlM2GlYbmD72vTLz07g
6u6lK1iDDEmkL+9/+Usz8pDpRh2CLU6P73Ss1grmdIO9nyC/sRwIlNV90RVm/P4ol44QIoTcejtu
+g1SnShTCJImdnU5V1GFXcwNdd4uTANqu+8PdekAAaOltuxzethPpxNy5xHPRR75ZDQaPQs9Z7K+
d8QPH5US6bcadESOI1A2EEKnC0hCl/bNeiUtuHSAeL53ch+gWgBfp7/BwPcJL6nVT1ZwirsrKPUi
yF/jVFJQbjQ9wZP02rwvLCRNKfRNdmI9XbCzea94EJMimG5CnuPHTSP6WwvPiuT9r/u3q3B2UCnJ
Un9G/AMA2nmryB4MXyv13SmPBllXgoQb1vEGVHb5SaAgIA8lCbUfG2M/StyVXCQ9saWqh2cqM0B5
tsJp+wgzFM35OeAd9KxSPFFC6qJZFunGJtenAJ2W/Cn18va7bB2p3W8KJaxoDbzsn8m2BbG+1mxH
5HeDMdIdHLTsVNt9qLB8wA9qNKw66eY2/Sobr/zHV1X1CTNsy4+Rmln9W9PGSieah376qXsrWBfc
c3zsFMuijd1Kedc6UBe2PjK08Fmhs6IXeR5ZdGW/VVo3cmUgL/xouxqUt6FN7xD+u2ax9rYKB6vM
II7bOeGc5nN0ALXdqnNQLkzQpNKO9Kka8gQkeT+1gH3vCmKtLGpo9j0uU+982MZKPGpUOj5ItyoT
dwpgTkgczX8G6OXmVxK9C98BeWjo47saNjS4s4dNnyffq2aczjx/GG4MPRuPzWRpx1ZWzfH9Tfom
huYzQLEDX84rhmj02fFr6jUfXA1n8pUMKAKiE4SjnZcxPJTtxjEFiSwqaof3B71w/hxWl3cBSv6u
cXx65nkpna3sqEiYmtv+TjVn+7hmS///mRoKJKByeSVZ6dNRSmv0ZNH7QaK1qOCVcMbbKK1ze3jw
4FSqpNTG9ndfVsY1df8L1+rOvgDkTvJBZfxs4MGsh24opzQBkU2PK5BBvC1BGq1u2RyIlvU7udTB
QRrZ8oI38H+G/7KkFJmIZpFUQoV0/3n/U4TECnit0LsPiGYdlXQyKCKtrMVtPagOPSejfhgCoQ6j
ms1jVzvmlfbMpdmTjvGEUXLd60enw6+GW9ZGXxBy+v7wFWkG64NjtTqf3kMP0BibuDfqMSRznqPF
06/Cwi8dHl4SMkMMKHg+z9IG5rv6aVOnib3Tg0PpAGaLc1li4tB4+ghdverkv+U252y6yvvRO7l9
D4xlNlBs3qzlVtK9/ZmmNhFRYxfZ8wL1urvy6l38kbvL7w5PQiz97EeuQ4Wp9kScXJXrcJtOWlfF
frlSfJitbL4SUVw4blSnYAVQBafvcE668LJl0YaMnMMEykt7WDp/3EVXP94/1Pu6nr12pBL8dSLS
gPvk7FFtcqPWNa31k6za3Ft0vYwv+SrlUU9tTY9k/59ZXRxtpL2hse09izd0q8qSQzcPeZDMVZPe
jKiYlwdPqEHcvD+vt1k4A+2XsAlijdTNPSurbyaSGmlJlNQYEh+L2lhdn8KLsn7i5aW1n4J0nX6N
po32LhVq+WrWhY2nSmBTcPeaorsrva6Y/vsGOvlRZ/c2PpsezpO9j3nlsB4Rqk8/mjg6H3o9vaZn
/Lbms38Aruo9mIdocf4BEFD2hrbTfcAMqbqZc8BeBXTb0GuD7lZw00SwS6yQI1PgFLpQmVNNXV3Z
xBdODGYiu+T/btfEZj69Vhq1DasjWO7WltmfUU7qgF25/Oq57ecrC74v6NlOpulLhYvgcBc6P7tA
PaxDvDnr3cT3Om872MtoH3ucHv3QnExrekAYrxtCC1L8bRtY6edceunnMvC2p3Ws0msTv3B6YU+C
Ut9p4+CbzlbacCgxFoAKk9EZ7YNIs/ZlG3Pvim7MhdPL0WWJkb8kZT7Hi24+XUhnIAxHDGv7qnNf
3s44Sj0XhGpZVAXK/fX+V77wTJDe8Ejtwqm80WfXhSyF9DK98ZN2BL8denNf/KwXr1y+54YAi2a3
Qf66DbV6WWrowNGEiuu1Q3RpZ6Og8hdNsPcM3ghFlqM39s3sJWhjzj/pEqc3w9DxUviT1ZRhSk6S
hxALm422yTDcA57Y7lYfg5Irmdibyj69s73Wta8yRPNzofR1S2mxKd1Jgpy6cKZ8KzScuTqUBjrL
oqvlx1VtWuQgG3Tlub4QADLs/k6DU3nbv0tJsvK6Tp3EFMOIHxAfJJyhYMQuQihHoxu6gy+G7fX9
1b+wqQPWHtzXLu+gn8+XhBC4fi/cRCj3Z7/1zT2siPxKbebClbEL2FIh2uW3AO2dXhkkljU8aqYm
C6yhhb70aIWvav2F1ZvbH96f0cXBSCOAijDmm2OaltluUL5SjC5FmzSItdztLqpxMM72lfTg0sfj
Hvzbpgeren4fD7pw09pdnIQ6DjgR0cnjqjvVlS35ltPGnqTIsVsa/dUBPvt8iy6sOV1LJ9nspa8O
vt7s0mWiLl/S3ihl1G9G+aCKtqwiisT5E/LHYC2aZcY2uNEFIsz//QtTxuTSoDCyRxqnyxl47TjW
a8VONdv8fqK01IYzDMAq1iffVvH7o136yDs5CIYhMlI4Z52ORrXSXjZ/dBONDD+SdLXQvbHr4/uj
XNo1PDVABemcY/9+VlKy8R2ampZR6N9CG7ScOarsfj2CA1L/n89HhQxINQgtGAmnE0K9sHO6hqF8
iDJhjctREpRLEKfZYFwZ6tK3gxIO7+kvfPvcMj0vBm3r6JQmuqeJu4nxwFwu15zNLt7eyELBdd0h
v+45ui+gWOJDBufIFSL4R+I3nUbpJuUcbu6K+q4BSPYfAhcXVSOx1That00VW/ZMWev9ZXz7enLD
7FfZrhxLc//s244ZjXS/MJzEA871OFUV0kqzdLMJJ2VPPJirNK8F9ZeG5MK2OQn0RigynS6nC3a2
yIjbEhPO3C0Mql14BfLXMcMp626x1LV67tutinAEFAAWdS9MnMtiUUafhOUXXgKVYYpLMWRHKkrO
oRnANr7/OS8OxRfDlQjoP9CS07lZi26B1XTcpNZcAX9bx9oMldJjP5b6lR7i2zCEWaH1RYhLyggU
+XSoXuidiRORm4y+n9/o6TIdVzm9GsViH6rSoyia+yliWX17F3Qa9gfvz/TCHt51gXcFSqA7bKKz
S1YvLS0HiOQlC15FQCOy4RMeWsa9PqUYA/fGfKPglwFeGTQErqwmn59Qh+k+v/8zLn5wIg/kfGnq
EQmdfoUJ0l7p2JmX6KMhjiY0jwgUcn1rmCAH3h/qQuENmONudQNYdXfWPE+nWrDOsM/dBPg3mqlI
fpm/6zJfySR87XMNluJGc0TwaRgWN1mWBk94BWH0Yav1+X7wrf5GFVP54qlq+fP+T7P/XkynkT+F
Wua/E7folJ6/rHbpM3V+c5JWWTC9Et139sfZqQ0tsjTL64/25qJZ5iFTZj7AL5JgtldtXcNdU804
LrkavC5snB5VrKICS+d+7DqtGbsHp7Kd6pkQeywOveDPs6JLW4CArvo/wBj99t+1cWV27A2wtA9S
b0rzoQ9oNH92CkLwUOF+7t+Z7ZQBXFr1dvuR18HYRO5ooxSnOcGKwQ74y/KVUnQ/x5O1KutG8yxh
3ErfkFYUdKlrRyjoq/SPh/GWAPuwIL8W0VvOysdxmocsLCHKL/GEjDnPkd2q19rNy+oINwA0WS6Q
oosyDc2xqPGVkDHcBboSI4q664e8NCdK91ow1uE4lP2dWos5DQvYEUuIsjySdagOmc9+0dJDGcYe
oZeqWg0RmVYxEnsC1PYBIC3Tr8FpJzcqzFzlsd4r/p9DkebPiOX16q4qeiO9zdJeNw/42oEgH7Ng
Hr9WyhKmG3uUx73XbR6M7NjYo5ceOguI+WHxixU3CNC8W/0NoIiPA1BZGM39XDprexxqYvBfcysW
PQJo705Rs5h2eygahQ5Ti6bm8FGvO61GxHNbfw6909gxnJP6k0QYXfuFiXf7lLWVpcfw+xtnTsZt
NDoZKjfT7cd6xZ8m6m1redhZWuA6Jun88pTppM+GO1LhRdOu/+a4/VTFKAoDYzNkDjgLjrephwiS
IfSL6Ig+3VD1onG3BmP2RaKY54SNuSwPooc3euN27J8XuMDilS4Hbsr2PFd5iGac8X1NTW38AG9s
McLBwNv6gVaP9eRM7jajiGSX/yjEQbuveVbX6w0V7vkBbaRWPG8cmvxQZI5ZhuVUrSNFNXe5wxln
So/z1k5fEYIxg3g1tfnFSB3nXtcr7Wuw8l90iteVR7jwRKTWPP3Rkkg5oT6k1RTPct0QZwiMhlaC
Krx8i2C8tK+Cdm4W2XZnPQ+UHqZ7F8U9NAxX5hhaQllr1Fk9blw5F8wXb27kqxx9ZcaBKGle6ECH
1H2VDsK6qbTCUrfFpJp/PcPr5rjBYvuXCFTVh1XgDFbYkQAeN+kWrwXQlp/Cw+81dPUamahMm4Mv
xZhjZOJSJ1ZhNqnlo9ZpBINl2RVjiLcA3CbVu4VxtMGYBkeUDbGU0chK4iVNabPmk2dQQyhEk0ic
vdfbyhJdyo+0i8cSZ9R/5OwbfWwY3fJFZaubx/AK/WcXnbZmit1hsbyPi5EKO7KKVDlHGuwwJwa7
yyXpmTL0b9aIgF1S127W3g+QM1ItGlzprbEFgxvAX+5Y2Gp3OzRysD0y2nnMgxR1jtkh9FOWpb14
die8e+T/5BchafW9+mtVl+E6qjR/NIbScL8u5VrdEq2C7C/afASl3dfLLO+XKrPSD55ZFMNj6XRe
GyEqGdw7roFTU6YF62MX6MuvqdyoTBHN4etRGr39scsrqT9vXoAdxTSgDMNVWtu/DZouVQR1Nlju
LH+0pxt6kePDQurthrXeALdq8aVDOBIktHwugBclMp16TBI3+CphahkTILihbL7N2DfCvbDVNsN0
p2L2rLqxftLQck9vp7SrpoOipJSx6cTqILNWtC9d2xhgzle+WO9s/aexr9r5q5GrtD5k3C8fNiVL
D+aNpv90O7//gIyytFG0HHUDmnkrIdhSl1pDFK03L/Sl9J49ZM9sqEe2px6MDsGPj5AJ5fdt0Dgf
VuYPj4PL3j7mPAjgVofKj3R36csIBfB+jVwLy624QT5w/YbnVbUeMwtk3X27GQXeJNlStN9ybZTG
jQ1Z/lOugJAeWVs/eOK1X1Xk5u70oUvbbImAJ87zY7d6oOIQqPFkbBXDVqFagdJeWBfrKEK71/M6
8tp66o91ZbrZsWuIp3njDFUfLBMR/KFVRnt0BL5mUZFNANGmynR+K3uRRtgos0b0nTQupJLH5l3x
Cgu9tW5fFsAvvwxNFf963mA914LMHWZlU/5TjMP8j155bhl3UzZ64QzJQY9ntdqfqF+XIFaNTYev
w/77xos8ijhQ7fojMPr00+Qu4327NOufxXcXGsf1qr5MJN7cE80iZYghYv9tNrcac9la24ZjLYzm
i2eN3Y8uNYpPVHhzTFiqujugMGngOVNM/k+nopKL8WxTVHGDitAf1y+G/i7V86lNDNW0eTxPuf6h
9bWqT1BPLp425c9uhN1kloZyCtw8Qqwh/4KsdeeRlbCro1L3RJdIkKhlTOvbXR9k6zrfclBBKYYQ
ytNDJLKXP7NPDwUdLXypfHiNj4NONhA6g4OwcO062YNdN10VQrDJ0WZf5RCn08h95lTeRoFWypEl
A6n4USxjQ2tPZssWaU1Z/N66dLMPZBX429jSHn9OWWt03xaAel/pZs4arKgWfaDGyblpcVPSvESt
XZ74uEu03BtW8HOe1u63jbOKfeAqEvqPdVp655gOqYE/Q77q9kH2XfNkemL4YaFyxys/m/JRaYP5
nYKC3CIH5MYSWhMJTNia/L2brl0LN+7HBeRLKOut8+88aNsWNLVxGsJqqAsUKtBYQzLcbZuP85Yt
DgVpUasoHfU0IZb0vrtke1VECTf97Ddo10b+2o/DMzGkyftSFx0E4qAM2njVtO134026E7YKH6N4
MAKT5NFzV+tukaZfxsgGrMZh0epFvzEnZ7gdDZSyYq0tp/yhNr3tZZja3r4Bg8UeB/m0fB1qoJ2R
kqanotwPqpoV6cm4qwGUMGgkB4c8AobuCfe2bb1FTIznt8rS7YvMcmYZAPF9EW0xG5HtzigjLqsl
tBx6cLq5/zRy7Idv78e9b4uP8HN332PkNHH0OCekTBOnwc4rIxGesJNKK9UcS70CX2it5EBhpqfZ
/YgK9EOpPKO/koFdyD1IPBy82neeHvWW09wD4rpe86IZSVAHe5SWFc8Qk0XYueU1mZQLQ4FYROmC
YcjTz7X4uZBFrUnuYrSq5zhbqjTy0nS8XUEvHt7/pnvGf5ZJ0NfeK2hw/8gGzhp8raVnbT73TtKM
lnNIUdQ/ZrPIPr4/yoUiwC6nRpWOIidIqLPyUSuF0lU7OwlwZm0LIUF1XxfupE9WOg9HF4ne3+8P
eClfpX5Exrq3hIDQnM0LHKppT0ApE+44bwcHDMTv9eBv34AGU3np58FJ41Gf6C0XCzRWQwoRV83o
XVP0pLpy4Rv7MKT5H7QC1vV05wgC422iOIQiX669dugBplgJFLgduNtg1dEwKL2KZDNNU+QKX9/C
ahzHhz61dLBMDVZ5hzWDMovVBwbLCQ+7/2qO6DOGJWX4MrQzferjQecR4m61Wvx6ej14Xa1hQ1tt
l5eKa6/KMIW1TfnNziZt+TY3vVlFnd043zF9sDnZWlFtYL87F0XhlChHR3m7PNqagA2zDbIj0JgQ
hCF67grtUJmBTO/4K+l239n71UgobAxx3tHGqFBnnf0PKdCJ9WXsPb84aJPo/Julr/PnodNX++dg
WIuFuZqJljgRmJFFHSUy1FxyXoQsrrtAE6EOmy+9aaWGrS6qS8NdEIztLny8O7g9lcJQyy1oARNx
jqJZ6Hv1QnMjXZepiu3CQpbaL3XNuKHwulTxpGWOeyyCxWhiooZGIbLi9u1tv3jEqJlplt3T5BqI
cMBE6MsvHhpxWug7fVXcwznuu4PX2R2CQVhtYxdnQd34YpP0ftgW8PFR6UpLRZ0qty3KLFTWQ3ek
TU+VZNWfF+FP9SNYbOfT5gRlG+UBjNPDlGeGOBhB1mKZjTh6FrKFHPu2m9rtdVk242uKKg9vl+i6
7EEzvLEJacFwWduiFWiiFKIYbsC+9c8qsNuNLBZkP4GFuez/IsKFBxO/GPiZlIfzcE21zadRlXXa
QU5DISMPuSeye+WUY9R0wfhRs3zBVcrFL4+a7PkGUdWu1uemc2uVhSJwZxnKStX9k0iLfvhTbkPz
zdULl3jbsVf/vjD87AHVTbwVST4qFQE+Se/6oeoKbLM0H8FGvW7HBzGbo3O7ai6RPjRr8TVo6t6F
gmE6nAN62d+mWbl3XbeYwc24GiXEaJGtd7J2hjbsCiedbmZRGlssXb/+rgookogITnYe1ktlfVJO
F/wgLyg/LUFv3mf0yrRI5Y6oHzofZGk4tI0W3MJuV4+1vULvm6vNK2+RlB/TaKworR9lXfLSCgC8
bYwxpepCjqqOVlJv+k9Vjh4RQN4GHbCxz5oucifRvto2lmccwTr4bWci566Zts4+EJ3otMyyDGoJ
mgLGFpmQWBwUD9vpRemNXT3otemiQF+v6TdbiE2gVO8X3wmqvDpya2f7HFBI/jNtvb4d+qxePlfb
0qkbDaq4RC/b2v9muRTVsRom9yXb5M620D1J6aRxmqduqvuW3pxj/UPMvGmP6xyoT3ODEGo4QU/W
D7Vf9BUUnNXzblJfFRRIBPYNxxbIwb9a7XYr7JTFnsPJEpZAeN9ZX5Cr65sopypnhhZS/yIJuma4
KUYRBJFEKrqN9DXI9IiYVzT3SwHWKpoDvWCxlISQsQXKApmvWemhqLo0CHXN7St8Z2qLdAhHZhZV
c47WnCv6AUa63CtzUmVEqX4RMFA7uq5eK+fPUzH4NAUDc/xcDq1nxjTiXTcyHNIVejW1Cjeclb5n
Y2abN06fLXFaTh3SYXDt8khmo55Ug7VMBzEMmoqqFYBOspgZBU1jSstnklT3pzBVPlxplP1tn5y+
wrh5/e1iQTmDGHlWXR0cd24c5eqJSNthOuqaN77uSrx9aMz58DuoMR9AAcVqoKmUgVZGPKiLhBI0
GE9K9hU0Ek+fMEZcguY/P938NOqgMDUBMGO0e/p42b0cXcVBRYOucF4Gy1p/GdNSVvHsd/bvziAs
vdKkuBD9QFsBx7IXu3fl79MR26BZDGfbrMRJW3kw5oby2UxBJUCJ6UqR98JQCBLtoiU44OzU29Oh
dkG8Iq1HC5VeJ6WQOKv6psKseD1UCnbmlYldiLVoZxF0oHyHsM05QgL9WIyONN9MtgksH1mS+7hJ
2/nPjXIkRqEZIdOzg8CNs8inxHKsr/tMR0tCLx4Hh8upMIX74KxwuCZd76LVqo3X9+OtS1MD2/QX
LElzSd9D9//B8iHelXp2oesJHXxxP9p9lbSBuqbUcyGQ2gkwIED3kI7Gy+koPphh08YTK4F36H8w
6ehQTpTjc1Vl9ue+D/Q0XHNAOVeaH5eGRdkJjDPwFvC+Z6dTZkIWW6H0xLA6/aNWlDDba6c4TpT7
7MiogEaGbVBO/ZVx30bNbAjkLLka0Fdi0qfTlXU/mt7I7hwH0/+4qMUge1zF0VZ+8zQbqXZlvLf5
FePtBAVgcRQ8rH2R/2cR7RwJzbnrrWQP4pmRbGO/t4pjnbY/00C430l+BWVobqj3d8/bYwjoAZwt
WFTOIFbJpwNr5QTz1XLNxK2zDZ01R8WLWfnUK/X1ylBv15Khdl6vu6chJJGnQ1G0qsrSyawEoNQW
12LMHiWv7ods966pLLrZk+u5Vw7+hfmB2qUDyrlHNfJcO2Ny17FVW6knnaJuJU05HvGL0UJn1a/Z
QFzYM/tNhvYZ/C0aZGenv5vytsAkQE8WQ7p95KtZ/Ao8Sz6imR/0h9EvnCvGcRcmB4gY2gB3za6+
djZi4aoRq0RrS9aKB1938gLFrqZAWN4XV662t01QFALpI0N+A2eA49/p4mGnaU6to4wEj5XtsA2u
+WtXsbuBPWjfDQhWRDA3BrQZFFUclHrj97fphW8LvPIvGp93CfHq0+GLvKq9mvQumRAcPAwTb3Ll
lilZ1FZGarb/H8cC11LoizBf6GMHZ6+TqGh1CqlvyWQOetRtVYviaDEljjPVV2B1bxcRJShG2LHY
BlUA63Rqkz20Yq4DOIz0YQ7GJM2HufEQ4a6ra14Tb28ZhmJ/ctJJzeklnw61TGj8mPD2KdW1Rn/Y
sF06pN2aNrcy1cYbtOt9rLfl3FBL7oz8mlvlhUUktqCru0cX6NmcDS+qkcS7beFQysw+enqR3ps1
vFg7mPQYVMF6+/6mefsywn8nbKdvz45lNU+nWxuo/yCYZyXb3k8CdznG5pQFV7bmBRAUw8C2wxJs
RyKcL6DhNVRo+9JOYAqpMpydcfwQNGUzkKvNzb/gVJsP69g4N1WO6HsYuGXn7toeJpLWVvnj/Tm/
XeL94TKRG+AT+8Tzp3P2twqFOxpCCW6K7UOQculppqnu6IJ6H2l4luhbByr0bVHdvD/yfgTPA2kU
PggO+AWI653Fjn0NBZd6D4wpgFDJpI9LvG4W9qhOp+52K9JIwW1/f8y3Z8fcIYIoJ0MN45/nr5eE
F2KInk+/btUxpaydmProHIx+vAYlujAU8Is9iOQNQ0H5bKjGk7IQe5PG7runtPDlU2VIJFQazTy8
P6kL29YHiw/WNsDcCy2H0yU0Rjm2o0GoZdId6GMtdeiKOa0wrlzpF7YKVVWbgi5cCLgYZ3cqtcZG
czpbT9yFVAL+CYSU47KWpXn0y76bIkeq8tfKiaXVOzbVtZDy0jz3wI4VBNgWnLMBzCWvC4GXS+Is
ZfsAD6CJ18nUr2yRvwXOs31JhsF/nL8M4DeXHvRblbmrkUibyzUc0W+GVVI1FDLoP9Ydafo66yFU
MvOFWytAj6K37N+I1gXfA7ezfuvVMn9PBScIlRpNPKmewn205Lu++UwP86efD8J+mss8F6Er5q4M
TUONL8FARz/UFa9ZYqG+8MHiVnitct/5oWXIkR1QzdhQfR499XNwyu3eGiupIawHFyPuMMq7ho68
cP8SnQAeZrF3ivnZgjul344VWy+xcF2gmLignK5ldIKpJURw3dSV+/f8yKBuCz4L4jMxgx38H2fn
1SQ3lmTpvzLW7+iBFmPT8wAgZCqmoMoXGKtIQmuNX78fcmt7MhBhgc2anqomO4XHVX79uh8/B/q5
040cAQ+VajoADt2gl08WrZq7ZOSvUm4MK/HzmwLw+1Weqdpp1eQ1STcXqd7F8YTtLDXJug4knSNq
gLUn1feJYAzy/RTjsx2rGpobaBFQUhD8MPguKrqQ21pnqQ+8sM3bYQIGY9PvBfVfQ1FcdqI+r/Jv
keqNxn0JStipgCv/GDwk4n9WWmLdin1Ti4NtloGukxnrNdgWO02KXVg2tOChDgaNOnpVtLkzzMpS
jp/onk8PuiF+n0ZrQtIQitNmOyQiNK5yUVaDK9R6UjvC3CFlo/RF37WIoqG/bwdx+KoJcgCQNtUZ
YJOapu8GUV9kn/q+r7fa0HTjveqlZGpqeGitvdpbofKplP2IZ6jfxRCyENYUB3KYob/LSQDpe6A7
I7p5Jnntz9e92PI6YEEgrAXyiBMDNrbskID/JRE4I+0hNAvzIAnQl+0Uz2uTm456fLcnrSp/s/Jg
8Nfahc8KEJh+awMhqgI2B5T1dN+h7CKrgqB3B8Ws/NgxgwJpo6DP/Vcxj43OCZA3EY56A/31QWoE
6QunFfr1NJnoz/jwLMxbksh5Jgwm5jn9KEYbAZSnvHCArr5yIjLRdh7X8i9LBeOgF2nhqEbtrzj2
s4iECbCoKaGtomKcCPbUKmJ4ZDaLvD30QOc6nna69SClJB5hUetLqHbUgXR3MHq5eJcOPs0MpV82
uitERQ2KR/Kh67g+D0tXQPmJ2wzOXZwPUdJS3y3IwiiEWnM8qFluPfitEB1MsVfcqazjFVPLawVT
zPbcrUAkQiA0f/3dUzrBUfBc6ieC3Dbaq02aHAsQebvrA7pkZU70UJGcmR2MxR5LY2vyBLkTD1PS
pm4wxTThVslaz8eFrUwZEsUghIMI66CnOx2MBiNVb8a47JBuypkGXYR4z6w3RtlKrhzPgvW0vORh
eWMJpX4vZVm/4sTPzzGfAPuE0Jeo8fO+BsmjjuKh7RNvDwgv3Jc0zW5DwzMOsVKNTq7708qlfZaV
nReR/t8ZvUxESeLpdNxKBxtf0sNeCKMGiB3ZM9CqFeizDrZtNoiHrohLlaIM+WxJHinHdarIHES6
hjIBnv17pynN786AS2XloynLsOnto5EkpXF1bhxePg0T34LPI2imQyIl8k0e9fpcLDPLP4wJRR1Q
Ll06wGRHYcqt56IMICFryg5iV6mBAwjbzxxwotBXjUWfhXZt1Km8rxoCD0do0Ky0dQjJKkdpSOc5
XtDrXxWl1ge7KmRFclu5rD/p5IUHRwTV8R2d4bqAA7zsKBBRufjRc/gfhjSIKtubIxu7aso0s0Vf
7H8juRHyHmiMKLS1hnKInYC8/6TCuP9dbJsiWolkL00VrxASW6wSmZHFUVT1wgutpp4OlSZ596KW
Gbdp5KP4oU6x9TMDpvcbXeO22hp5pb9cP6AXnOBMmcpjF+pBSEaWfsDirVJzfKYDOZsw3xijrP2O
ffgrbDVOCUBAX3kPZdRGiVPjGzN3jiG+Js2AzoSkNrwYr3+gOQI5jVAURPDQULPmeOhMKAflJ6jt
ykY80FTYCxSRxqiDugu5NkmB5NpugpjalwQELHVHVQkJLkVBWUkWX/DDZDPoVgFcPXfELlZkUIXM
98aqPxR5FYFxEMeNKMTeM3FgseIhLzgOlhydUh64sN8sXZdaex6vi2k4TNSgHsomppSeloXT+4V4
zHD8bhpHf4Hl//PP4b/8X/mn/zuf9f/8N3//My/GKuSkLf76Pw/Fr+y5qX79au5+FP89/+i/v/X0
B//nLvwTRE3+u1l+18kP8fv/su/+aH6c/GWTNWEzPra/qvHpV90mzZsBPun8nf+/X/yPX2+/5WUs
fv3rH3/mbdbMv80P8+wff33p8PNf/5iFGv/z/a//62v3P1J+zK5+TGGy/P5fP+rmX/8QZPOfgCZ1
QiESsCKIerZm/+vtS4byT5JPvNpn2VO4puYvZXnVBP/6h/ZPnBuMabAbz6Sobzk3cqXzlwRF+Sdl
FIlmBB5uPIkhWP5/H+1kjf53zf4ja9NPOVmNmt98cjJwDbMQ31xa4NImaDxz9oIPkh3ZXDxlkygO
FFRNtWvhuM2P/qRFzfbdzPxl/ro5ulfnHlbeJ4qE3dO7xSuiwUgoNtrgl0rvFRZG4N525qGh8yzo
pG7XNBzmQ/W/J38enwrRgEEVgwQCFfd5/O8iEjHMYojWysEuBTF7ajgyL6Bxo5XzJi3ALqQKWF8D
mBSDIqcvy8uYpDGVKA2kx+3D4eVh6/zeH0J7u9u6e3d/tz08uO7z3d2Wv242Dv+yj/s7Z/6r+7B9
cV8OT3fut9w+2Dv7280fW37B9mA/7Ozdy6fO5gc29vbpsNs4z5uj42wKe3P/I7KPz3vn6Lqy7T66
27tXy/68uXcx4tp7d/Po2PbxznVdZ2X95qDn3XyejXPxroxzYVCkUHp07/Z39retu+1sPvf33dZ+
sre2PX/aveO6N457s+VDbG5cd+UTLHbs2SdYhCcTmxXko/R4s3198Df2YWcftg/M13Z7t33i/5hF
/mRvNhvfdo774+89fs/+7e73+9+9/fi80sW6YLc9X/lFmKiKHUVyPo/7zX3Z7piAzX5lyKsmFjcH
aIFEbubN5T5+++PBtx/szfd7R7RX7NBLtLK6i9MyGWM/9rOhb9vD9o4NdnfYvvAH98F1bg6HOxb3
1T7cHfjHZe3Zk5vS5o9btvP+zt1vX+2t+419v311Dw8P7AfW5eHJt+2vrNKW7W5vD5ujbW+/2U/O
0X4bzGF3eDg8/Tr49q+n+Zf+8fLwGtovk/2Hbx8Y7eHp6eGJv/76xWpvbWfv3D8fnWf++3H/vHne
/3b2z/v9s/3ydDgMtu3bu/vN/uvt/f3X++N+8/lw3P98fnQ2O+fRce+czebZtX/cbpz9/vHGfT7u
9/bmeLx1nt3jnl3tsmHfdjAj/81OvnMdLO4dhnd42N7dOPvNvbN3377xyzP/M4eQn715/PaNM+78
vL7ZF4HU+eZa+ksJYo6JBblzX18ObC3n+bqBt2LqtfM8RxLv/KPpe7lgRPN53t7wD+dod+ceZk+0
sR336DoO/++sbDQusJWNNkev78zWcoHkJ27kjmN8g9+YD+/8H/774XV7x0a5Y4+93m1f7x5KG/92
9/rKTrRvdwf76fC0O+x2u81ud2uz1CzADX518/32lj1h27e2c7/fH9mrLOTedR5vWEJ7vzk+Ojc3
jIYlvz6JENmtDGf++rvhxJ1hdDmzyBSyfe4e8Ed4/XkSHXx3aePQ7T9wSTYDwUUfbL4Rb7V9YpY5
abPj5E9P/MDBvrf5En+af/Zw2N3z3/tnxugenUdOmYuzu9s68/hc555L5MCVwrccj9wNs9fdzmf2
YTsPNLD3zCQ/wzxuXWbqZt727v7b3cM8OQ8uP3N9Kt7qSFf207LOBFcayuGzB2FJv3FyGatzy6XF
SbnhcDnOivt9i5qvGVxcSGlU1arI1N9tH15nZ4Xnd37M0/O8smnVt1fLNVOLm4f+cJSDGdsNnuCB
hZj37c18q7M/54XBV+AZcBi4QjzHDWPHX7Gc/JWbmq/tcTJ37ubIH/nu7YHAYM9X2e/8GdfmsBdc
LhF+Jb9+/pZtzs8fXggrOJQ407eNMls8bJ1XvoWPYM97bP52/rKxZ/+4xy7fy2/8tHvg1+PT+FX4
5sNhM+/Cu7tvLufr8GLjU/gZDs+8QuwoPhw/z++bf5lzO29YRsInwrdy1XLWvmyO87dujgcm+v7N
OzDq/S5n8Bw+e7vZs97z/p/3Np9tx08+OT/4rXhR53j/jK+ep4mJmn+ag5ByheDZHP7n67tRPTmW
vH5N+DpAzuvkCgyDAPf0WHbTBABvbk80ZaFzgZEDCFUQ6blu5dSX/WUF3m+g5DNOf1kfz0Gre6YC
KtXLImvjtfSnVYiDvNLQUbphbAkrec3zUdEJADyePIhKQm/ZoZtQTdSswazslqz4NjR7ZDkSmqqu
j+qSFUibYT+AwJms/vz1dy5NatGzrEQPsLUayF/FsEwPTQGU6rqV87kDsEHtgL4GquNnHLEVyX3o
eRDxGJBiNEAHD3lLK4amtQBxxry2pbIPXq7bPA0g5/Wi+s4TfFZi5SGlLjyGlSllAfCmsvMyk4+i
UGpuV8fRndia+srwLpji6QdNkaVBeQaVyukkynTe5BQFMJXQU9rqQ76rW1Oz64jM6PVRXZhJiHaR
K5l5R4D5LC5yrdAzk+4rsnFhHR3aMNL3Ou+3WxXOwAdoGo2VS29e//91hm+zeGJvcYOPTT7l4H4r
9ro0wTMleYCrAZaHK3YujYsC/5xLh07sbIdYZaWbdUQxzx/l2G27Sr6n5uM5mmqOrj6Ya2nfS+MC
5QIvzcxJeAbK6hJ/1NpcLsFdtqkLZl3eNCq49+urdWljvLOyvCa91JzGMNewkpS0QJEtDEcg0cL4
qvhduTKFl4yRi6fQrMPDzMY/3YU0zGoxdPSlPVZi4jZyot/X0STbVupXK2drkXh6Y1l+b2oRCHWT
UVQ19Mq2NuUPQWD4OzMeyy+jKcW3A7yur5XZfrs+lZcW7J3J5VR2aigMfSyBGQ5I2qoIem3DuvHd
v2EFLgiIICC8oLxzOoe1VQTVJAQVAHyr/QS/c+QIJlJxf8MKuUHOMZTMIO5OrYA2UMvAoi88r1Po
JJBB24Zdrq9kKy4dKahz6BESYR4/4xWuLCOswlIvbTh6UDYxrSQ+Jnrq/U4pQb1YuKrm7+xAdACo
DfMb5WX1OxKCpAp1mnYbcmW7pGu/U7/8Q4ZHduVcXdoMEFaBADRnj2EutroVpjzHOxwuDfSJ/mh2
haFso2Fo6hX432VDtFPNtyN86gt3S7km8HuNAxzA2Ov0KUTFaiI1K5fw4v03e1mCSkC/sALp1NWW
4wkEM4TjFzhTqdA7WmcK+oFTEG0K+mJ2WZ/TH69rO8+L452iwZRL00UG3l+k3HF9Zy6rQm+fhEQy
kBiKCqCcFjM71L4ZSENe2QGAwCMtG922LAvlJe+qO18XhiO1kHxTxblkKzMQcRhjqkYGrRCQ+LY0
S6xEQeeehjIrxMDQN1MeOwOYZbnsxbXRQBPgW/oTxNflRverxO3A9btim0R/QCs2ba/PwvmqY3Rm
WWR30dW2pOocZWVIW4nLCE4YEzpeuLUmqHxW5vri0N5ZWQQoY1dYk1/ir0nFdG7rJ7LTl56wSwG9
jNZ3yl7lh70b42JtCSeB7J0BrMibqqovzDInQgsyw9BSR7DQ+rw+e/MWOQ0ZsELhAzghToB07Kl3
6+k5NwX6kO1CNHvF7n3A1TSy9MjN9aIvF4isBOFrX3jRY902sJldN39pWtm8cK1CwDszxJ+a11s4
jMtcLe2ElrobICb5oUBT7S6i6fmGqEylqhdJKw5pzeji2GTVNIA34UIk1tahfSlN4Uam8dMxzbS+
A1kObwvKM164MthzHw9tIMdCpEA+N7guIk9UEenEgnTfjuG9+oaK29BuZKuLdn1miYUdZELz9fr0
nkcZ1lyWUCC+I7wmF346vS3EuJlW+yW6fZAI6yVC0EpKmU3Iho/HnsTTxDJz1UIkCl2sZKxOCO7p
amGPdK5sxHhqt0OjfTyipkUYrB8FEuYPlevTAWWg15EoH1Fagphkp8RqatNu/SiWEHUgZLPiWi4c
DmByYMNYNJAjy/gdOuMwCQKEBBLgm8fAFNJdnqUiikWauSkMvXsZekGI7ZQEbb+yWS5sUnAylJLY
g9RrjYXDMaBCmuKG63kSGus5KTX5gRZ/mjplrTxQHp7g5Qk8beVoXNgwlgw8B5pxALyI9ZzOL+8F
OkelnlgRjS67UKzELqQosEOxE1Y8z6UBvr1jafYGrLrcMGZRj7XqF0Q8wUxX05btIaXIfwzxVuCv
jYbeybJeo/S7sKSzNDp8MNwXZCIW27QKSnlq5g5ipdVlBKfC0HT7MK+PWq6094Oaw/Fvwvxfht3a
8T+7qN6KevDhgwUGzrFkvNO8HrqikoPuR2Zhy2KmbMmTdB8NgmYrjOxtz4LHWaxg76PjMug4bt59
TeNAqCekridX0/jRrYIhoh+wbLPkBkmW062SQtUEhpDDEWY8/SSpjZ8sKKVdGR2tx+tu7NLM4VyI
Q5EQIfxauLEYmHGoFU0B/VCGylrZCtNrJ8iJsbIlz3b/PCQAmmwNsgNEeadDCmHYN3uxBQIrxaNb
F6N6g8xmeigHGk+vD+mSKRCgKFxAEEir0+JR1vReludpiqnSr+nqHYG4TuP3IBc/iPoniSOy34FD
wYWMQMqydatMzQDuuKKwkXILN5VALBr0wRqX64Ulmm8ZbmQmjwaDRRxRI8drlWGIq9QmKsl6Hdhl
nporC3TJCq8wcnrQLQObW2xuTisN3fSA2X0MDxD1euGPrrVgL7i+OBfNWIyFy2auxsun+yDLR7gE
xqigN6H7YhqZskEo6YMA+nldZurifxtRTo0Y6JEHgh8XkAe13raJm9qJlS6iFdtaycefxR1YIj2J
LWA/bIbFcKRmKNNcAt4r6bl4W0ZD+QxPbX6wfE2FZ6Efht31+ZPm33gSVc4WaR8GTj/jLpeQ/alM
IoCVWFR9i7HNUoJDlsFRZXVyYkPHFeyzofM3Y6hZu0ws5d8CCNRay4ptoPTx0/WPc2k5WciZ/B31
MB4LpzPtZ0namh67xrC6yYWLLALhm/36uBEDyncUCngZMt2nRvSyn8K60HJ7CCs5dMYeDgZIPaxi
rYPv0mrOnKlcJBYsu8vUtqfGiDIjyGDTUjM4UQDHl9gLW0nr9lkjjH/jxJlUUWb6UkDESwbhdgBq
l3Y5kmSN5t3E3VgeCjyo+/HJg9UJcCP01qK1RIQYCdRWo483jOq0us1Rdt4MGpQZH7bCtPGcwhuy
UEvvEWe5EFthMIeoRnCf9BZgyRBk+t+xQmKUGws8kLnw7ObUCY0w7/04VNK7dBxkt/Ayc3PdynkW
YgbNwXpOZAjmiFvkdL8hTJsDiDRyO2q98FYY4bKQyuQIs41l62J3b/baUyGI3qYMDO+GfPdRt4pi
f/1TnMVwfAg4WOld5f1Js9588t4VJGB/aK3Gp2dk0jtZ2jRDUGef1EETu1ut7XvFGXrYow5VB/Ju
ZWNeOAY8BABjyUimmVRETk0LeaCJbQqf9QiBYewEoj66fRHeKqqvOm3t8e/rY73gRbh4AEtD+Ep6
40266t1YW9kY0knEi6hBEMIHqADTTKe1k3AeFwBFRM+JGG5+Iy6HJUFsMlQGy6oHoe8kppEfxmwy
DqpnBStb6HwGMUWpCjwomwjNstMZpKdLFyuNGcxjLRTcMU9Kk/aKQPoME7v2M+jTfq0/bd77p/cC
8Qc9gTq1K3I18sITB3GpDX4JxUaRpYKrWqX2pWz76Y+yNRLoHDP5DxIiw00RKPk+reT69foSnm9X
koK8knTS7jSYLkecZqXoQ+SS22JSweujGz+TynjVMlIepZVBSqmuRZTnm2a2yG7h8U16d8m3VPfg
/GWpzG3a4nivlm2756isMWfNK7WYVhqKgJVCwzvfPYtQQo4aUHB5A+lGJFQwRmZh+K2cxlR1q8JT
P5VxN4V2bAbI8xhJUq/dERf2LDUgQlniP8pByzuimgojhhMut4XEK7eaH4+NY3lS8JLXlRKtHMML
jg+k35xgAELNEVm2lyqyAEdUI3Lw9foTua34RfIsGJXUKkHxuA60Z9hCeY4PXl83W9nzPMMW6rr8
HFQqpCXXd9SFmaceC8sF+Tmgk0saCDmpm2qCw9KGr47j2iHT3MNC42biAPXR6MV3tflFKv3gw1cZ
k0AZfU6acXyXDHBiaiVaSScVfftqkkMY4ynTzuoQ51uZ7ktry6MLQpIZO05e99RJpFkWeUBPc9uH
1/RzN0aKsRkly7uBE641VuLGS8YgfCB9T35nTiSdGkMcTg6EJoaNR9XFYyHl7T2t34LbwZj8cn3h
Lji/uSPYoizBFkJ84tSUhO7paGSMy4gM72fUSONnszG6XZwlyT4C3/X1ur0LQyNRD+yYMghV7uWT
IlGFMKXLHL+eo18oBDyZq8qnos7PfHzJaGqnUDoPjXr6wsmGelr4dUPLkjWqlW+rQ9t61P4yqGXk
jDTg9YFd8Kko1DMwvNxbW9fpREYDiH36lzIbDc7I8WiOiWyhpPrneGYt/2zGqhN3JXfNyqPmkl0y
jfSdENXrZ06nRXwM1kgDu31GlmhoQ/VeHue2xCwMPve5mt+aXSCsBHcXlhGAAiEAbH4QIWiL4K4z
OjVtBB9X15Ah8DJOOZ03uWMYtb7iWi7sUDADAAdoFaNZbFnNmpS+Nbo+zW2vhsUtaSd5Rw+suW8r
L3L7zBdWuuQuDQ1psLmQImpzKH66kGUPc9tgWhl1TlVHZnCS3RSusafJDD/IPsTTlywOlCeEx+Dp
6Ww6NaXqpdz40CzQhRMm92oVTW4EIeH2+s68cPcCKyHpTc8LShf64oiLaRGnuoY3KaOk3JSeaN4E
QtCv5NsuTptOnI8p8jhL5A9drSRjxwIriTbQUirqybhXI4prcH6ZYrniIi/tCqLC+R1DUEE54XTq
RHHSqzbEbwlN89w102Oal72tE0/ZRhmVK67kkrW5ZAudEqloioyn1tA+iXQFNn67Gkv/mIUVhHnx
rHkwDMXN1E/tyuguLBkemfYYuFtmm4sliw256AeaAuy+KwpqpoEody5Mu95aFHFh1TAxJ8XIAzOZ
i2kcChU6j5BzPHQd/UUpAALXiHMztOFRr56vb8QLs8gkkndgE8IqtAwCvUEassY3M1u3Ai1zqZ6W
f2aVqnk2LZOSSnVBXdNxmj//IiLkxp7lrml6PW9tn3IzHYJBzsgChx6Emr6rytSz6lYTNqpXDfYw
SP3KTXBpTqESwxXLM6ZgST6B/plQpIJKjFknR5lS8CZJFR9JBHktib9iacmUoBfAwoAgZXaB3n13
SMUYDuQBld9xM8mZvpZ1vDSZBs6Krm2SWqSHT09B2lRmEtSIDTXD1OymURM+TbpnuaVWQ1owWOPR
KEPv6/VNc9GoPrsVjsM5406VWr0Umkpm18hb2iF4kM8odX8O9KzainqpbGGkV1dsXnie8QwkqpZF
dim9TqcDrc0pryOlyuDULiXbDzIEXIbk6whx5Z85LIuvWipWriaI1UHuhzUZ0vNYeq48wUpFRE3j
1fLwiyo0CEoSZnZrDNJjK2ejnQSV/0PwyvZuMgVvU3tlfYfa8crNd+51MMxzFLoEktckuU6HnTU0
RDbkJ2EpBT0UIjK7iZRIfry+oOdegFenQR4SDNucKl/cr50BuSXyHCRsvDZ4RV+6C9yGbrxsGxlq
+ToiK/vzusXzCZ3fuXNpn+4n8JyLfRs0cGCLFREEpHEpRJmG1L6MBtIbdkVJBUSWhWKEL84oyF4J
19TALlmfo3gcHkQ05IlOZ7UTcjGUVMJQsSiCxDWEAp6dXoPi2bH6BImaMPOm3i0GsYj3JIulX9dH
f+4kZoI8GvUoSfB0WYov6VQjCJNxEjIMrAf++REXar+TA3NNGPuCJaILMkOcmHkLK6cj5e0gW1PC
LZl5lpG5w0g0R1haN9pG77QxcK8P7PyUKuwjALMYBFCw5MmuIyGOAE9xncAW9ZMLxI17SDCl2CMD
12T5zk/H8nvRG8UuGhX1y3Xr54cF66TSgX3C4XAmPt+0OjLmNdaBj0U3UqGjRhBla4rIl63QHkyn
uEgsujgsnBATlHZPhNgL1jEa1Xtok4XD3xgKnFCceqClZ82/NYA/AcQYE9lPxSdA6d5IoVvs1nBa
F04+yW0QdjJVbvhkZlf/LnMIE4yW9hnqYqjaaK5V0upoSal/APQ3HE0EcT8ckoIMmwltZpKNmfzh
1F7ty2NezkskCJGySTozudfIe21Sf1A/XZ/CS3uReuxcVCJheQYwQdZe5L01cucbfY2OY6k6JBNS
Vx775FDUlXgsqek/alVUfKcHpVg5Chd8DGEc7xXy+aCXlmdcS+IO1AfBtzf4gmyXZBQ/qWaCLoc4
GNWLLAtaZ2tqWL6gSj1WK4M/v6JxbjOzIQUPk4zEvInfrWs+K/ZppF9sacrF7yxGiJajzGGE2tlH
rzsAAvgEhEv7Gw4Hw2AYWGSKbMsSUBOGcDzDZ2aPEHs5Ap/w0JlT8E1C4Wsldl0cREZlwVAHmI+T
KJJ0W4xR8guUL5QxdK0q8LdIr8tb4gJ9c30bLZN6f5khd0gWETamJciWhvBUnEnS3YgaRQM/sjvV
aFWZrQq6V1SbJ1iym50+9p8DcRy3JdXOR69t1rbzYj+dfYzFyVELsW9IW4duWFWpPWgGfddNOex0
bdLcyBt9tMPA6GpA41Zm4NI8Q8uHYLE087YtkVr6pBhQRHeh21pWCONSYrryUOfb6/O8uKnexvfe
yuyp3u3YKg/zMDLa0DV9vz1qJezCot922zzs1goZC6f3ZmqWzeSx/wY7mD/KO1OjVMuAwP258Avh
6DYJY/FL5kVJ9VApcs5hBWoxrhm9MIsGF97skQC8AQQ+NaqMallpueW7vRfApjoIjZtZSNpcn8UL
Q5ufAyRnqCNy4y92SaGliqf2MuFb0xvqH6Rdg2zXKKkh76W8zlAhGGtj7YicDY2TztYDMQDgXYaL
93RoVdcYquBlqqOVDeKVyBk4OgjUjw5tTmJzFULdCEcFHubUSpuEM2+8jGIdym/dTM+cP0TlYG2k
MaB+IU/+ig8925EYZINw8RHQEFYshhVMaiJ7QiE7Y6xCv9JPpksGMXIko//g+xQkB9NGmWSmQaGS
t0TUFbQ1VWhFwFxM6L3xymzizdjAek8/y8o0XhiVBokwaogcAB7ii/AFUQXRi6NUcSQxD6RPlZC0
7YNEmtRMbaAydbNS2Fpcw29D4wYEqQKSDhWixSxGsV5KQ9szi7WY3wReVuwED9J+WTD8p6ajsO71
0NRH6aDc9ijmrizi2YFgZoEo8lQFN8hLajFcWbAsAs9Adtia5k6YGtlW9YpssCgoXMq5uPKUOj8L
qHBR+OX2m0tAy+xNMcvQRB7StXDCqvs4ybpNGX6UnpVJPbUyXxbvPFgMS4dQxgqkuoJoOL6p504y
SNz2gfXYdcoaH875JJIRJdULGJrOgrO2Ag395yI0dd8NjQIpy22hVmMYOIGWKMgFNCjCKwrHUENY
87o7uzSbVCZ5uBBv6yzh6Tj7DsR+rvNrR3nwnk2J2pncyurHKlbMJt4Sp4zj5FFoLMXrk3xEPxNe
LWdkPN8tMc9cagfFSlXgfCwkDqAzmzsi5hYE8XQsEexjnj9YETykA/SZgaA5fYE040dnDCtzZoZC
JCnsZfxV5whAFKYQuebECzbWtWAXivXahjh3IlwuwJagj52JHN8oHt/tPxLk3qiUKGop0RjZUh6Y
WxSuov3gUSK/PqBFJMvizNQ28+YTASWSMzidtiqfe1tDNNtKurT+nOI2fYGfqdwiCjK4tZkLR5/U
pX3d6KW1An+gUEWxJJCdi31XTUywXzKLMDCNt4C0rK0fqmsY7kuzCG819fH5gXDGHkuhtFS7lpKJ
NZXV18lDcRoJEeGQ9Jn34QFR6CfwmXsZLIvMx+ksilMZjkVrxm6BwucOTdffFVzHm4/OGsREXCsz
ow18PcseYE8fczqJED9CtHHao1hjuG3p5Sse9nxDnFqZZ/Xd3qsVKW5UGlbdQjXGz20+oWyDLuBt
T0LpTgyK5C5Dk2at5HW+VpxZUlZc0bAInnFk5oaYZki4RvQKTV67y/uilrdTVMXpvkzlpjlcn8pL
g/y3OWZ04Sy0YQzjUuDRoUMd95RXsgZlXCHfSEHkpTZCvMpeDRrvx3Wr59ueQdILR7EIIn4O3enU
DlNdCMIw8NTR9cFF0CS+jRtxLUl00Qr56llJBEzdsstZi1pCIE8L0fbtuq1S5DHwMHTHro/l0gxi
hKUCG2gwmNOxTIgCCZGvRe5QVpmr8K+NH5fTY6aFiRtVc3Ko0VjPD1slzWbN8A8CVar3p1aDRlWF
zuhxvwaRRtNIFIkMITf3wBeabQeI+7Yz6jpdOXkXdieuGJQLVucHxjzl784E3NooApQd/orgcqtl
0XTwwjZDCZHX81qX+nk08KYuAv/XrPlNtfnUmJWJo2H5JZyJTePnTgewQHHmcj8az7pVB/tYzeEu
/PjEkgUn6zZnF3hnnBrNPcMLwlENXRSdIw+AadGGk2NMdS8hJTkYAypKZtD1O78tQfNeN35hemda
RBBEc0KFFolT4yoBf1239HdnlD6R3lK9F/S9lP2k5N2f101dOByUqfAxMvaADi42EO9sNRDkuZWc
9kRkjAQJouEh3l63cnFAQHS5ukG0Ei2eDkiUCh/4XgMbKq0fkFtLqJgVIIEqiQzRB02xYlyi1PrI
05BAWdzfAy9GCopR7tJUXj4imGa5Yl31O5Q49a/XTZ0deY4cMSrlEvDkM/LydFTwM4ytVEQlPSUQ
JR7CaWzT2s29SrRcQobeDBwV5Zb4lRgtllc2KBXT2aW8q2zOPdgzMpLQfAZ+UNw4tU+ZOqbbE7bw
UcNrV7YwKYmcfOqSqYbbWEduPZ1sHSL1xLJHs0Ji0RbNVNRjR6JS55UbKxSlVHqeUmUMfoSIj1vq
oU/MQvgSGJlRNF89FDyzaG8IXS38zNJI8ExHCEUP2e0w7rI42og9+p6KE4xZV4pu01HdjXaNFVXK
SzegFpijHxz08/cHU6l8L40gbX5LjVj0Xyd50pX7KjWq9GcZq03ryGi+S0iyQVqLVjj6g+mxLaLw
KBoRpNct4s/jtyHIGurhvGDR+0UIcfRaZ5TirrdsCmqoIYvJzMQQKUFifiF5JKs3NP7U4k+rpp3q
c8wPIs6Y02klZU5oopu7qTMWOXELy0utm4D2ssTRoljon8Ux1shx5U3keVBS5oh6R2NjVZ8HVami
hyrXBAWlOqQUNJex5Nr3Eu1gZXKhtaeYvi/CnibyDbULJSVHARFLKe6roBb6XZOCrLL1hA9gIO1G
PcxwUqu0UnscC09088BTxifSRVL2M0FBWQ53DcSAX8uah3vnJlVeCPfAY3PvvgkhHN6UrVQjgqh1
NR9VB0jyTWp9kQZkZcqy6bnQCyCslg8txWaoxRKNWUNLosd6pp1JXUERWuurBqF5/Vq0VRK0Dm4/
a5/rPCLHihAd6aqAR7RnSftAkZvhSQ+HJub54k9tSXkyEgUV7WS5aqevOiyK/udQM7tS2MIa0HfJ
IWm7Nng0grboOpsOGVN97HtkolHtS/x+JM3B43bM7XCEhuRrZUAgzosP8cPmyzQqvTcg2a1NwqNZ
K37yp8otLvtOKgimX7tTX0WySYFf1Npn9MhE7Zc8TSpC55lcl4HoBH5nRMG83JVUO2NbwnPp+lbe
+5inKcJ6IaOZAlFvC92cdqOvZdn3RkZkM7Yj9m3PzZa0Rv9KgbSTuclbNZ4+la0J6nEn1NZYK7aM
rIfmO2EUyEFxE3l6TWOCMI6S+M1Ux6mmNV0dpqpzfOSkx+9FYE3SsZfhQf2sZlXrPyuW12QvsHEO
iatZntA7uJ8JFXCEMzO3Q0EISm4Y0Wi3J90+fYFEXRBpz231FpqTvjRu8yAvqy/EcqGMOGBASt4B
WIcCvVt7ueQL+3L8Pxydx3bkuBJEvwjn0IBuS5aRbZlWy/SGR9KoCRL0BgT59e/W281ipFYVwURm
RGREvQRF2g5y2z5aSRqkOjXORulJI+3siEDaSrSjc+uPXtMn2Z5ju7meW4ZHwg4dFeciTndPg/bf
LoJ90CRzTbPs/xGhCk91yNWEzocBbXM6ie981MZdOrli39y0cvZ2/UBDSZuUskGet3eeVwh0qDj5
IDxOty4u9GeA1z1pnlHh7M5zqHqsC9jL2fKkSvcZEcySUlOD5bthElSKBJMiGZes3bSZppvIZcQh
fqNzgnq8HudaEcQ4WvZ+p8wwhUThoffDPLhr/SpsFtyJStWq67kCEkIF7SYs1vm41ATZxSa+11m5
EKhHNJzfULH+5KQhLMtzq/1BJ5SNJFrdP2Pe0bXQlWPXUl1YRxHdswxo7W2MLGjyjn2xk824JlwW
x2nakEQeEkFe12NTDdtwNWDbUTLUNnOnqzQJvDX5L248WI3TXG3hv5kqEt26jp6cv1HpTd1LE7F9
j64PORLSQtZRu/88nzKceoYOIVttacytE+Jh97IxjC+vztyN9bmui9C7JYimnUgsC5yvaG6wMCoJ
574e870+r0HuYtGwDoWbhsVa3Ie5px4SdgtOXp3oB5iznvu6iZIpeCGyqtFHsK3RAmD3qlMPYW9W
VoB7f5Di3fMnMr75TKX/PofVhD53ESI582dBKrhKL1uG0oA0SQTVTn07bW0eHMKVbj3TFSvp7/7i
xcJJRYM18J0IdFI/e7qshzu36oL8cZCl3e4ocT2J4GCyr0WbDPl3tJdx80T5jqOnmUjO5B21z9Cd
pk6U0UG5vdnONMfbnBrbIgs9DqLJfzr2NcdHhKllc7JFaZMvjizpcWnuImh5GkOvbf9LclmFrA2O
fA/Hbjej/1NKQ3+YCiYmTjVnxLFPmq2P9q2pK139brd92G+UqCRm9tLmtX7Ni3h2WiIYpnCKTk4w
Fta9sgx4uc32Na7GfyYmdeTHaDm0K8G7rlxENs1Cel/eaO3isx7f2nA/sINhpjrD66gobEoKcRmw
jdGpi+50VP5gpyzc2qH9iZbGceq0i4fpslxfeHPyOcjK6V+jUjYkIIQdB12laL924i0uybIB2hN3
aWYyRIvYjueYoFwWzInxG+5LEeCPgBRmkWncWUo44oJp+WhQfo4pW1Ikl3qVq91Mo/RARel2Yk4D
25UIhxAoyfjVFlCjpOiK5j8SWiuc0GVtdBYsPZELAlwm8zmLfhYNxdh8T8slH9fjdx2SxlH2ifhl
e1XwfuV3WvkK2/RFDe+xC7WbTr7RHxOynWcSRar/wjKYm6u+s/5Tv67hE2ulBZm43AQfRczaLkuG
U3jTroNaftMcxNz9Kkia87BjZHHGpyWfj06US5v5XTIGV5BxCFcQ9DavnRvxsLZdXI/j5rjklubK
SVWPnUGG1A6vATIf6+qE9Xx+xzi1EUtOksRnSYp4ct3P3iCPvZpWRNbz3BzHwdWnMN5ceZJOW5yZ
djCZ6Nlvc5Ct5YM69E3bOZlBFn4YIUiW88rn+PBRW9bZkHPHZIE2PJRyqzEAMuhW5wxH70VfT6WJ
tlSaeK6PtCFJgVEQUd+HcqPbv8GFrt5o/tvoSjfjbDGMWWOXBBiuodS9/FMZnlMaVYe75DIb3S4U
B9961kVGV6hnyp33Nvlda1JvS6Y/soqKP0Fh83+Kfdwnd8Qtg29ECOekyg6xjxONDu9DVyVrmsQT
/Sl+OH141+eN1U9dt7fT2ZNT1V/bji2c0+LPnv2j2VcfDnKIRJlWwbQyiHUczXBKGnnMt9jpsoqf
ebg8B2D3TXcmm/Pc8zLaki46EFKpFpSHW8MlUkWNIcZ78T6TNWhuCx+biwPa5ZLP4NjZP5diH9hN
38vqb8ejKbNyrcXJL6c64K8lSg+okuD3umm0lzHfNKdK1vwnkC9td6HjVqU+CdqvI9mG+ZUs8tVL
I5oTRBZVnHRZ4tb9g67DWJ0ir8K6JpmWcD753eRA2if44BP8PXVbpgza3VQErpK8+o0THMnz7Z/X
aCK3utFF5WZrKCoCxm3UT6lWRPDeBxFx0oe+8FE2tcUauYeO59n/GnbHu+qKqgH882ub80NC0lBG
CyFGPrs/Jp2jmWI27aWsT21jxIOHeKr7cju9pSKmZqZDaBciZoqBX+vrKNFHQ8NbX4dRGRRowdvo
NqnRcp3jmhpOt560+kfvvl1/Qnxx3huCxPVDpcrSP7RTkhDpvBcOn8Wd2oxuSWK6vSLouMntGLx6
wTbFN20OtpMp3xTPe1S0Ttqjrb+1JqefJB+Pvs7sfeIdwk4WNsOZh6jvWNnycRs87+8kE3VX1l0j
09nxi5limFRl1uaGwrjurvwzes72V3SaqGOBa5f77C0zxgcBIobmXY+DAR3T07y0v3gttx07RcvN
F+alIx4VrezLvgjZH5zOK287N1iSjEx0/r9Jd7o4FIWK/SseVWBO+6LWiaPaJs+GhZLqmNtyztOC
YVxdlStpHSeNGEcTGBGr6JTPOdDzLvKGGPbOuu9yFRfJE/ua1Qk8cjomvjF9lluVn3fPOHjXBEXR
nAUtdP+mKn+FYSbZJ5sIdyLTOSB3vklXliAbsnZM9wgE59UHyCrjXg/R7LIDJhhTeL/CUpgzxoi2
umplPPa39CoMaprHUl0BLPB7nGoJpsNk8fNPWVFRb9DqzY/n7sV/qu/W//B2UZ9roeu7NkB9d/KZ
yR/3atEvbS5qcqY4UO+L3zrT2dF++zJq4VAzG3f3T5ElYBtMMk/EIaCh8M+ha1197RMR+pKX9Nt7
xnTfzNk+t/7zyBbdRsJb0R9UXoXcBYJbK0OoiztVXsu4pBlsmUlN7YeP/lZhcbGzrpScUOE740lE
Y2T/VG0SayLBNO3wbJzouNeGeyglotCfjz22dCVBHEJ9VAVr6ykrfk7zUi3bOh1MM+T+mVLc3Ucw
4yzx+nvIYs1CdBhxlDgBIJdI/jmjZ/85s0j+TTJgmDVVPmzZ4iwBjGw8cZ8hoavLVLqNd8wDJnKU
LRdLSEui3ee6ruyyFMpviHNKdv8bjomxZ05cTYssxj8xkShfTbsJ/8Zn//xMHnFcZmBc44CjB7Dz
id0U3WdVkKMuUWpwX02XG16Xbi/+hm2//gp3mX8m8yaeFt9bnhKRrPrc0/GYNAfGZAe6geA6llU1
nFbZTGTIuzbOU7WU2/061NY51XK1XxGmozoNxDZ/Vz4uCPjFtH54yK0XnWtnJNwx0MX+OTnSsAzf
x629Mnryv9aVlSq2drbus6d47Mdoiat7j6zmf4BV6y8jTM9RGqbw0xR19aIIwKpZWqynmyUsaJEC
iBuTbuizzVWNzHY7DGvZ/LODI77ayVYe9W3bfpfdjLnL1O21eqjKQcLRNqb9cWtSn7J1S7Q+bkLW
gAO2Xm5FY/uRAWEb/hWhzP9ufl88LVzhj2Gt5g81B5Dahm/tOxrm8dY2g0uv3/LMU5xcCAqutaAP
rGt1WcyVBOcx4m21hUdVy69kZPJOK6tnpqpNXcaEOCgfXa+x7al3yoBcGBe7opOZNrOk1VAG0Rma
1P0gwygIU5buxYMcA153j8XK6FB1jO0HEop5k2VkIzAVZAsxzJbYkuPqW5Y0tLXdzQ7BLE+keRf7
0RvmC8cq5/kcVXzXaTI3c5h1i7cU6TJFHLLcSPmQD7F6BfusX1ZvAfph8FuIz+6TwUlzPBbCtAlj
+6zrIvgxXVLfr1M5FTeWRHl5TGKamNNoG9LN9HIhV5zcLa7dIbqEntkkeeFO78qDCcr2tmKHe74e
uzr82xlf3NtK7MHJjZV6K2hYl5uoGJNnleSbZbtRs0Uw+TbIs00NwzF2baSvBle2VVbIXv5HdrJF
VdTm9a3cx/1Vrks/Z2MwhW2WE/61phtP5txAe64nY9T+Dou62TuqRdCcEoC8YyPjec2GoDe0s33B
cJfz4fl2tmR7X6B0XgLtF7/1yCpvWs4ASmkh6AFIZdqcf3VZNbcs9F1KOIBVeBpN2UcZezLzYzRv
Bnte3Bv4AvY1zHYkDg94uPk2IzcobFMTi3A4Qg42QSZqEhoDs/IxE9YcsHxs1ihKeZ/lN2xi/sfp
5fQmEcz/beWw3Rb1UtlsVnXyFq+m+w/wr34cl775qgKC3Ts+5phByTP+Wmgp/DBQ9QcHd03ya7+d
6ph/d9k4USKf12Pu+MZLXZkPfLPUjCLTXjA91xiFMOx7SDContHwaJhS1xSr3spFDSSCv2abgvso
rMZPlFDyzY+EVOkk6/mLFNhIp7YG8iR4pwuxeQuq2kvHZYo/82KlSV5UUtztwWBHQpLc7j5ftFOy
PGWXu34paFIcl/irLY/qjsWtQYTpxtzxIQhA/ojLUPJ3ez1LH6hEurPsq1ynmxktIxCLowz/e9kN
57wR630eX7I/QmjfOR2UFxUZwVPxcqRr2tpMTnv1jhA/f/SWcDUp8W01IdnFpWuDZe2u2hDrwdT0
YdRlBbFj2008buOnZzb5Eu6JpHaLvX3q2jl+I/na3a4TXeiXnm3FbxKf9nsMIrrtVIZlYtMOn4t3
x4Kdph43MOv95eA+k0zEFZArHDIpsWH0ZFsnelv8nlEOnbB8VcZwdazdxl5POGpb38xO5d/WE0My
va/fLQe/dcV7GV8cZZkZcgbSWPZDOtG13DU7mS1pL+vBpLzi4ZcQa10c1bDWVywFtFxThdYPrc88
AQ4Ef32uh7y6G3esEM65SNzreNLRT9HI9gaFOl1MbWgx3Dm2L4DJ0XBAaJwTuRmLWB1Ig0UiXwOI
YVbJZvx9Cbv1vdZzEp7mufNOQWjo6Nu52svMG8fpwxnW5DFELYiavsV0JNVBU48EOuruFjKzC1II
0/J30ei5z/q59WqU/obeK8Z+yk9nv2h+L4mI1oxoTn/PZunaOxkXW8JVOJfPMca+Udr0cxmd/Hhx
CZgHeKNzY5m58SbxgXKKhXbW2r3pENTBdFez/7ZeaWipl0iso7ohcYfLUdFWq5RaJK4S5Vhzdoo+
ig5jELOHHhQUGQlYdpO79f4wkTCfHHer9O3WbmPAABZsfpqIbXooSRQzaRsVsJn1MrZXZQQ5dNx1
oN6DvN8/h8Q6RPnFUt8tdvbcQ7JOHO5a583bLHT/lTS1RLpJh/INr7DdV9E6qwMzc/trtpuoHx3M
FubiOenBfQ+280kkSvOlHD9cf2toO8pFLmRJekV4iNt42L70LpwpbfXMW0BaJE/BoVVnMpx87Z9N
mUQsMZdj8h0GJaToME77+rHmi/s7hqm82oyjeHF2s7wTdp18N0tXq1NMXN0r9ujybelENWarL8gh
K7l1U4eJ+88uqgRbpTDpTu4YckqTkBC6o5iWJD7aJe/LK4I4Sbf0Wunud0Wd0LPsjMW/QzkBL7rW
Y/ffB7OuD2WvY5sqf+nsMY6rjvxw8Prf2mKNgEH63orUjsp+zLKiDSVJvo2OTc0fc+jMwD9t4yGa
Ds6+2Xua54FZdiPdNWtA9Moj+/dNA6bWD59iM2FcfNf7BVLYnGF4iisRx0cPQx6ajXXY1mwvgxZk
Klpmh6hPu3dcKv3YZx3U9j9vixw0wDyH0rsKkrX/O+QLhqZ5tAx+BsbMWLNF/gLSI8Kuv5mkJ2os
OX0CjfAQoByNY6+arN334JH4SX1nHLGypTGvjELFHobMV3bEKl6Nc7+ePI8eI1Wq8Bkt+2YEC2d9
77kaF4/E0t10v1y/om/bqt1pTjuor8zCtgyfmhrxQGq3pQdxI1HtF+Z2fpTOfbj8x8q7XS7Buk5/
CHnM/aEZhQKw6pPi0WxY36QAJdo5G2TA6yGwGKhmQZPEI0fHk/d1nk/PhIs1zPZb17qX8l1/llYu
lGmMpvjxkm46FblrXrxdJg99Y2d7RpBfPU5t4XqHABeIpznBnRF/6xlf9zZcPRgqVy10As7kueK0
JEBGr2TlEWC4V4Vxs65ry/1eS82oFnANNmk8L4E99rvAJFPU+1rflmPsXo19P5u0R7fxojhVc2pF
HSuwCtkVFOOSF6pkO6JILZm7DKJhUJyXwo/3Ax7EPcRlXs1FGmPCnWfhkttP2dazc1ZMqddgqv5D
F63hP0U+4kLdKuYtI09ti9KgrnfnpPdC74cx98zLGohGpK5bbhPuF7KO4F3KqMnIFkXSTS65tTHa
C39HwPuA5Fb/WnFIC7J2TdaBbn+N7+GFxj85ejwHhQFQSFqO6w7qRzZqjCxk2JHK5ZP76Lkld1Pt
yvpLKNLysk0m+iVHEtAfm0gkWyaYDx4TW9E5sT80qtRxph2ceav1de57bO7OFiYmxfOcxdCIznXM
Fmg9QgnzvWMAsDIY4eV6+TsZXeZql7XKZ1geFwhjcBcaoYV821nH0FBbNPePS0nLe8B6W183WtFj
mEKQc2pWZb68fHNq+r21v6t0UxOoTcz9y7hL/wl58d6kwZwnIKxOO47HBoLvfu8CADBVBPOf/5MM
aWKS/sdbRvsg2nx+FXk31MdkHKqfgIxVXGSN3b/WTYwP/taqn6HDpIPhwM8f+q0NKUF5572aWuLP
a0CfriKv877zhZLHR+WMQYXuy2EhHPZv1AqA+X03eGotsapZOsasBbO0Kjhyz8kHSLPpmVF17zO/
CLZ3ZAribwszwUWWKDul9eKK6h47UvikYh7M736L1XaO/J1wg96Lxp/RwZWFbj38EdhBOhnDaPzL
89YKpHe00x9hGzprNS/OfV1dKo1VKn9quT7nbJ1dcws5wn4tWulIpHk5ueG9DXYZQs009ZN1ibkH
jtnaB8+KEONCw30XR4ZiNaIsfB7ithpuJ/J5LQQTYcmHIqqBKTGxjr2rZZCYYQV4qASH2W23f3xD
l2JFq6mzHjj11V0VYKnGAW9NAwnsUWA+ElxxCZIR2jSo7YHymu5JX7wETknrbXeUPb9l/KC9T8NY
dP9I8JYya60aGIWN3z1XNpnWDIq8nE6JbLF18WzpPo20IE4Wos56nGj/R8pBrCCfjMJQ8DL7jjTZ
hcXoPW96k2pqHQtIpozIuGXn7ycOqkqmjbvIJuOQbO9mqcRL4VZjCfs7jp+tzkFrDY4vOl2s6R9D
TE6/R26eB5Bm9xEj4M57HFCj5EB2jSZg40IK26p1x7cc5M85V/62PDaOOzW3eTjvezrweoUn1g3h
/ypx8aS20OLHZpro5f24TErkQ5MoM/S86qvVYLPpQD3j/Ru1hibqtXr02HddjuNsxmORT7D6Vmqf
73fzaCrG2gmfNJTpwFdd0Ct0ntd9ORou+thOlOJsqywnNu6c6N/sO9uz3BYz3fZxyJWzOevkZpEJ
7Cc4eCSzCcXzOcTXVl2XEgX+5ZrD8bLvO5/2ryvA7TCa8XISQ6P9vbLG/dh0Hbup8bS4Za29+wmj
FeAZH25sWytY37eljkyEdqCBtg+KaLhuJsFvbkYz0NLKqA6yQcfBP3iPALYD4cCFH27YqmrlxJiF
P7zzDXYCLN5S1EymoQ+9u21snD+1kHD9gljCMltLiH1w5Bz+PVLgvwfc4rpnvfrbl8VM44MPRA4L
w0bdHqOtIuBVDmaazyu28DcAPs6adhyh33RLbX0o/Fw4WRfvwj9v7ux/kJdavqKIVX8XsNkPzDpd
dYaabl6Hqgx+xp3w7JSmxwHzh5v76rtB3luSaNfxGJjE/Ual3u9k51as+RNuIfW1o+v1rSW+Lrjx
VJuPhxkBCAcZJ+Z/vI92AD0c4IlLU2+0eOhscDTXQvXHaSzl7YSfBHSTbeVPTngryShdnB/UuIbr
KSr3ZYdnDBzBxNCJqbhHKNfwmWEGRGY5r9upWxa/zhqe3U3rdg5cMiuXP7pf56e+3WlqRT7lQbYB
V/vHoA2Iiu2d2ndu97we8xTroeBDeBZGqC1ibz5VDLDPkRZunyWBENt1OSrvhawXdv8dV9EbRB0u
Ld3sgs4Ulz4gLfK8f6hbv68p7mv7W4zQY9zSFQbDu9tHT84UmuK0irn5G/V0R1nZAlantSDUPXW8
un+ZBxv8h5Mx+Eyrly5Kx5mtG/ku8Sp07/1t8/Y7PZIJkfo6B20yRRA9oAvu9SHmHt4Pao4HipII
FhboDP4Pp4KIlvqc10NU3XqUD5BnNczuUSZj+VLpghxfLyDM+Nh17GEA53nAyv0c7pm3LSiVXb3r
V9+5ZBE3OFYU/Pi4H8LW2+eUKxKOY+Gm+Zmw4pUHGB/3JlybXLOslIQ3oY6FBdBf7W/FV/na7ztr
xLYiNjcTmtqXGeQOGBe33dCfgISKx0ldHDhIaHZfhaOWN5ZZeP3aJUdzsjW9nQ5KxpPMChRgMId5
7F1PFe/fJzoBCqSMWoguz6fYatosXs7WG/vULYEYsC9BH4Uz4sQQW4bDTPpP4/rnembvhNsgyo/S
MkQQ47slp9bMoroLtjUP09g6tkwLg/dQVrcAqlfxFgY/fTCot5aSovgSouW6c2mJDjGyJ/m863q5
26TTlXd0Z+Hd2jtRew5Ma8osCBp0NHQOoDWua9zx0BhPAMDsBYdHBQEp09vCBxkI631qGLreLDMB
W0Siw8Jgj/v8j46LfmNfco9Q/nB1VEeo3vG272lTTg2Yus5qYm4XFmT98Ze7rN23qEVQ3loyla/Y
r16+Q1MHR8dTy/AL6B7Oa2btcaMoDeG/xDTlfxvc6k8N+voq+xDpRN7j2ZP5uqB7mwda80Npevkw
I/dAFAYHi1OS2SyUg5GaJQg8xrHVXMfPqCI0Pl0IMx+4SeaIwHpdTjyKNeLoz3HfyrQlDPyVPOv2
U9WufXWGKF7SxmvtZ4vVtHuolBFP9BP761wN/PFR3PyRchlfte2cJKVWuxVrVuhOEIvJkaZlK/qS
7fGw3Znd9mlOSyxegBqwhwfm6qMxTt3Fys/AneUf34mWJykYUNMpNtO35xQt/QhDUH/IoTWvGz4g
LV2++LclLWmY1aWZOjQruF9j5+ljcmt6RBa8+k1/5i5UX5FcgxmT6m33cXIasNaQKGHKQ84X6GaI
gSPe1ZxzkJWeX6JexhUM/rxHo5VeajIbMjxgmY4ER921MXAnjJzuX7GQqv/T1ozdoaJbfmhrOs/j
ZooeWgt6tzkklZH2ZCto7cGGzZBtkZZ8srxzquOec8HAjcf2b68d/clAwKZ22Yj9xXM3Z0ljMawv
stiqZ28zxH547goLx/XR9Rl6DZjpOp67BzPnw69Gev6fsWXSfwJ28mU2ILb6u6Ft/Si6rfk9hZoW
GyF4hQyszP1XFWwdO/Zb6f8S0NzqqmuL4VOZ7iI6ZAbR6YpR23xenFaL1CwJ94XYlgo6CTLxJQwR
tVSKhJR0Hdr5x7Dc8TdkBC3oN3zeT58moQCBdIlMV7GVyK0SvYSZp6bgqYxQWnMO2N1Il8Vzn6y/
2qeGyLEeuFJWnwjnGDy22fxnkS83qZouJ3eaZNld7b1u3ztIYA5xUtsyE4ABTgpfoJIUoAn4aQ+1
ulcI/KNslB6BHcXKD50GJRdFDIQCEK8dsdVXsskRC02FnZ+KKUdWUV3U/KmUq9qQnS3inXm8fvAD
4G2+7Uo89ONcPCIFxRI3d1t57bkzuO94kSXxkgUBto+6W+JDBJD2CpDYfzjF6gXHyKnBYs1Yur+Q
RrZhRpQcYBUzWggTXbnRllFbEWzQbrVPG5t15UEMPg9ZzdDHB469u2YFwrx3ofzeHny1OVergHKn
bhf2M+6D/CWgc+F7CsXy5fo7zD5r7iXBLm6wMZyLVb26eRnkNxitrg/tgA/MieNPMUOBx/3YBYi3
YV3NUNCt+yMYU9OTVW+2brwTknqSRnMx68Ncy2FPRbjlDyx1mGfjxfOXkbMcr1ycQG7bGvqdbq3L
oSJl8Al2t1LyorG46nz25sFfy+7srANqHjLL+1s+6oScIfKUyghyQpMTrkhaRG5xaHKa8F8vVR0e
xWjaz0tJYDKD58Cdm+7hOsptg1khHOnHEK8uqw7KL1puJREDyYBL/KpH9gqQxIT5rz2qyenbAd/Q
H6i9M4ck74qeNkiWN3vQglr3OWJ4QAsUH6dBbPqXTjouzGZoVo/jM/o3OoBnwsnG6WrmplA/O7Ot
vtduj/4qdN/oLpXvvE37wCAU1HjpSKtQ2BSewxJjsTg5rXho/DdOYXWH3v/b5lM9ZH7b0+FFJT15
tMcePo9t7VxVXo+Gye4QmxTpalDHKqZNT41g+kwrKDoERsnqXSPEUfER/zrkrmFLtnyLAI4K5XP1
Vq1xrtQ08EoA9iePk9f7jz2oc3vIV3/9GDxuSg6fXL+8doATQfgU3poJvVfaJl35um5QZOBQa3DP
IvfKCUdDqY4LYr4Rx6deMsFHGuYiHF3nhgc3os/QVrzoxBaI1y6iwy4gPOlsBlNSZPP2Yww4zqs/
db9ap7T+VVX3zqkVdpZnCuqgs2juZiVRSgADkvQDhlCbG93CeboX9hAdXZxGrMiaK5sEDRxDU4ZT
NgoPgJfEFbYpcL+H0ja+5n3iIeQj2qU5CCE7THyv15KwsskHEr9naQ3EoLU6jIj7GZHhAkWAUHBX
qPlo+qj2TyTKAGNXiz++d5W3/rBypUJ8tmCZD9W8Db8JwhL1HXre8raiWjRZtF4mKXhl/ggkMmWR
RvRb77iLilvWIqGuo32tPqWS6w+8Hv/qqCedHMCq6vhhlA0gMLmFOzMArrYwrW0cjG/s2fXBrQq6
8g9Cg3mmyTL9gkymFOhELGtHOht7VFdXBTDadMd+8HRv0JMvWQzEtV+Re9iX6gF+1XovqCr2L5ot
g+zdRjKfXudCs29yHDHWiq4F9P0n3t3ruy18u+AdMMbdIWESRlexCDwfmakBtItoFx8JRmeYccVh
8kstOlEowFRMQ911vyeoe8RUTul8CSQR7WEvdZAfEYQkyKEYR5uDnNAFwW5fXgC5bFgQem1shiwe
xRTSVUeoy2D3kpe5G+KnffFXB4Jy52Oycj2cUdeu97uZdiC3ncpwgAxZngu00QuckKsHcMxYv5Yd
1NRh6boRLx+UfzSWutnAh6eAkjO6mkE/RgziIhOb5xktilAaWkFwbOBsMWfU/R7lVwN4con1EE1t
1jkeNCG0WxueWNrrcVzCIC0+gdZr7ibfg46TqMVxghsJmsja0XgQVb4oftMwruao8EW9wSLGBVVx
WiEYiCeO72odnAyGqtnyVG+Ud7hDQJ5rvL4ZoBGZROi59sr9DLSnWVBuMcfEQ9Voe2h8I/9Te0sN
FCXxMqnwG3DZpEL3my4U6+exHuo/iBH9HoMGx76aQv2PtDNbjlu7zvCrpHwPB/OQin0BoLvJFmeR
kqgbFClRmOcZT58PtBOz0V2NMImr4jrWERf3xh7WXusf0uBSINmmnxEWyr3hy+hmDVLBimz0rJHo
FErSdU9C81JGnfkVEWALwBG2R94msSYoo5MiNzeVGco/g1w2EJmIBvFy0vy8uK2svLrvMVYXwWuY
ANXzOZ1PPSWuHFVsQYKRhQtQuzO9/p4FCW/bCLFPDnmAm55LNVy95zigbwS9DBiukiWCMLNd2juO
qalzlCgG11hEQrPty/d7QG2szs7FvLnmaKQ3DHbI+wHhIrkY0UsdXEAOtASB9pTPI9S42i0BuZV7
HFfEP/6QmcpOFKjrOZQGJK4SUY9Gl8NFMDdSr/DkRGKk+Z36ct2TRMf+N5Rzu/sxqDpumEL3X4Iy
nP5IHt2SbVxZ8avFJV1tdDYW3YcyMkuEZSIDLOhImumw4mlwQ+Vh30BWINnjuR3/oi6fveSFEfa2
hOD7Nzq31GX6uhmv87y3XlB0AcFDl1grqfxPETBlRTB/J1E6vYa8pxiVhNCJ3aZGpzpRGGnN3MLT
OkcMjeRniGIrlj/ShH6ASnWOTmc4UzfqzgIgmuVTCuBEFPn4Pq26fd2PcmOLhgycPi5UIQBZFPnV
xiwsoNbcLXgkmb46AaLPy/IGZzFxdA1RF680P8NCIJT6JN+RM8bfy5xTmSQOuFErFxz9gBzTX0BM
ozs5MxqwhaGcChtQ4N5dw/kUOKT2Ek+zMG+/yuDDnwr6NY+aTu9A5Xa8SvNEeYgSRc3uy6hvEdCx
wm68kM1u+FoHdY246VQpiPsUSePtxlyJHtpCqak29SPclFGcqDCSuyCFOslmbG54GQn6JlRznohD
XeqVKzfsmo3fhAPno9VX2WWmDnKLLnOP4xL1VI3zQVMa/jiAtfOrCKdCcFBQy5FoiKQxejVzwBI7
iGmdd93xrgHEhU/5wwBW7k3lOcCnlsQeYyaf+rqnBkDIRlAvQBoaMXntq8F79MjufyP1NJdWx6FX
OQjIATcwbpRnaB+gO1JYQM9lOHCRV41k7cqkj+msQgRKLwYwnQ+8TwrsiiO5BjKvwQHqpamUnDqB
7mjHspwkoEoojLieBxuGPNIw7qhHk21qMAG+RBWQOzfEPdKkYdByPQGoUb7JYxm+DiZoXidJDLJc
KIZV6ZSi6d1lkQq2KO9jklxarUG8zZVU/yqkMuCdFqreXS1IzeSUptf2Nq45IJgKQ8wf5dCofgI1
m4TtYIzVLoCoO7mmX3p7lpSabOIKAhwFHCW7l8zGfMAuMX82lVITth1AgrdWCofXLqDdRJElUm/q
SYgf6rFnnnrWw0tBc33gvdmXlxU8q24joereOPxe4qM6WcXFIEQegBiKp7/rOPSfx8KPfqbNqDyl
PHp/t+WQhrRjWXO2rKTCaPvgsikmaQh04MNryd+ThO6MFKceNdy0m2jIG2axA2tfyg5vJD/nNqQP
R8oMON9uFTTRNn7VGDdNpAkDB3giaVQBo+hHVcTho+XF1h0NRGovvedNwlzqGnLb1AV4LUOo8ggY
Oe9eSCV4gMjgLe0mh/Zgw6ryXvWAosW2tspIdUdQERaIr2bcq5OeIrEhzvdOJJZJuFG7gAJtArYD
pYbUNG7nF6jGUdNOl3Ve+5XjtR1VPrSa5Ku6m9QnP+ZssxGzDHEa4rGyNauCJAeh5upPDw3vCo/n
Rna7SqRzHprwC2zkiYbO0ZrST+xuGoUfsA/58sOI/LkZTtKjMhjowpQgMGW+H4kbbjm5DAUnzqz7
JvYmzebZHpBKeJLENhFl4akPlenJC7tWAho+V5xxQmhf1KhWSmfqqcg4E24THo/VbKT1RvXoLuWr
CgBpeWDbo2JI13DFqhvT8oEeG1JKvu+rRjO5dIz6gfOfRr1cjzR9pyHuvS2QUdW/SKTauheyAPEO
y6J3/0XpevoaNMZr12vGsYZsQQZwKUeqJdh1g29ykyGn4voNDfgNT9gsgoMY5fm9PEoABECP1dBp
PJYTbZKu3ZRDMBZuJQ6S6pgTnGhnENv2pVN6od/0bSVFWyuwYnZaYOnkX0BRJ4B0vh+5EsXB8Pfg
U6LZtJMgdU6aw4onXRtjwBdWKYd7tMas9LrvQvNOC+OkdJVuSuBo5aDtbiH/0N5uYSwwGaWS/pbi
TKq3YzB5gzsOFK8Q0yJddiVmsXInjnYyjoh+FRObFIJEfUj2HsLSIMMosbkQgHx2pCYjW/gtyQbM
00MYIA95MyJkUyL5f41MSPMD9KxKOzKv9etSowPtKNNYADI2iwjdRdWTwOBynvFkl6OHRop0kmZq
qmDyegDabgKT6HfuFeNTnkjRrQo+XZyhg1SRqcsaPE/z4o/pdTwJqfBSNaSOSB4WabRuGiMRf5IH
9o3DwyUjMe0q81YqlFLaeao5/fSFXrxG4aATv8AkU373mqTMZZoEoCa+Qf4lJeJgolMqZrfQDBQJ
NL/SBjTcMTNwgAOxo4whEu8DDA5iJ1dFPlgnitpjW1c0mMtWp9Ebi7V1OQp+0+96vvfXiXt9uFCp
cVxGVUAnXOmoJkkm5U6gEdydOTiUG3IGLpFErPPOnmpKGzszLCvgF1aQ+49pa9F2AmAvg5zKYvNe
T3NgsVxC/m2ZgCm2O2b5O1j17nZ+/gHKEROYYYKQ13eQJL1fcUEt2emUgXeHOpgJgBHsU56tYGQz
+0UwGiC1EooYaYSI7gblO/VXQtkNFVi5CB4DNWt4D4tW+Yyckp5QbsuSX75UVuAhvJjikmVRkAed
nhWPUg4WgJMWJIaqoW9shzUG5C67ePxpjfrUkd0roEJ6irYaeBySSRDTavKghrAaHPpR+qtmVsY9
N1OtbHPPp+PN0q02YuNXJP5VoRTOfDqPWzmi5LOJhoaCtmZOQCQDM72d0aijGwzlcE0+k9X6hU9v
e9wESBOUOykvheu64y69iPNcuTSplMi2iZg8D/t8KKTbGlrg78oTp1s9NJPG7oFYtBdqPpnhF7MI
M4nyvN8YV1OjJ8U3XgjCN8GiLEoTqBBB5+sR+W7TF9Jzkk1U1CTy+uiX5UedYPMQA6HoSVCmdkUJ
Zvy7gRGpRcPFyjQOBoUiGShbnxI88J9wfAJb2uGnYUFc2ioFTB47b0dcZ8+zq5dCTpgDIO2JZgNs
LJlpWLCbE/R9rBLYD+1gVf6J8atnt3HZ7oy4H+4EIUHMVfB8PlfTukncSrvz4Zf6d3N4HTFHjNqR
qdWXwkqQVqsG0EpqQ7ziYZQAZG4vRDCCCqq1xS0dCsueNNX/Ug0JoODzwaUlLf89uiyK9BxxZKCQ
fEjtBlzslVXK4P1c5aSjXehGviU75CjfSlJQtjZ95wrm1yZpes3NInPcZRkvb7n3gWGPPPXBblhr
v5e8oJwvfi91ocWAP5mu0VDM7Njj+t9UksemTrEi3MS8e8KCEdkNEoESXf2QNx/M1U2cgYEhz6IM
X+rNj/MztVQWeP+FMChEvgCRKv7rcKLKgVO5VXkcZ6lP4RXmnA+sI6EuGde5nrvnoy2lKOZoKBOy
IFAvxZFyMfyiVzO83MGBAAY2X9XQUADHQZYy7HDQhleP5GJFzuDUMkQFUdI1HB8RMV8sBOCRdR7X
dOEhA8p3OiATEl4JJG4jDpdg56xdkUHWzhV9xd7hOLCqgzPW5xUISNFabL9RF6CJFAU0wEzsZxHT
8Xqke/YFdIQCcrts3NIsywdLS/xPikWw5Q4iz5/8g7iImcN8BHdDmxGNP6helKDD4ilVK7m7pBpF
S/38Rz3ea8RDgUZDtHj+ugsZh3rUcilU2Ws4IIl7H2Qrl22RX56Pcrx0iIIJoCmTdkA4mHfWh1ER
OlSskp2j9FKz12bgm5lKe1ry/VcDtPXKujneFyoSKMrs4Ek7EDGrw3C4onpWKrBSq4YbrKFI7FB7
/A61Rro4P7BT08dBrYqojSHtuzwoe+wQVJqaHAlVSwLPhQmmUiwAWK6si1MzyGMRg3O6SthqLlRR
YIxV1RByCXmlXF6SHkH5gqUcOuBIIT9XVJBXTNxPRsTCXYRoj8SesdgDEo/6Mm05XIpA6H95I7U1
q4nm4mUVxHfoTpor4mMnA6oAQGYta1j3s+LHh0XSG+Bn44AhNnTuga4H9bRHyaKF5N9rN2As2rvP
f7xZHQ5tFlXV6PQdBgzBrpO2EHAqjRJodWMBcRrKlS93ajFaogV2gFTMUI9us7zS/NGcv5zUWfd9
hqKCM/i+IWzahERmZT8vZVnm8wOPGBYjtzbBFuskt9qEvBfecSX56UtIaw90aAxwZSquzDqbbY2F
pvt2fiJPHJccHWieScBSYHwttreuC4M0lDnb2yrKTVZANatHKq9KGm3LxDPRJAi1q1lZ7vV84BOj
JTCXEd5/iCAvb2QPjPrQ4E1Fkb8Tf8AMimk8xF54y+KRXklxwGX2sA69lW1/Ki6mWwr6vDLRl7OM
fowfZfO2l33A0A7UV5rCvpRE1kZq5vxeqiEsBVLL/3B+xCc2Ccq2/4q8mOpODtH/Kznaaq81n2V4
5hHpkNRd4L7Wbn3o4CsBT5xwZKAyXjOKxB28NJqpe6sBUpjQxgMN62qohm5bQfmsOh/L1uDnq6iH
cWqjPXu4FSvo7gbsUqLExbAvm9ZwAOtpIPHVduWYOfHtkBlUWC+zXSZDOgxVJqI89VrKmoH35woV
sLJBqyDdhjSS7gsgyj9iyVrzljhxCliz8jvuQBoOzNJigJClEXTu2CIhS8MVK6BI0Fq8nS/CUDi/
RE58MQu8h4WHBqY2aKMeDjCCcE4FiQF66P+4VgOGqS+1Ncm34yiznwIOBuZs9EKafhhF7Ew8Okpc
XgTEA27jPgbLF0TdSiJ2Isosj8d/ODtnGenDKC1clTTTLJrSBvjQQso0kDrBZzWVTXQ1SRSwLeQm
UBDPOowyiEE38JzAjhLASHpboaWTu3klNMHKuXG8CjR0VTVRQQobU8/lcNI+hp0DHR8odQMo2Qmn
oUx+gBk3ygFm2djLa/fBiQnkIpBQxxe54wCXHw6NXpbqZxqeFFOP5mqYypUDPHJFdvj4UJqFLjn9
USshi7QWX0kmb+mHjEKqLGrxvmsivCj8hP5qVKB/PPO5i/H5s4scnWF06AHEo2149ELFax5Xj4Q8
WVEKnmKBWWyLcRjc81FODMwwEfJURS5TXV6+A3qUaf0qLnn6WyXNyiQwrlJqFq5Hhgcr1l8z+znx
tYinzxaSMj4iy4WY67LXxbPxjgD8zAa/IW1rEphPH+kYlPDDuUh0Udf1xQk4cGf0ecrrJigNamZU
3HzYETLCSbvz03d81KLRhoq9ik+JBVF+Hu6HjC7o5czq8Y22PSWbdhqIpZ+JQLfuSpB5sN55MFol
Oy8DqprnA5+YRwSHqPVpCkcuiKDDwFatQ+CHUWG3iejdmQNsrjqKxxUp4+O0h+qaCncPbx1TYpCH
UTw9QD5rlghVcOYDho7kDJSg/ivJeXlVCAnVgMiw6H3VTboysycWJtkkAoga1is8xRcz24ViWJb4
rdi5rvo/4DdpP6bWUuttkqNJYusx2Knt5+eUwwudRC4VmcP/cLS4ZyLuhYyh3QWNcBNpKhLmRdHf
nY9y4oQE5ICmoAypy2InHEbJiwG9ABOgmZWY2Q7upNfMegAGPcUkSbWVnXDqC+qoraE2aYkmUnSH
0VoFYy2wsLx+zSHcRboKfi8JBcT1PSO6zip/vNYoDe4UUvjH8wM9tUQN5CDxLDEljFPmL/xhbxgh
VXFf12AYAJ66k9CV2uSoNDrno5xaJxhZkZlzxylkyYdR0JUqFFngU6V6bNg1AImfyoBUKRjfkvac
Xq9ccCdHxfMNOV0U9A1tMaoJyZYcGiI7Xs2L0IVJX+jAyhDiWtnhJwdGLWFOcvj/y/cw6ldAT1GB
QCXGg6eAvzCtmDq3huQiTjWxfphgF61VAE8Ena1WeF0xmRISN4ezOclAoYsJLs+I7xvdL2hiI1j7
HO0cP03d85/uyAuFL4YNii6TNooS32+xOIfUCnydFoRtsQnSTdg14nU/oBlmhU124Zm0iKSwrOnr
0vMGm0sbyvZHg8ZfiireykI68WHnE9xEzlpHMmOp8Bv04DJxfMpB1lT+BnNcAHy+vPbYOD3mD2Hm
X+PDroj0JulED0cbb5oG3a7aWU4L+0dVc1LFam61NBAuxZ4+mpkgilskqA0J3WjitBOJK3Zwp762
ilmEyOsH+V1tkRXmyMd5hsqQ4YwhZgpW9U2pyhhAmOjvu1oaVpb0qSmm4C1y9OGVcvSoVPUJkwi0
F21DU0qU1uAMGWPar4zqxAFL1sTPR+5WmQVUD2cYXLCaDC2vA0TzymcP1Wa3LGX/BTPttfvx5IB4
aZEbcgejVX4YCgFmYAESt3CFMbjrVeABac4EK7fwySjQSDgG4EfwwQ6jwGTyChkrVKx//dDcIkyk
ti7vKzjP5zfkqZnj5cbap9iOJcpiPVQk2CY0VgIJjbgVwKK7Rt4Z9wUc4a//l1B4MVgI6xpI9ByO
Ka2HurEEPlIxNMWt6TUBnUwTEC9Yoj56+j8Eo1LE20fkcaIvPhMCNgG5L+lgR3Nj22J0tEGaCP2R
Jkm350Od+lbkLVxHiC6bKO8cjgsEk6rXKdULVmZ6j3iFeaOb3ZpP56mNiwgyO5ZLSFSWVrxZ0ulj
OLHushrUpN2CFL3kcOy/BVSltkULv+f8sE6tDAp8ABTxjWQpzsP+cGopDTTxVKddhoJW5kQThLgq
wvgLL6tg5WMdj40XFqkm1RKD+oW2nEEcV5MaRPXMnwbS45X3uVnt0aDTL8Qq7FYGdiKaiQ8Vtdh3
SxlrGa1VBBzEaaNrvaDv/dQSHiMLDgaVrekOUT5vJfs7Xh8oVEv4AHGrc+QuC/ehqAPXF3Jo7PTS
n4uZBJEqcv9w/nOdjEJbgG08qzqbi4tVEDp9mNBjAs+G5qra+dUNAM41HfMTczdnJjRXqNuT5i32
MJVz+FAmqPqsG7s7SfJmaAQ8372a9vp3ufSSP58e1uyQKNKGUDTUsRcBFT2pQj8gQUdTjNQ5lX+H
mfFJ32mV3TuftdgW0MohBVocFrKAvEQ2dbx5cgXd3Bq1GCrKauYAuYCSJvLNPp15cK5rvFjR1CLh
k+Z5/rC5yq6Ac9NZoPmSsr0ypsi7Ftte6T99ukOoELGbIASn+zIfN1NwPQA9YrQwmnyTxunbNEPK
Kj1a89Y6Wn7YkPAsNegYSTJuJIt7BG3fSmhFqIdSOYbPaS4Um7gJ1mryp6KwaWnecy2RVcx//mHa
ErL+mWALRqhKQKSElRJcqaGWrty+8wnwUYYdcXBawqJMlU5hkS+bNqBNgZQbhKniXintODPR2OnH
Plauu7YAExjVFpg8CPicMUholp9vwXGdYBlGC5xDkQWyOKOQKQcOMBfvIIKZrqX0bxkQ44tP7q05
CJAEWuDkGLB5DmczorA+6AFBkHbyvsB/ASMj+N6KYed88BxMJtXU2YiEeh05E+CLwyhVmNVVU+s/
W7jHRS7c6+FFKhrbXJJtXHtIoyCTYTyxsvKPqjRzVAhNlIwpZuAYehgVZCIqwIP+c2j3VmBepd1G
zj0n0SN3mn6cn8ZlKOrSvHR5Z8+oDjygFrlaiF7FZFkjbGN98G9QUfGctk+7LwLS7Rsz9YCmcWe7
54PO3+bjrL4HtUxyXpn9wE12OD4azz4CwAQNIDn1ADaEuRyKbpIDk3wNJLHcdstgi23nj5JhIlMH
LRT/rKsgg8g6dUqy+fSQ5kI1XDeKn2S+iyOkynO81rQZ2xh4QOihC96bEsC6YGi8lQ1+YkAHoRaz
p+meZ0wloeA89hAlUm+HaMtnE0OmDewBXuO85Ocq9aKU1rZSALof1Ueqy9qup3JOV2sytuen7Xgs
XFkwLejEzBUmbbH8eJCgAjDweEQC1LNRynoWY+n5/xdj8WlgTkyRpkOy9MKi4D1eBxuglGt3yPGa
pgSB5Ct+t/QrdHlxHg2J0Mj+hERbXnf6b2lAJyKB+DvrVRhrbkzvvanDDTQH46KakwvOpsUS6NFe
UMeODhntctRpyEwFSOBGfVUJaXkDlDffNnrbXiAqKztDGMmXqO8mnzyBOQ65lufnuGiiYycufom0
RLk9DYwfVgjLoES+0Rn0eC1nO1ogcxDgFXQHZboKS+P7FDkZ5In953gsU2ujlIq2zzJ1tFaqt+91
/A8zCtiG/5sLtwA58PI0FwsRYZmOJpMA8LYFyQjUT7pCZq290VpfYxMLDTSoQYO1CNmpjzEWgUnc
+pcawiYOv9vaaloMe8b+sO0g5/AoI2O1FilWlZlZXxRDb0/gj6+qIUYGqVaalcrDySik9RjP0t6w
lkV5xTPCOCObt/UUfnvNXLttIkifO6/ex0K/ae43zC2U5Uky5bhAyFnAqRhgLlJB+r5SxGmtL7nY
f+9ReCqDGQHXgePOYjWGZiajyof6BAyIxK7VOPkyoJCwDaHOrSQF77nF4WLhBcZg+Ea4vSn64mxU
VdT0jZF5C6LqsYU7hBqXspu8+AIV5Astr362Yf+zlTDhUb2vmdb+GGhsj6SVZRNfInW/VgiZ05DF
L0TGZyjgxXjccJIeXqgQNiD9mqjui1JlKW8pkrLxPqtpnt71JYZQ2zicUvkBmbnw1xQicL2CTDqx
kOha8W1lmtvYNi0Ov1Ia5WCcd0/Q6MJlzFe6Igluv54/yE984oMoi03hVZPcolva2aDaEB/W89wF
7ly4ZRAl7vlQpwdkWVQauaDIAA8ntII162UJa7ad/GArW4OwLWTkqz4fhYMcR3hdpOexNJyzMG5I
UHNjHeVR9BPSdX0jdIL+cD7KPC3LxWHQcpgbf9xQS0QcOA6/6FJI23EoRbsC7WSkxsSEnoPcFsVe
6aLu6XzEU8uRqoEIlItrgbfA4exB2M6kPoWwqFD0ux4krX/BYUG4hECu3aXo0yHCput3OtQZ53zk
4+8G8J53HPsfn1H6HYeRhZ4GjlBFKIGYankdxVl+EVj1Wk/leHx0phS6RHSoRJ5y82/x4SUXiGWn
i0U62pD9HkRde+lU89Gb9H2HFgzqr82FoVafA8lwvhFTm3vrIDtM2reHMeEv9Tzns9EuKyP1f4UI
TnZOISmh7iBWWwSu3NL9uagzdHJWPufxAqKXylOSpcpzkmztMDRQnMCyYkKbOiBqZfCiTV4E5Qaj
JMgSTbVW0Zg/0uGCneOptFh43AFBWlSDRmnyVF9GWafuEVGQhzT6nvi+twVFHkGZNIoLVI2ti/Mr
5/hw4dii60gJHi8nRV68uYIJStU0KzUijSQ4sZgLbqzW1rZAqevThwuhwFZBLeXtA+jkcD4RJOqN
VEBtJ1X0LnbTJOnKy6yZlUPOj+loN8yIFmk2ZqO0yx2/WDPCABfb1OBuaANaIEKFRlYR47d2PsrR
zM14d0LMTQWa0ObiWFYSeHwmFgUOPM7CldT4LTKkxk3LpFuJdLQQ3yPxHiYhApKqKYcTZ3ngmCcU
s2CxIVW7IZFDdjrRA+03/DUT5bYiUrfnB3c0he9gfo2RmaCEqGEfhgymMRCRVUKPdCzbS7RPUgdW
UeZ+NgqVErrsNDJZeke9PJRJu8goYT1bca1tyqCDFerp00qSu9xXJCsgTAykL3B3QbhyscThdEn4
RoEsaT1PxLwIBU6dvAWrPE5qy1IeBNlYyf2OQlLS5ZEyg79BEZIgHE5fIhnKoNQQRMK6ktwBDXTN
sfJGuJNQZ7q1zGbWvBubzfnpXJ7PEo8wkSTjfTdzPC/W/ZBkqBVkmEmp996uhPT9DZDt3luJIi2K
Q5wWh2EWC78xlcIKIsJ0LhmgDbB3832yfz3dBPZd7b6QPNgI/a3sgaPkcxl1nvIPl88oZ3FSh0Sl
4rsNLyT3MXUm+82zC1u0861sByvjXJvN+c8/BIQUHyXCbM01bXHlcJDsczKnWNkBRw+w5bAWh76F
kSLLkyi988qM2r8ye//H+frt/MpYtrOX32xZLSejb/UyIUzh/vyWuViu2L/3dy/no6wsjGX+kwx9
24kxQZptaLdOv8l3yrXsrn2YeRl/vCcXU7Zsh6sCxjEBXSdbyhBi7jyg63nV7rvYaFcS1fe86Vyo
xT5O66w2UPms7XKD0JVDLcXBDsgxXd192T3X7hOSQP/PFaEtjl4lrCQ1mj/Vdbl5jZ3HN2338u2r
sjK0EyfUx7Ni2RQyjag2szmKqf1ovYsQ0d5idtzMYvQx1vqg76/Qc/O4ODIUlD7kZN68o/M6bcUd
VlqbehvchJeenexWP9vaQlycFZEpyBqiW/MJhY7BLf4ErrHF+8x5Ct3Q/QPF3EZGyP6zGngex7lx
Ls6M3k/R0C8JrHyV9/W3/KbcK6/eHeWwarSLl/Ex24e3yp32eH7jLQtjR9t7cYrEKnxTqJj/GHDq
cFnbaKM6yNitrc75sjwzwmWPnlJlolZzJOFCdXoH7o/9y7g29mtvjbWtt0RT+M0Q6vkcSOErIp3A
iukusP9yPNtwig2+3q7pmM4aAnttqery4bEP+yAZpXmplhvg8Q56KfY3BIFvsZ1+QmP48vyXe08+
zs3n4oQZ9DqAGU84eQcsjstU2Eg3iKO5OIU52gbIiv2lsvcYzdjj9/OxT949tBghA8ycO0Beh0NF
I2ZMtJ7Yjdtv9G/JNtj229GNt/WlfLFW2juZNnyItlw5dWymmTgf2zglbyQ2puJa3BOqY31JHUwH
7+s7NLh31U69slZm+dRhR+9A4d0KWo6K6uFAI8Suo7EqartCQV6U4Moid6WOb21WudG08vpYXk8k
4xQWgRmB96AbKS7OOr0JZS9I1MkRlEbZoreEMrNUhfi0jdPKbpx/74+Lh1AgN4EOAL02KXcvFk9i
yvogd7hvefDbv+RWlgG7VZJPXhVzFBXUFK8BKtF05g5nT8XcGk9J5JMauL23CFca+6pLakcc5fQ2
KtL0CbaldHd+cZ6YRcDCM2SblJ1a+PznH7KvHImFqi7we8S0stig7cpNrzbpPZL3ycrqeG/cL6aR
N5xEP5BgEk+sw1g4+lSTZQijY2RdZjmoZtRPiMmhyVRpuRI/JlLXIBqbGmjfUjquBRutxfQuiUbv
m9ZkTY70QNd1l2Wqy/fgU0p8iqqwMO1CxHvp/Lwss1Laq6xhSIIWhHgIIovVJSCwFGLkPjhYIsQI
AyuyjXlE+kwVG/mAvujM/VjIHP5hN2zOhz7+JAoTBLjMYm2DBV1cbiivCv0Iv8KpGvNnCfTiqUE4
6Ba1zDWM54lIMh1FXQcwwKt3WXnx69mizpInpPBmJZAAfpKbjxFKn/R/3s6P6ngPUR+ULcBtlAhZ
AYtD0DfEIc2RoXIMBGs2TTVgyFT6K+/Bowuaz/b+dpdMc4Y6Ht1m9EqUaGo7xxMCzx5wALWj1Ffs
xB/TfdhO+cZIvGQji5F6Te0kedPSUVo5LZbJyfvvAGpG59CglqYuls44db2fl6xkE+1lfePnnvBV
jUUQfVaDYs0lcsMIrnx6dmeePggqOjszSvpwaw2jFehRjDm8iPKnUwp1eGHVorwyshPf0AKaPFfi
Qb2BVDyM4vcdjZYx6hBjwX8TvSJUgTG/XolyPH8UyBiIRP2KMsKy2xCPSmw0wDqcsC+y60StJTcU
0IjpUf5003bwtufn7ujRxpQxIHPuD4O8hIdwOCwVz52sMQw8b6Wuw6JIYLWQRCJxHbhDjS00qvFa
N0RbDJG7lwpRw19+bfmmKwEtmLZRoehrkhjHMz3jM4BMzExs0ob5zz8cy/Io1gl+tmjMT6G/j3Jh
uvTwdXHOj/z4kGPMqI0w0YD+sJE5jAJ3mJ7ZaNYOHrOZK4oo5yQIA12IpiaAztB6lGaHurv0hPqf
IK9//zX8h/+W3/3j2K///p/8868cmagZiLb4x79fh7+qvM7/NP85/7X/+dcO/9Lfb4u37GtTvb01
1y/F8t88+Iv8/H/Gd1+al4N/2GRN2Iz37Vs1PrzVbdK8B+E3nf/N/+0f/tvb+095HIu3v/3lV95m
zfzT/DDP/vLPP7r8/be/zOjCf//44//5ZzcvKX9tF7xkPPf/8ZP++19/e6mbv/1F+iuNRfYWQDtg
paA5SIn7t/lPBOWv8swa4fKkXD0Xu1iiWV41AX+Lv0a7EM4avULaIfMzvc7b+Y/UvwKko8lL25mf
9n65//fvdfCB/vXB/o32810eYnTG335P3/51fyPJocyAvJl9BFgd8MbiYtLioksC6wWfU5NCeYGZ
IwU+HLQj2gTCU1XKwhXWhwFezPipI91Zix0mjriU+hh95MVlGigaHkea1KFjGtbySyM1qbyb0YTJ
Pmlks7osyyoMNpqSht2tl5Zat8c3zkIXHXuqCbdpLMn6K28qTWGvDFh32FkZx7ixdDx73UJvkU0E
tGU5rUWBDqm9KBIvR8i93R67d8TTtFxrHhvJa+5zb0RkETXPN3o5nvUlNAehcK1caaOtYYbpMzXO
WrSRQzaaL3KQF/EFxhO19pKM0yjeYHQuI6tvdUKNezweQ+6AmhX68bLU/UF51MClMAo78TKPUFW6
aL1gKECPwy1D5LYzhQucgbVdbgVJ50IZU3eF0SFaZk4o+aKGlVX1BQaqaBXic1RgOS+16KrJfqdf
DSFCwDYUd+0tkzLhi6ZlOslJooyofVkR1kKGOGlPWHarMlpWUrHP9RJ7E7PorPxCi8tB3HQYiP+c
kF18ESO5S9AHK/Ud2rCIRUF8Sh9wY5wqO8RHTECWQY2fsHaO3lQ/RX9PgOdzTcaV3htGgeioOIkz
l3rW8LsaJl8ot342em9t6ZUYYNS68ISBYuDz00yxRsdbrFgxMi6luyDH1NMRLa/aCTrE9i0y/x4+
G5CIXtVI9UQwcZHxVZSiAbd50n0BKfoBsUQLVbt0Mxkp4rLdiKASwgOIzWt4jKq26qvVawOKuLEn
vgvyhOARn8cpT38WhhB0dqk0ooCg3ahgGj4AgshEZOjsFBlJnE8yq0NZWeo5b6N+xDFQg10AjgFf
aK3CAApNDmzPJVbWF4RMcRK28ZALLunSh4qtdy2/asRxiUZrIAgIa7Y5nmF6U88SbnGG/KFvtsHd
NFnRK0pkYX3pcz6/gUTlJTNqcvOKW132o1L0tt4IlhCkLjrsXrxBiab/UtQTXrdGHil4eob5PXj6
yMA6TQvfWr3QbxSz8pF5lHBudeRUHSZ3RAaX+nHlp7+FxghGpxsNGVHtBGk3R1F64wm393jApbWr
AwcpsSb/omET8j3RjOQmVxUUEhtJHcD7+hnFqxwLyq9FVWsdLC9s13ZK633RO61+Vfo8DtAaVL0f
Ik1nDPMaHVnoISpCjMCaSvnDBQOB0RQDCojxpM5uI0D4IpxnojZArS2sfocWhrh2aFUdOpNj4iGp
HjeN4XRe7YOfRT/3D17qQuL4nUwKAuudDwrZrLzyPG0Sd75iTcFlH8Ze7NRl7vFJfDweXCsmVdvl
VVd9BTCCQhMWRrK5xdtVBGHZYCm7UePJGzHDCxGEzWAIVmrc51tksUwUPiusNKsyx1uq7zxhL6l9
9sdDM7rDFySTf3twJeOvIZLmf1C+6f8EpVjj2RALOeedpdJSarEi/mHGqvFDa3EjRb1aMr9VYdVp
m15EXJYyeH6n5xVAwqmXoj9hEMnh1ptk64VzClFaI0X5CGM71brWfc9/U2q1GB5gwjAvOksy4R0M
2DctxWna4PKELZXAZ7lExDdGrRMoKcoYmiX8nARNuC8gUozfsKo0f1RjIqLC21W6k2Yqpzd9SlT3
fcPvFQeJlCDcJdYwpBf4ROjVQ0ODaXxOOi8u9yaqBCQHFvKAWm50qJgCVEG9fMqN74Ynm8kNXs3g
WQUkQf7gJs7gUMfC0aBo/ou9M1mO2+ja9K109B4OzMO25uIIUhRJaYMQNWAGEokZV/8/kL+2KXwq
VourXrTDYYdpCoVKIDNPnvOe95mMay2NwW27aey9aHrvwn6xI0SbnuwltoEeBnvSS4pdEAlOiNyf
seJ1jFjTCj5sFU8lkLNxVBrfnQKshx1rgjYcWjgigrkaRgIaC9ThoZad6Df14NgPVjkE4LBx0LzF
VLZ31xSb5X2hZPDkJllZ0zapaEZYT1lm3omkGDwYEAh11lHDlrNKrBrOcEwtVMxYFZ35Qv9+vk4K
2TwkMMe9tWvXqbkaay28yTBV+/ncy6vWduuYVymvvrEZONQFNCvMGS1alFlwcTJf6yw0087SgERt
hc2itgKXMIPbR4lzuqdgysjv4CWBi2ydOM+A5itWScdUmmsAgn10DHk/+2MtoFrD3csTY51Wjo1r
e1GZj1WAG/MWCqKeXvZo+54gjxntOsKc1t2lmhbhXqqK5CswgXBmLOJ2K666YKi1xyHNZ5UfgGL0
aVlkTHdCBom6Kdlgqg1UkeZpwpWl3+deORExoi9QhpWj9DNgVg27q5B+epMGoDD6nORRC/RUE/od
Bo2AzTBkxtM6yis7wNO0yj+HEHAPGnmc9gZWq5Y+D9yWQWpAmVLeCpIYG2hI7bgtQ9f4XglEc05v
2fvYHpI7GzYWuL7ewkSUuXaVP1H2NsF3F1r7UDsjiwr+9kN8JVlz2eyz2aEqaNyAYoM2DT+CzODW
zaSf0AUYAUKvlgDLg+uaBHhGYmL/VKph9lJDcFSzSPnsuGPhy0aiGaiSTH6AVSSUK0VoLHlwZItn
wSdNJW7ooeMZGy2o2/5Hok/jJ8+oLAyx87LY95VpX4V0veLRXnj0tbWmDLS/Q/3/H2//bwxp3wq4
b+KvX+SXsP0l6P75Z/6OuhVX/4smEI7OCJLRYyHE/yfsdp2/aH/nIEZ0TXsNCYF/w27rLxUJEHEw
sHBUOrNy9D9ht6b+NTcMk0vj8E/ETH34D8LuX3M0s2wUyxrCbhT0c0uWszijYaqKS0VW1TuJkdSq
rizrg2NOzc4IivSMXnO+1Kv4fv4oZDg/FR10ZdGTtTgO2oYA1+HJXe+UJNmau0Sk+8jVH3gfLxtH
Obx6Dv85YLw+UPz3xzHkszIUlxfygssyekoMiV+3JXd2azxAxtri70wgqc3W4mN2jcX4n3ntzWPJ
J/KE6bEGMGEvG6Y6whaJ56ncRaZFO3NdbdGGb4OsOKe8W5Qb/v4kUnc0qfAm8M9FqtMSpUwwGpC7
CnLgwYApuI1B2UElEOF4UWrgjtFTNw/gZsSuKLpjNPYfuNLnzhTP+Wjvi9KudZY2qAGjLW9VM4C8
ogfHApzrvdXm1Rn91yJzNj97G7kB8cP8jjFCi/xcQqJQA0GZ7aACXNtldTXmte+E3niVO3BBImKE
jgzyKu+0Yjv1db99+21YZIf/cwP0YTHZOONiMfTr2zeEUauXmZvuEk0mKSnJMr0sQS/vsIfexA4t
HMDQj3BD1m5LLJ07V3rgXQyh9UVV+8uSiGfdqNNXvaTl4+1bm7/6L/MCFDDdA/OxFx2NZy2mYOxG
AIucPN8FOpA2eFR2CUTPILjCwQo0JmnNbW6wK64w4ejNTS5M40ya3v4pc3p9EyxEhk6QyqIy+2Ut
m8iSySnNGG7lLu8JgqmzWJ+ncbSitQcd6qjoEzQzUHepXxDbf1IC+RD007QJ8LunL1aHnNHB7l1j
12/d88fEhUq8vGN3M3eG0z20QUtrTjf7CzJDNvCAHwjjjqMVsgUHO70z3AezDiJlG9q9GW+HXO/6
faYkjr5NxiQW25JcWHull5Vmwirp1BdbwCG5D41Me6EEntwU2HlmdJUo3idZxc1TzV9PBDbqC4ez
XuA2LydnUxgOR45hrAY/KbAvWgkvwINdJN6+a2U+8vl1vYGZWFxaeV7cOP2YSxSudfc9nma76B6K
cLV2apl+qZUmeJRIC48sQ6mBJfgw7QFBjbu0qJQ9VIdyeKrbEd3qGKgjLEq78/aDmaRHx5Z0HDrC
Lm44SZfbLlXEd2BQ44NhZTa0QtfNrqKKeAxuCczIcUhohsNl/Carm/JpDGt5JXCJ5TwqxsqC7lYx
n3Hl68p9BvSbyoXT/Ij0fjzYSuk9FV5AFO0MSg7zBvpSMXn9NakHaw3gRj9mTZziJy3MboPBR2Kt
If82sGssz7rg8Fpj0mKW46HIAk3f1XHXKSsLv+xhnXlYos/o8H4f6UPX7mt6bfSti2YXw3fHvgJG
kuInnen1C6Qb5TZsLTEeEREKkH+hw8N0axJSWznYOFgHeMI0O8ayLze5qSbNfOCQR4J1wZeEr9HZ
m7ZvqvFYSYxUjoLtZBPEDZzlEmnlLrKsFHtwUUVsZWnu3mJCNIYHfYQeugE+ZFxOrV1SkJC2Jlem
0Xw0gWeqm8Cohy+6WSXtSktEV12kkpa6bTc1Y3g91aGSbNQZMztAbrgLUlOQAhpzMLOlO6QrCQ52
U1SFZmyBLCvxizW5TbyG12NPO8pNerkDNGLdYcgVREc3bPubso6zH9IZze9uExDV1pU2w++c+DCp
aYG5uttcM3DJDypSYmuNrh9go742svAj5b3rNMqdb5NXfCA3bH10ijy9VDKvPcSGm64CVQrgn640
b/GVol84Q/waT1W260lp4X4Z2Hej10VH2qH1rZV6mH2YkQHQTR3WY2Yml5Gjd1COTWsPg0xuwLXB
t9KTbBtNXvmxrsLyS5AUTwq2kwSy8NsyAYMZNo6zaTvnRQ3dcAfcd9hkkMnWsMzdFY2Iyl0YuDU4
MreHZx5hxKGNkGS6gYOecDg3VNpBifDnzGIpjwlOROvSkvqqNLSbUgmNraK3t6PWXmk6PPbc83Zh
kg/HRJXaduIIdcCF/4PipO5Kr3E56ZR8V4KmuVWh8a0sLYy2uCBox7518mNTuuIaU4JiZ/R1ka50
r33W7U4j4af7tNP8SCgNH4mzMwjiivWgUKw7JpOHZW+SvlTh1F+rhTH9GBIt/pizbj6ja46OMq5z
fA6KuxBK2grDa1byXHr5WqPDY10zJhvhNPICI0t73yet3NdhRxonNpliRddOd0NAhXsjsKWIN/iS
P9FjbOzsMIb0HIkNxy/PW1l2BK9FTXOiNr0pN1Jo930cWym0jt570J3K3BR9cVGkGiBWKwwz3qpc
Ql9TonuOW2vHjD+ZqW4SGpXFpW2lkBfVZLKeKvyYbwIYH5exTd8mvQXVBfZMWKZCgKFCWTpHY+yv
RB8Ou6LM4hsyTnd9rA3Jyp6IILfCBPHt1iBDINu2PyLFNTATiOu9yhEc+6pBPLXSgPhLt1kCdwMo
ACmlY96gxba8xtmFov6WmKD8aJKoIHVIUWzMUlX2VRm1P8AHx94q88By0HEps4PTE1ZQRZAxhv2P
QxGFW4q105U52N5dkXvjhWY31QZsbHLhQPh5jFgs9mFY6ntFCv1KawZnjSL2a4pC+LbX3HxfltN0
Y9bTvaeE4cGF/iPb0obJZgyTsZ48M76qCiKVEKvnz/kkxufMaIoLqAneiy2b4XOWudOW/HYCAA9C
6VXTFNirRzH7iiuycS9yw/JxNyVVm8TNQzmm005rg/7WzbJmXZHr2XZVpW1DmJPHPvKsdayr5QAH
pewOHPSsHVSbcqslcDQDI/ok8QvZp3U7eStTjjRhFKH5dYi9EtyErK7UPKu3gKCoMg2YX1VRNO3j
GDKZaVQvXTFddOX0JRUO+EPA3mvBV4BgErzULE9UaYp7rzamPXw/32h16H6R/JK3fbIPK8DmiSjr
o8DBR+ti6U+RfSui/gMNPPplJfSvIRnDDViDaguSFR1OkA67UANvo4zKmk58Z2UlWbrOleplzMjL
yGDwjnR3bCavuzBj52usjcEe+C/CFjIyEKj6Aopy/jkfI7KcY9GvhWiU77qT3GNLiK3e1KwFUPet
0NjblL6Ov9uV0I4Nef9dDJDjrpUZZ3DS8e06wxlsE4LeMFZemSIlo/Kwyky73aGaX9mBp72MetV+
iYBlQr2w6uEGkKS3A+6EpV6oS/OZaMO+mZhdMJF0psxhaJPsY6w0Vbbx3O5BkMRdS7c2HrrMBUDg
eq0f0NwothEo701W2t6tDMGdzST6D1kZd589qcS3sMeBxHVlGceXU6lrV/0YeZ+mdLLNlYbSCIwn
iJlHZkJ8JGmCrAJTs+p7asEzWHuR1TxPoKzuNKUf9rEIQmdT0laFIWULf3TN60trdNwZlgIzt2lc
oCFuRSwBrWXaYDwfi5Ue0R+z4YQKFUwHzJWvKcPptxa0O1+ZhlbFJF6WjwFevepGWINeHabBK6oV
6KH4oYwTWtq1uk/KdS3s5NEg+VfTMS3rH3U7g2B6ZSgBxkCeQndh1eIho+SxTSKZfS6rot1YU8Yq
JBTtKjcq8yauSMhdpAbuPBdkn4Z6T9efde26cfLNzqA7bEMvMo613RhXuYzcAyz55t4bc5dZyP78
lLAG0GvSFB+GttwaZK8vRWSacmWrTcGSpQYQzwcTn4ugv6yTrD/0IhTX8diYL2k0R5gr8nPeZ8BA
7o8sr4Y9b/l01zthcCjwOdc2oq6MvT7YwDeY99quC+Y8G0o78tGAIqhFtNkUboG8jH6ih3Z3H3vu
GG3aWM3ZAm1rEzoNgvYagvN6aB1PrG0vD7cTUY5YtzqLTNkkcHEdNxn2qiiG57lP6VqtWivywNo0
Kj39SURQGxlFlH/MnGz46nC0+i5ad/wAtqaGHwdg4Uhzt2dB1gSfu9Glqr7E9cAaTphUfqhCWsf8
jiRctqaEO1qAyAN24bH0eJY0595XkLnCPQx25aapyIQC6xiyLSDGYqujjAeMqnvPUA4x0iR/kW9m
E647crDdBWbDzX0RT8o+G7Pmyumr+ql2JcGSA6STrJfaDY9iHF0wIFVLrxwc1QGMvOqV5dE0ytAk
7pzgtebB0CF1iy0CMTlZ17pqkKKOm8Teul49IjYxzWSXj4kW3HRlhHe0E1lSfGeFlw34dAOM0t4Q
2O88UAqPssfGUhIQANiFcyD0FPKVg9U8pqg7/By2MnxIe0jvK12COjTRsBz6yoDbo5JgGytUoZDv
yXInTQDxJtajPdAQ9kAp4mRlZJ51GRY135KjePVh0vr6U9I0+bDR+tj5oXtpf0jH9lCpdAYDQqw/
DjkbjgMi8KmJRXzQewAl4ICbaa+7gLC70CuPdl8HWzEM+iFSqAcRPETXqYTxHYCSXYWFrHZBGYC2
DZzqmx7kDcTqLiyYMq36MFEkuft5jP2jFOBDmfP3sor+S/X9/64qv/9ezgXtenmp/wcL8vhYvzrv
zwX/XyryN3Md/X9dlvL7rynC+U/9pzBvqH8h58Huf/Y9wfUExcrfhXmOjVTf8cpGFoN8Qrf5P/+p
y5vGX/QJ0nZDSgMDAvSH/yQIDdKKjo3nG6d4mhDns/wfJAh/lYooCAYp/8+25L/mSyBPxXOYF957
Tp4cKog15Oom9Y9ab/+9+iLnwRGUah0V3DvCgk95U1NqyaYzwptTd86gvRa31FqL2RCMzXsoM7de
LtxNTXPgOy8+51NfKWeMRjQVuYngjg3hs8Dj4FiEZXcmWXXqzheyHKOrMysGKnnPKZrsnKtfKqil
zqSbfs34/jvki5yhZ00moVIW3pvwirdtr5RfskKdEbe5fnz1hv8m9Xrq/hc5tp5PUDCRCO+1sR0u
QQzuyC+fM7U5dXFe+NcjD9cyHcLEDe6mzA43gUm436jMuX/EMr+58VNjs9C31UGXTCPprzunK1XY
G6m6trQ4WrvROWP6edr8m2f7Z/R/yqpfvTdNSW6oQCh5Fzpius6wRzgQ9WjrwYqb2yENTLyM2hdF
ddL921/pxHBpi/mbkeYDm5W7d0nb3gBP59gUoKh538UX05dSQlEUGDPcqaH9WcmQeECleHr72gul
+b9DtZi/+BKK1qnb7o6kyFav4m1P5O8GR715dKePJYgwvLOT9Datkq1ScMwG99d+DYKj0+z4Z+l9
DSCYvH0zPwW5v3tui/lelVoNj7Hu7sj6ocvtd1N4qeT3fUKZPN1YBpRNdvyZFKcfO/cZzvSqYMpm
VXURqFe5h0/l3/+qOmv+HZh/yIycHXTKrVL+MKgNvn2ni0T3v8O2WDxUVwb5EHXdnaFER8N4Gd1q
bTMixnApi53W07Cbp3MbLTzAndJS7zWbFRHiWi28C+jYZ8R/PzPGvxuxxTqTeXmiSH3M71RazJve
g4yJu2re7DWbEYJSBzXZfQ7EXRDutHIgXXVVItuFEpdIQJbwy4emOfDLaUpG3Fhx0nh7hH42m//u
zvRfV5B8dNK4VUR8B6UlWenSOfaD+szBZ50amFo0kDd6WRI9C/EBfjhRe90Vd4GVPKJyuarVCiaX
dxWL/Nkz4nsA2NctiZ+hDj8qNdLANt+M2nDR1/paRuOlqynXTitDUl1k8gPjo93LlzRXNz1G3+tC
Gz5XqIwiRKdeFF226NbjIDhIN7mISEDYzfCBuOBCVYN92zo4WoXrSFEv5hGLNew4ovGmJt86mdod
gqDPcVFdF0JTVwYHMa/DyjHO7mIbxVWluDusCzZjlj32Sr/LhnQrLTDuTV/t9Gy4AAh14ejlvu6q
SzfrbgytuEcVtgs7zCfHNvDHyj6ze55aBRdrOMeVsLKatPL1jg0uGoZhZY+Ic9pMz69V5FW30YT6
LGjPeZKdWgWXC/swsfWPCd9Bip0eyx0Movdt1kuYWNLrsenluvDNnhcCVuAKdvKnt1/VE7etLhZv
s8xTuLtG5WOlK1YRCXsOuvdvX/vEXqcu1m4UhXlCtqfy8YeoaeUbrOgOcUFym5DG/zNcxD+L0bJ7
xiiM0SF9VftjT8rFzC4SNT1Tszo1NosV2ZE1gksASz6wZbycs/IeKo65ed/gzB/6aptWrMHFWTCs
/c5z+7VipSRI6lTdp42qv/O9WayPA5hGUVF+8Btl9CcFRYhuF38m8P533BdLXOvZVkEnkfR7h/3G
Q/xz6GUavS+mWFbwB3eg3dTMaj8bsk/OREbRDr+/PfCnnupiouJNjj121Epf8zrqQOPkmyoY0Pdc
3PQWxWcc9DKaIlh2qF/RqMadr4vceddc/S/3osRQitL0mspPB+/rlJGfLmP1TCz0+1EBT/Lr65jp
ckzMMm78vHb3heypAGjVn3nl/Z93haL4rxcHFE6NzOXiuhfsRE2fTh/U45mJdOrOF7M0sAbZpobL
KlPJ6NDh6r1JApmdeaDzg/vvnZzWgl9vPe/y1OrjuvG91kRTPJW7Lks/VGlyqWXTDwrIF5RhOx+g
RfhHAKF/B2sxa2sbsamazoMl0h+8T2ujCM4xCE6N1WLSeqUTpj1ONL4usfiLaHJCimge3n73T8Rj
CMp/HatGj13Kp4rwu8YpvhS5pXxCx4bQr0MTMyHX3qW8ZigOK/0GHRIyg2pExpha2j0hQ3VbdFaw
m5yx/ThMtnGTYae3KkTqbBBVWwBRqAehevmW2rWJQFmz3/kCLRaEhmbFYVDUxheu+z0cVBr3u+bM
tX8fhiBC+HVIgjYPpNfkPEwnVQ65JTEVMZxH1ey2dp/JqxYd4RbWb318+xmceMDuYjufGtK0BYJK
fyBxr6EwhuUaRav3XXyxRqAvCwrZKmy1IxAJ/BqbVe2yNr999Xm+/mam/dSNvNoQNUOppqwdG99y
o3gTTlZ+afZNvqlb7Vyv6KnRWSwVLbpXGlBS6QOe4MQw2ObWsYs/s33+Z+Iu7YqCyhBNPLiIjZpR
R79bf7PH8NxhZ9Hj9e/VF8sCTR1jHsey8nH1M49qU2qXTR9/pXOPSLxCuJMMnXJ03Si9HmvdW9cJ
KAawT96ZhfDU2C2WjtLJWGVtSektr+9LIS/bwvvx9pM/denFukHXGrXcvGn80jG/0o3zTa27b29f
+mcX/u/eqsXk7gPUwYFLxTAph/aIb7W9Sgx6dm2qWkBHZNhtRDKYmzRxnuwoMjd9Rbt3ymJ1oTQT
qXAAgnsPy8ItErb2A+J15TqP3WDXe4hppEV1UQkCSlY5DM4ySOV+0u0MkiSI3yyyHqouyDfa1Fcb
JXf1baegfYzciHpUEYRIYpr80GTUa72hN3ZunE1rU62qO3e0xDGidLGihBffKB64OsMO6k2uT+5z
ioyak18Q7Ywx1T/g5Ng8BykUDK2yBMV8COWjq36FV5Ws1d5JNmNa0wrbY+mO1E/d97b37HT5sO11
+kondOWwNruXIVYqKizxO3cbZ37er2Z03aNHH4ey8ilApJuR6vNKafIzK92JjXmJdbEjSO9d2gl/
CON8PcZUImK1+O7YDjkHimh0r4gA79/ZaW4qo/BMYHpilVr6rHYyMutQtYXPUh4d6xn4onh5daSt
/swnnJgNy65pvc2y1HZV4QcyuFKAtq3g7mlnFtk54vrNdFiKcFO9L4NONYVPKh7VPC0K645OdjIH
CtqyUUnPPJ1TX2IR8Q30wguc1mq/FtVtK4PPalE+vD2lTz2BxSI+xKitxqqv/D7KjU+uNPL7QqUf
urbTcw28p+5+sdaNE5hSJx6Fr0bqVS/Gb0nqPr3v7hdrnRSjnvQhMZLMYv2yaYW+GltbvbY4HJ95
xqcGaLHktYaeOurY2L4eq96VqJXuYDhSUFV3hzMOrycGaKmxbZXWGeWoY00pNHs1mOPHxDuH+zl1
7WUI49hV3AmuDd2vXbWJvBb1+zL7uK39uiKlI5JTm+qXT8VZ0rf3vsOwOVfPXq90KMFoXTNT28+6
5ph7/Rfat/y3X5hTw7F43fVhsCtZq7bvxJ6ydoIwXSU9/UHvu/r8qa+WaInUFRy2h0oo0lSaRgdz
jZrjjJnBqVtfhCz4NHaVleW2byllspFZcxOMSnnmzudH9puV7OeG//rOQdnrLYIPv1I7cdMHFFJC
T8ZYXmqS9lGzX1VOr2zeHqYTU2rpxkDTvXRqRCy+O1TD2kvKGAGcVG7sbih2b3/EqcFazFoF51As
8zXL70W87u3qUdG97++69NK2J4z7URdy5CFXqNlCtdZ2g6VVZ8bmxI0vm6ldu4nSpGu58REZheYW
H7pIe982shSsp5GnVji3Sr9IyhX93JAQhPn89qgsWhz+iaitxaSFqoseHjtLf0iusE3Yq266zoad
XjwEUYAA8nqIEZJp+yH/rhsvmfGkmtOlYR+dOlnN/1VdxFO6m4IzzSs/62W/eaOXDmsmFnUjMhDH
dyEj2NjEu0O20SrwMZ5+VIMrChVme+tUyTHtbooCHG7A+liZe8DvSTUXMSr7z3Ck/47N/LBfza4+
ScrJtrPSJzjYlZllAGNBsvz2yJ96YxbrQmEiNeEoWfqBa107ZXXR68q5lfhEGQ0r9V/vnA5jmwZc
N/fdtum/WlHSHnMRfiE5H+/EZJADrazxOMTiJQq6B1MTj6JQ3fthRHIpLGT3Obr8VUpH9LazqVuV
HfpYQ+j9baeZ4V1Z83t14zqHshSf4lrtVvmgf6bYcG1UdAW8b4QWUcJA8d9qA1n4ihr90PWoWiHx
O0fbnt/v371ni5Vmymmjp58p96shuy5HhLvj7PuBgu2LHvbvm7lLl5yeClLc9X1G583wBQLAi90/
vmtslqiZyalLo1K63EfBuc29xE8CcW7cfzr+/mZslkYiSHanKpqGzG+pWR6RX2oI38vkWlcmfGKy
mL6dvBZiDY1DbppQGW4Ko8nup9aQ67oXCN9TiL1un9gvUVx2V1Ba1V0YkzpsOAmihdAeLH3Qd0HT
fx+kgWC4L+kwz5E/7/L4fRV501ysbGE2BTT0dAx+o60kGjFOFO9b7Ze9bvE0FQbU5dRnFu1tp8DP
KjuzIJ9YFpYsOox0OLlmTeqnbvHdE96zZp9ZWk9debHgqP2AFUhbJn4orXBr1rbcRkr9vvOauVhw
LEe6pjP1sY9WOd9qYaVtxrY6N1lnldXvZuvPn79aiY1CscSkDVze2YFjQ7Xdkxy7K9ojJffcQkOS
dFu1/GLMW3v8Hec32MMeJ/vjXDZJtWkTZdamwaLfsB9dM9pZ+YB6OVoFfbQutQ/M0/UUPaQBuQHx
hLCBGHmVGvqHgI7Cmuwkn9S4zz0/tZrd3x+rhX/mR//PPrMEbfaqoieamWX+MKkvacnSqqKIfNdC
YcyZg1cjRzVaS4y0TH3ZldTKhx2tBe975nM77etLx14a2vglpJAEw6tSr29F+75101icUIywT6J0
yud1k5SPq2C7NWQf3zcgi2UhY4GJRsvOfcs+BqZfvXM/NxZHlDLPwBggWvWNLtM3HrKyo2jlnyGQ
/nlFjHlSv3qMGGAUOQdOrl5W12HQPpOXe3rfgCzWhaKsoOVJM/fVCXBM2KZir2Tpn5mW/3vji4UB
+bprD52e+pMny01dpjc0gXrvW4dnjefrURGlbuMb2Cb+mIVPGtD4dT3gavK+cVlECMHUu0Y/DYU/
CpgooVy5hlPu3nVtfTErU1NF/0ZU62uJV2+73iXi8gL98L6rLybmRNYppKEp983KfMqT4qUQHPXf
vjb91Qzub6IDfTE5g1CkaWsXsa/qtAk5tCe1R8t+ZK21KveoZjgN5cd6OM5r9DA126h5ssnF0hS4
HkMsbEyO2DnNad20NVpjL/McL7hvGEZyhYzEsJFZVzpXsRuM5u32QO53Zebj0dCu4jDfpAYvaflE
qwY9UDEdDfRmNHIlJ9phHkRhHcr22Km7eamunX4l1GTPTyZeC6VXj+wflREdC/vzUJYOnozX/E8d
kw+J9Klxxxc3+Ka6H7VAW5nmLYfdKzYDY3K/yYEm0mjD6q/wsNzSXldJNG8LJawwLTL3fHrlNB+s
sFoNfJFY3Cf5MeX7KNH3YBQ83691a/38HC6pkQtWAiRqyTW/BqZky31YMKndnBRu/vcw1rgRSWPf
mMQvw1HU9TrvbvhuCX5MndgxIOxmnSouggwWU6xucFBaIUS/gG/sBSH/uZv3uNHR6PPG0FlrL+VQ
PQUeSkvxpFvHtA+vWo41Wh5vQ91+4h5C8ithlh907VnW+sourE+xmV8GBRiWqljbarSdQloummvd
vnIoIEUhJiFkUFt6dkJV2w4T9lWyPcxDqA20LFXHVt210t5w503zKaFvSO3Hy0KtN1mEfFBsUnGc
v6PeYqljX5MEmF2oNtU7kwpL88+op9w794f5dYILjRZYn8PaPjMd5pf+d5NhseqHUd1BSeAY4TT9
g9PoPRWottkaJY8yhpi9jsfOOvNZJwK4pR+vW0pbdmhC/DQKrzqrpJnWPuMbcOrSiz2gSiuRFm2d
+nYbmUe3DJyVOTj9O298sQeIdvAwOeKoS8XmOe+H67TJz+Rgf1ow/O4BLLYAesAVy+qN2C9496Mh
Wmuyv2CCRa0FN2g3Rzx1etfz6nXRIZq0G605cwQ79egX+0M2NEU2JEHiu0b2g5qX4gcefVW57aY/
sJX1blx6ls/sRae+5lLPLMfAtHHcjX0cBavLHmOBu6LGD6sI6OttW2W4htyKG1lStWszaPGZsGmp
PgqjdtcFE/8YO6F2Zns58cWXUmeMBbNMZnnhq0kprumHyG6a2s2eY5wgWDXHEGcijI7f3m9OvJk/
Dc9fBT5uqpj2NCaFbw39lypzsdMIv7x96RMb2U9l76tLZ40x5RIRi6+FqcX67IQrL+28ddIY8VFN
pXdQvGzc6PQ/v+8ItiSfOQPtlXSwZ75e0HOGwIVqI5zxt7/OqZGaf/7q6wCBAnBDsdTH6OxTUYgv
uap/ft+lF8uDEclacc0286t0fNTs7jP5zjMv06m7XqwNY6ukTWLqid846mNQJ084DZxLg5269mJt
KBO64NVSy3yvU5+C1NtlVXMmgPtJPfzNuvPTgOXVaGuBW7YZzcm+dPT8YhhVrBOt3HwAUe9sZ7e3
cKUULtXlUqn0bdaPd3CJvQSNYJ5sojbWaHzG/SxLlHyjjFW37Ycy3sahV21IKmgHmdN8Z3ahvUv5
Ehv6rmFMwIs/Z5d76ki91NPKeux6fNkivx2KVWqlu4KVJKFWXtDRPxR3xDMjggr+pdIsn3bUEwi1
QJ9jmLxNLH+OqCYaidjV68nX0weRXyT41GVJuudnHKobO9+mTo5l8lMkze0cOnRuQHerSUPg5zy9
b+tuMxt6TbV5aLpvavvctWf2hROPfqnotXFRwf2Ib0fgG497jD3engkzAv73W/5S0Cu9UgKOqxMf
47PowxiLdkfydPpo2r176GI8ol2YibNto7rV+izEEVVXUJOD3NuD+QLC2yYBEY4s1p7VBPoamUX+
mOoR+QqlNsNVUWv5Jq57edPLmKR3iUFJ5yQd5ozRxDrVdzf08qZXQMM0ejOs5lB0epmvhN1ou4YW
6Mu+KWocHnP9Am8KIhGMGrtdhOaQJ2QqH93Su1czlYZU7TaiVXsFdilaZfQar5ppzNYOPas0cIop
ARjszC6andgUcWxcKZFnEMlDjFXb3Pho9ua0mxlDWyNT4h8KfepfXK+3v3dlJ75H4n84Oq/lOpEt
gH4RVdA06ZVwsnIa+YWSZZucGpr09Xfpvs1UeTzSOdC941rl+LDbXRUWVVAlwc4PwQi3Ew7a0h+p
KrKEN8QLhxWGnt37IirK1bylDPEf3H6tz3Zp+DGeeuTIzu8yt7cktQzctW6tTiUymwtzdt4QtaK8
sUyUHath+CoAZIb9Mss7XzZ/8YJl7/mefwZdX38MjXSuUozpcZFyPDhY+SKzKRn8aO1lfmjNejou
06pPm6vduGZABZhG4V3kONoxsxVEqgvQHdh5rMKq/r40+jKGhji8kxN5LeXp3v0CqyEfykk9cV1H
k5HL0zZIMAk1KGrLnIDVbNriD9CVRiKx/Kz0V0ntedlDWo3FQ9HPNkn4ZIS6wPK49k2CSGBNtibY
T3OziVhhukc5N44v4Hp4T3v5j8EhefRF1j7w1zLpoYw3XTNQXWUrU4Jzpvmo5mI7b3sBPkaXrvG7
nAIBDlX3cTYW08m2hh8+v60PReOJeMxy2AdVa51L2HptvCrIGgI6y9lsa+/o2s36aS7Q+4JBBmfQ
iuZxwo8JF8eGXdMVQWIq13k0fN3+BntrgyBgIOjQ6b68pG6Zhcx3E5V52/YKenHPQxMSCalfsMkB
6oCPc4KzlfGx3o30FLCaDyrWZinYDWSIfAwppVOXO7gbs3pSk8z+Tm4K1gfk3+8fYiy2qyrtflcz
+N/AcFQCct88dkAs4y0whns4MnZEkmF/NM5oAxcFavtV1rZ3xqSbJbBKt6jMTacgKZnHf6Z0eEI7
s7r47Nt9FcqfI7mRXeq52ugVG9VRD5s4zG5WRoVt1AkVXBdJUB/UbAqv02mvx/6s2k5/pY5yLv3i
tVnY1f3KGzHJyw+ibYY9EwId3phks8JJ/OcMdhQIKCdqyWMM78tpKLydVZkgeNrqHOBIsNufo1kA
39w1i/fWFhQXzYtJ6Fln583Ypqd87IMk4zY5mosPIq2cvObdmlv75hhSHSEgSDpmP8jMwKvtvzA2
GzcqbVMfGDAZr0pTrqFwWlj3eR5UAHqt1oX4aa7Vdbed3aBKWlpnX4v2wR/MKkgwBzM76jjN+9I6
5bFho+ZtGmc5sr01dEGIo35NAqup8hBgMBs0e8cC1Z4LcrNBNfvLFvDirMOy/xmdnY0Vv+43N56c
1dwOHex0Tde5sRh+9Q2uHyG78cl2+0wzB75O36XhQV4iiNDvOqgoalVq+dcrg8Oj1NbKtJmw9ZO/
j+CGhGj2pA7qMdZyWAy6E60drinEliXfWR1MdX8/iGY+7lNnJ06v2a6SHsiZPRPtpSzETs+C36bN
gaKo0QZpu/hs+2w5UIR9nK7DaBlJ0ymKmJ1vTskOnD52vTVLgnbRTyYFwhhXg5mME1Nt1byg0Wht
dtqBF6uw8rq/7K3vXyOzcaGz7WnY/DBIhyFKO7uAnAoZRnRduACqCFse+BXbtOGBmtYi9oxsiTcX
iEBagDFjGd0VbSzopf325wFylMjEs5m72xZyVMiY3QJ26fpJHEChVRBj5zpZha0S7WiZGDjMk9rK
98iaM+LXcRFRn0916EP5UDE6zMm9t8ZORA7/+GtaJv2xaOjeGaO4p8EDQZFMqV+9zEOQPuVTMVM1
gYQQOn3tx1r8oKmblK2sUKK7CZtyssLeAEJFCD6FVuFaX/bmTL+3xqN40VrD/eTj0S4h1FzkurZn
O1+pIFitFw0d79HoDH0IScV9cDdgC0CJO8Kbjb58m4rskqu5PVZilokZNO2bMaj2BEWwuO83q/lX
5i5reuv64I8pcQuQ1wd+KzvKm3X5m6bb9jQz5BxNfTD/bkrpH3Z0xh9yQlq76N7+1I1V83TpLF7t
grMNZUuYleYvqyi/zcZ7yMtGRuVo2U91J3f4BvPA/qte0E+nLwtwtqiR9Rz6Y7vHc+CUMebOnidv
1bHWzhc2DxmKhh/IF2t9qFt6GD5QgpgFzuaOMbnpYWwWFN07YeU82x7vKCDVwmqapLaFwdkICrfP
cydRNrHdUIFEampGNPMphZqBZ9cgag0hbjHBa3/1bRkZGqgSq+nRwpXxRDzzbbauCUO3c/lzgXHH
5rw6N0zHxnXvAKFVK7Mu0P6G+rzlqjg26uc3yqbsoHLLOvrYjD8BcbZHX07evTLS+RDAkHxe3NpK
aNxVCehpGKq2WdnHYtEt/3+4i8QiZv/a9oFtH7rRqomztFGckF2LPB4Q6Z3T3WwZ5ATWqLW7RKIM
3MNm+59q1kgADEAam0iTuqu4xojdQZMURlzbvubhXxsgTkFjAzti7UOIdTp4lc7ZkOvklHTCCQ5z
m/2dg36LMq+ouYtUO6PXagx0ehrk9au7+T2HVSPj3ArSyOzd6jgG3XbkMKKGJ0fzqNqRr/9nN7OA
g3tBU+H5Ub+wNQrZJzjP9WDfmF17ljDWQ1k4A/4WIw1tFpiZdBj+/kS29yzqgqxIBXyM3JsyJ/Ql
mUQnsikec8y3hgnQpnB652jYqTz3KNUjD3h50mio3Q03yaXpRBemrWtcayP4L99L99wW0rg1/fKW
mbOITKZ9z/Ng2Z9uUGZxKat/AC+8UzV1714P/lISyFE6rZgPgQpivEmjNL6ogJqRBz/6ooCOPzZb
UR4cFcRlvgGM8/XnyA8IGsZq7wvDsU5+N6Rvrl7Ubef6jH/2O4MWfMoIbXsy1vlt2M382y+qCn7h
up/FkA0HZC8joDQHtqDng7dBvlsc7XoMji1MMHjijZGHxmqLWwuf+zC0Xpas9symcKAg9tjWy75r
AsWA3dh+BJzXNV527fHmUH9s7UtJbNKGk2r9kPBh/Rs0tfBgjG5A5dMWaEBoyDVlWY1N8l7Wi0dE
E5BDGf4W6cWp7+EDjjecRkS/mTXrx91f/ddOKa0hGRX2dy5M6+DOKrvOe/9AzChey3l+n2ETRwtj
//G2ZyYWeNE8l1VHpMG8SFIuNvyiVOm/JjjzSxYU/9ygNxO7L8Tb7nY41Vlt705LJqxT7u49k/2l
d1d3FiPNqUnlvdP5dksHUooI7Mzwc2cPYadn9MlMVvPBGIC2l8HEp9Z67WfVTvscuVVVxaYsKs7C
in3qMvAPuhjvtyHzrvvWFb+k25VHlpzdcG+aOvaKfDutfvOPGj75jR7za8W5e9VsmBzWyYUAmLZ/
YdJPEWMYa8wHlt9vtuDNt4j4ejErpk6t7aBKZ48GcLosQECMkpZbnzCIcSzKXNK1XTRQZ71/5yn0
zAiRBUQ9AzxcUjkTx2geCHUIlCmnKJdrsdPwxgyQw2Q1U/9WthbRIUEMq7nVdzfM+6HfuiGBttPx
RJk7k1yz3Nksb02iCxWI65JnDUC9pk+yn93eztvWxCiqv9Jc3CfbVluiKdAe1tYbwNmPRvMa9LJh
BaKhss7P/Uf3zXwu0sz4Afx5h1X17hFSRHMealwSmaPh4ZgBY+7T0n8OCHd/9YUD2dzbzYjr0w1V
WqwnduvG2JgXfWz6dLxBhMtO5by3d3q1upOa5iqy0g2vITPxUenq4F7PtnxT3dTfnAml0MgoAP4i
Hin8EIzx5Rxv5g9EKxvzPOmg9aE92BSnVJfdVxo5ml+kPkTR3ju7dt++wxTciRtcE95Zz3E6Yhbf
CiJiF8J5tLa1urfybCKDpXc2yHFK5NrlcYsdnJFEpAPlxk9A5dw7s0KTg5PzjeBjnOC143lqP5sR
TFjigwV/HyZvKkGIWux4O+Z0pyChPuAwn6K69+S/nbrCDj5LteDA13R8nTdTRL65un+ytLJOnfBU
VLmmZJLMg5CU5euhcNz/Og0xfjbhT8jA+CcRuRwAwtiAFFPJmRp4Oh7Ymn4NMm69vM6aaya1e906
E/RUF+CLqO32xK+3HxBY/jSJJvditgA7074Vv7u1/FAtK1+KjIH0prQeln0MAHnKdjo5xfiPEYMv
p3LmLtyWOk+GPfizpHmRNFbeh7Ww9GkcubGnvueD0qN5Tya8MwbPSiWcOecA14reuB63h1lzum39
2kVLmW3PpFLBM76jIoJ0uybaWIq4NfmCfkDBcQvWiC7ULg4q9djAkH531/7kJI7QAVzQFvys6buJ
bRTq0vneHgbW5rzUPik9pxBJ3mbMbeTz9D33Y5cnKQsOTPzMHm+Ca7+09jCbISmnGdkK5JgWDYxf
hvIOk2VJKF08VgJe+nu5rsxtcJCDIy7+ZRmg/3nqQUktvhWzpVQfrEC0x7LV87GbXStZSjaDWwE4
K5vX/n4Wqhg5kvt/eZcW/9VVkV25KL03bF3V2XDET7oOZc0CK3DcszSNpKHcMNh1d86Fv91jt0lB
fO7yCCV4u0/5W48rkpsTscEQWz5jkClE0qjXG9YMQMRP9Gj58LvcOI1Q9v5gJ3Njw6TF1vTB/lhs
tH/mtvlu6sJ4cuvZSHrVuW/+3qSnnvD7OlD9Df2dZGJtsFP4607UYfsFKip2pFiWdV6bvgaBWsv0
aVZ4FmeH/YeG8IQov86LO91Z9rMlpvQgmW86Z8OuWAd05jd2mskqyDTOs5xV4g7Lf4t0WasbW4pN
yvNpVHrjaeKCCg24DNeUlkJYbJ5378LYDdul8Z/bQKnTtDoLCzfBBoOxyebTZjFy0DZy5Llo26Ol
KFm52Vz8Jxo+phYU+yPVDwnbQP9KC8luX+82n73rjIdWNc9qlg8CMttx3fIai0hR3o8/nEyvW8Sj
mw+Pnd+YbohlQF5MoJNjPGT4drjXjfwwDf6723lWtHvFfz5CHlRvU2xO+18ysP/qPP2sxrr55zeQ
jpXG5uBBx9OrFriMIFiie19/mWnnnH3WwJNq2IrIFo0fTdxzr3Sjs3iikANit6+SLl9nloLm4rY5
BmtIBq9yBs0SFHKJPiyvQmoWDu9U8Df1kNRMe70k1kQeq+2xuFDoeqqYwqNWsrdJUXmKd3VycbEQ
FSU6B2VR69p5VUKJS9dyWsl2OW3roJ+RFRiHuvjdm+SjPiOVx0puj6RH3onEe468HzyRrruPMs8e
ZDPzJCuI3atw149pNL0/1UgNjHeu958rOs9XURriOZcF+5W2bt6VyiQYRGWGnj1A/+5VmeSZYsq9
stwLhRPrvnBIkDvTS5k9Aian93s7l9dU0sf307qLq1Vkh6pzt2uaV6BSwbS8NZQb7kxC0z+lLqkj
GYCr5gkG35SPd1VXvvGZFXEt+z/1ZA2UkwKdLI1LQ7qb3rfJfyEge4QlQNpsia8iqF+npi3PDPN6
ICqXFrSaA3h1T7lq1oUqxGbfk6vgAMyGu4bzJV3KH3j5Xp8VlGYrhONf3unCGG8GOz3UG9r1car9
7Ze32j9BhrKiqSy2KF1VPHTOoRiDG9I0GeID8i7lnIJBtPGZ7HpzD4RPZpLlBcXuQOfvVpDDJPZv
Uy2w9Uzuf67jvEnprO82j+upsDp1c5vcfaXUXxyMNp+OP07TUDWpz9fpxKnWx270mz860xYyFG/p
eAzN7pLDLT4s7WSeZGe7EcnAEGabi3loaRk/gcDHSPbS20+GbYQmpOrEbgscSwBSLoY9Qhwgn4c3
WWQHClh9bOaBPDWqh0uiGgcmeNtH3tDkSU0cFLuGAZV7kltkDWvzMeSBe9GCfq/OnZg6cXm/i3EL
Pa8kaTCzi9mPcafGnHvUWg4t23g3XVbG0y6GEo8UnzrfdHD1RTskOpiIAgzx4PkWmaLj8Hr5DTyw
lgySaODbmToq251EHNVuD5xbbjxwed4Nu7zqtLt5VmHd+mxguKKdVUgubjyk9vY1b7iI4LBPieOZ
c9StTX00ZDUTAezf7k8Vimm/F0/pIOqn0gs9X9kxfSUMxKv6ttQAI/FnLNEs7uH9FSxbUzDZlfW0
1s0VNQh8gsx+B0IPtqUPwkF4t2FhWUiM+qaUKiPFYxKOo7iNncRwFMxjUs3Wt83VNiBnIt8rCRjB
dKet/jVTTbGJQa01fZJOQNK+N9vJbFTx4XrUr8uhzR96EorzsnXiClQOALjnu+AnAzbR+vzi7eLi
jvR0hXUcbOdoaTf0rOEtH4T/6P+ARTth+pchmLIISnNUYOoN6TIgqZx9M65cmKo4Ac7Y09Ykh6ca
ehVPs+ks4xMDpuW3padQ9uYbTwRXoFHgh3YmL7SEeVomKFkwa4j1Tu5c33Yz+xrt9DLUeLkbtwwb
Y70W+9O4u7FngjvNUZnN3sK0h2Ngl3ZcdZBSnAaxN5gIg3Af2p+47z/Gg1/sog3ieeOkR0s27+nF
943q5OVBTxVCUw+p9mSwg+vEBTdN/mFjNjhr9znZeebDvFGYc+2bMlpx8Rr9RvP0EbbO1UrXp3Hk
229lyrZA5cioQS13muflMWMUKkTbpmO8Wu1jVQXdYVn3+cXPXCrixf5f1or+UBhfqi+/dpu6voR2
ELkOjZGhWtgb3bzi4HvK/Q0M89Jt83zK87QMCzRsQ06YNnRhUPfvWpevNT0vNXlvtWzjYcyIW432
06uGv9lYM0nNZZG2tfWzlXkruOgNr7DuAAg/02JBgrA/QQdtzkKoJp4EzbR92DJGgvL31dD/ytk+
2S7Tr32wkgCpZ8oF1bF0Fz/2d5xS2TrfyOlu9WJOcbtbp5U52Kiq0hzcZ1Dd5atp3Hs5P7617Iks
zevAJDNHD3Bip82Dl30yf/CofGb4gimEwu3YJ1lHw+AkoI1eHA18VBdovNKgiQHnhvaS96eiypiO
FQ0Y/arF9lHr6WPwxy2ReQrdYMxv1WCe0Nj9x1aVmSygSRNiPH1aszGI5hraabOtd33P8K61/lZy
OhFIGmDFf9xNWIwUdOJ9glTu+urkr+2x7YvPcihu5OdXZ+PuR0nXv6aWfR28P44jPjoT6LeZxWp9
IDSIq4JiiBtUxbUsJ6aCKc2T1yzmskduOxYfrdt+w84tCHWrg7KL/5Z08q5y9eeLP1HzE9lg3zWi
e6aW64SMrL9WVNhDteyXcVLoxwzWoLHMGZHwls9CcLoM9nRX9bRDnelRbt1l7LJPap8dNrSvoO0o
gPVRztj8ECqruZkDKbUqLOucKzFFi31XpSqL54LlllmLB2Ewbp8pS/2cTeV50OxqBPtHE5hjKJf+
uDHY0sK1ijS9NHjj/cBzJuRl37NDlr0ANblaxqO1kNeu/i+O+7vU/ruMdR8yVk20p/fpbvVqqq/1
+jeTgcbmxxGxSeNfZRsnhMrDmR2VMylPe2bSC2R2quvfS9rVxmW2Nt85sh5TUsjeM09hRtxqOtq1
UxHI2zokTX/rjYBSs+fbGUemtwbMsnnq1yiWP6NBa4oup/2Ui/kt/XlV3QD/hXY80jerlwQrxsxk
Tx9QoJ3T4m/FArsx6PtNkaI3AxEE6X71Sn3/r1Eb/clgq3RwcxHXVf9krqS/wqnDqmBNM8cNlNiz
+0lp3I1Fb/0b6+AZlfUjQigy8BygM0XNIbHTrjkO6e8CzdRmaEyJqxopP1YfiO79SNbNXRvcmB83
I3Oek2rknTXmMQu9zXk2aHHNdf9XE/+ZAsaZl1oDkWzLjNxm0vkx5cFgZB2JXx/OjnuttRl1GcnV
vuQ1KzrNdeYjmjcdeWZxrbR59Rb+KNu986mszZef60wM61Wbqn1Y3fWZVZkkt6ejJ/WHFxRe2GLd
/QPp82jiCqhSEiF64t9ZY3nxsmx/S8R8ZuNQkPY7zBMjC2sbKDSjfkQ6+GwOpNy93Xo0Jddr6aaH
2e/KZEvLU9MbEK3R1905hSiPgZjel1F50eZi92UkimOINgkegzQEGnykOvO7AwFeaO7Wna6FzpRP
Lbr8pNRFbczNK8h4NNq0HuLRwPDXzW3i4o7j7GlejLV6NR2bz2e8tx0GJNL+18TzGY3D9IrIy4F0
rne2TfdfgxX8rovqlwjG3/QY9wRXVI/ma21jLhg3MsruRe/iVpp/LKk8yqROeZJMVd/0gjNjz34I
5lCr31aC9cQe8wvk7zRufZoapWEPz4g/nLifulNTTKROeTHTeqYujpvBDg1rqP8Uq3KivjY/+tmY
YqOk6DBsKOWcneG0weaC8kTbP+ucxCmbUo9cclMfZIHPoIL3Y9XbjHh6qBzddpMnPzVUVHhzH2GQ
rU6unt+dzhjvzbRIk923GEV12ulQrNX6Usuhes/nksKwzMcXH9VJmOfZckfnz02M1XdfPD17T32n
P4dcbsQfvgXwIO/2x7Wb0jtSG/nSGIX5yk1gP3tZR5DmrU8pzQKIP8qnHK4JUdzc+8/c5+HoNWPL
Z81ZnpqL/Tz07ZL8P1QNhiqzYzZ99K3nCrxZRcs04bh1r/bWycRxyufOR09jAKRF16baeLd08LS4
u38VQ8tJAokKRUPxxSpre2wIkvEmL6AMLNpYTCCII50FJJCDk52QzL1CQJ84ue35qVbOQHSIYAKQ
9v2YdxS/sxregjHezYQGV7f3ChyPmXvqjLSKKzwAbCH162lHDrlbPL1bXhqJq+zsP07sjH7s+GtB
UeiG3URLJWB1N0Y7KxLTzYarVfXybKxCJIVutggQw7VuxBi1pQju6ywQVAJTzdIJq3OvuSXbmxB7
AZ8EKqVXbU8C6vhtqUwW7myrhNLolFyUKcy8urQfGExYn/LB+Jm+Mf/ZE99X1TrItewWTYYx0XhU
eo/XxvgYVnoDy1Qrsgma9EuQvniupGw3c3D2Ea+HPfAKlhs2oxq5b55SWFrZceYBKokOR6c+aaGH
kzVTM6C6CB298P39uuZ8iPPmqHOWLjzJnh9kIpZc8fE4yuK1rUYEWA6u3XpxlsfF+yk5yMWDXF63
BFJG8b5oyJj7NgZPYlleqS6YoaKNLjnPU33a5yK4X3c/uwkQ3QcsfcwTLIs6ziDon3yxiIHADU5W
bxfp3Tqt5dldC/trKOQe72kgbgVwdxVOP0qPXv5cCk6eH/FHu1FFj+1I19fmO+sbeS1Qd1KGTf1w
WNzmTzpK0EBzYxEgMkcimBDfzfT3MqTVGe2hOE/DuJ8XoeUNnPTuAAYsm++F1+qBP9zLKMfO+e7O
E/SmeuruNnc0n71uQv9ZCfuyLi3ZaZ72H9Jf7N80yVxmYNLmUNLJixjv4q6gYirjYt/yOyqfWYTg
Rdy3vsI5YpsNFWSXYiruhPom2nU90gXLk77wWJ+rxvGsdE05b5v9I11o+0M1pvU486WcQddPV0V0
81oRyT8HQ6n+ZLPYUG+khR2bjTn9NNuYx7cYcSkmRmesZTDi3cBlu1I0+ycx1R6tnXJrhGNzmZm/
wNpZ1mnQxmgua3Axg0Elf9Ip+RzHDOPV5aHUjCWElu68yz5X5f3ae/sfe28n3hEFzXPu9ZcyB/KL
rg1AsJucjFXR4QdJ5V+een2bM9kcmF/0n/d5GiPf5oGny9TkG/Vox/nMRJ7fKYVdtJp3UnyrA7eL
MHWUrGl1GEmPm5fzMyy5O8bbWKjbYq/549Rm1s3DKxQ3SKKSUk6H0ixp2VEM9Y8DvyezOchNw3JY
/S8t3eZkoak5FFr/4AaaHU1Z5wvxy3XXnnCv7ba/ac1saEVvNzKyNvuaDW85m6btvXpDXY4gZuQS
CzGu9Gs4eGlIU+OjGuCaMw9AQBmw84d/JU+uVbbjfenxZTIWJ/0vh17rE03R9ksU7vKvC2ZcpWVK
gQ3Z1+OkPA76Yc3+ra6snoup8WJP27T90nS5BDmvXq06OjmWDZBfEuZmXPe3Wo5s4GzLtXZtda5d
yejEWrnDx95x+QT17xxD7PhTualPhhiWaBkUeFZkt6fKq5KFKfckXZER5NJgb6BbfDbd/fyevth7
1XNzBpXkKTHTFxwZ/duutow1DaoaXdKMjfsts4XSksHfni1rfQkE53BZTeogMEXfWmcyI7HQDvJq
xnhSqt1fphFk970302aqChXR9vUetC1BnAzq05jUoMKSDIUzMd+dv7KpkYKP1FnKcsY66xfe02IR
o2VLNlVhT9fkEZcPTeFR5C/j2DMiUBgMCyBmokLXctT/DG4fxrXZD/bMj2PorDv37KvGue+IxKgG
UnWU39fWT/OvEkXHwczrj6xrjbDlJDAioGBOEWOWGn55mdt9LHwmiees3A7sFwNWYwRomxmrwVPT
VschH7+WSmW0QtWvwvfWI7vT42M1LGNECC5OAnLlPX4U+92rpvEki62hC2dTmlp7Iv3R2chvlHUw
u3RKvLlm0sOplwhHDtNqWU4/3PoR3HTbL+HgINzMJT3QxfFJnX0v8coN+WppVUzj0y9GULYeAt+g
X7wEyLD2yqVhQm8oS0EwW4s9hQONmz99ynzdUg+IIBj8wTzNTsse+PkRwSqFLjOr7jLPmZtwQhF7
FLbkoSxaJ3bH4N0pfN4E7uf688eh8tCt/rc7meomloxDYWxNbhZRv3Hmz0nuUvOcXk0gUC9y6ykV
qM4+p9qrQ5l71XWjRnZrBV3zqZ2NiELPv6ZxG0BUU3NblnIgvC1hci7L9LIwn0lf3VnenTXFLbaY
9DdAhLOQjCGaelo33u2i2lC6CjJBXJwHF+EvD+fUPDhSffL4e2fcQ2tMxtac1mY0Pys/nS9bvtBO
9phdGqfMfCuVwSRn1T8TjvXRtmBxyrDsPSzOuMbC872YCTWLxK+uaDMyDFukUxECtCSvzkZ+/ZKR
TiX3XzpbdgaCXJvXQrWJl3ddMvmKfK3vg3uG/svD5BFNGz/26dSt/+R+7x/ngKJVnpvNyTZnpiKw
jl9drqGOTtsirnO3lLd+leK5EJs8r/iTj7aR/pemkziu+K1va67FVzoo/nWYNtQns3POWdM+ItbG
iq46dey7OXuuVuoC4bw4BqaYeYnkbM/fU1NuHb+bfAnQ08Abnnfma/KiP3rpThtfzd++rRkiJtt/
zOpyQ7hS+dbNybwS3Q8dqcG2JB4i1+rjZtTqq+rSla9Qk0fUQfBdaau91qN0H+F0MphfGf/pbKtv
00BbUkjRJIiRA+7yebqYLO8dqfpt93tp6DhrWkxG+7T/h7jYi/G52ZEtt/EFXZh6HZYGTaqy5Rkk
p0DRXtafxdIemHgLZ9XNlE7ySBZMWRimfqaQThl8tGWoDaRZ6WqhAxWuyEIa2vzdXaeiCZN5NFvi
gQbQn4x+XSLnYj70+cAkcHOmER4vyGhCuY/tpd8BIOWLOWMt2obEmLfitdgZGvMyob99alQU3XZ1
GbbeSbwt5V+zgg4EMQTSqVW+85+OF4c79wTZ+TtnipLPc5qPblrUXztcvLdFVtOBgyG9KT3n15bx
T4ATdpD8j7oz2bEbSbP0qzRqzwRnMy5q0Xf2UXJ3ueTShtBopHE0zuTT93czuwsRzAgIYNWmVwlE
RlCUXf42/HbOd8IF28PsZN1XB13FF8tvZUjltPGhGOyPPX+rM6PrP8eqal6iUBL1Vzd9ejTVYg4k
Sh9I6jTHuSziO2cANeZ27vyCUXKGIed7BzHn5VPj1EihMpLj4U5I/U5FMriAQ2Pv3Tj9LcKF6XkJ
THXQ09wdBtdEDy2XUp84KnPCTHyv+G5NCZa7uOYcVGtBa5t8nnvtDPM7TtCvwivmMzDVa76S6s29
csbXeuFc65rF7AdPfr0Gf9818LBRwdBY5uIx4yoSVSRuw2cYOl8IbP8uY6VpBaT0V4E10LYI6/GX
7S5c/WRFPzOplt2BsyoJnAlnDGh99jdXxN65qAJ9Q0phjbWNK8Nr3JryzD4lga4BA88/zvPKulzj
Ny/SC8WjlZRfrHFGA7rAqLuEUVrdF+mMLkridBR1q7lZrgkgksGTl4XpeyeuuOESafM0t8v0gQBV
s6/tvsRyx415QmT4OdPWl3ySmtCrJrgENVcn2ZUdeYaaqO5yGSQHLkW9g6eYHICODuYR/fLrbAXV
ufHr/KaEm7knoQwj9xJ8Dq6JrWkxeG9kKReod4aEqJ74Y5hP31LgfYesKPwjggjMgBWfVBN78XOV
yYsdPI7EgiVhWn+xwiJ9NLIpn4MmZKEkngzxirOkFr5BgtHw7KJO5e5iF5IcuOR1Siff+1YzIe9Z
3X9pGZ66gOyzJ9tru0fS99rHEHcisZLqGAvUiVIl0YOdz99axykPTj3Q7G21ZO3qS1Zb+nZ5ITji
lIUnv0cGEtuuE6ipksUPj7Nnt6cpNXD56FMcuwARaBuhxsNp9Ta0FanCbg90x46FdUD0G76ETIHv
3DZL3hsUEJ91Wi2/3LkqP5B42eIV7Z1nhB0ZE1Ff0m+3xDWpSH8KrBb1Mrq/he2xNR8Q3aPStNxL
3Fv1rRVxAjyWgZs/dfmEloiereHajyShb5GLPxa5Tn2sEWFdHK5g0WmnwLIrXyEPzp09OliWj7Hy
zzPeVK64rPp9QmvuZorc9DJXMZ9z4rT3cMG/SiS6+75Q002ej+7EVRcZdYNS40uP8O6M2IsVa8zj
Y4Qq8YOxq/zArn6+1LFWe4de+32S2mqPbIKOz8ABJ+Q+ZfdPSG1s0ZZQURbRovW+kbNJo004Fm3E
bLGid+PERnxUBL9GiO1+GO5YOY4vCJ3cITu2Q1p+NKFfcRVCtxWZbsYVfxAalx9fY0knYEmku6Dl
UE1UZiUesrklBgLbZYrmJgyeUtGxYkJ66DhT/Gpp5j/2vk71QYWD/CVKiVCtR70Tcy96joslfLTx
47CrSsuXsXBdKPgRvclOz98i9Km3lYWpsM5oIg4BppxYD/p1QD5FW2oY77qmRg4RR1V4Ipdu3DlE
BPHXQQdszVHz0KJfpSGvER2oXDwLu0BYYg3uTk9o+tiv2OfaNW+0IJMzPVQeqhCSL8nwA7JI8S2y
p+6Rk3j8WtDdOkeEsd1WSzaxqqUcTWo+0yYN5wvnInfveEVzG/Vleug5Hn1cUnIKcdaQwSkckJpJ
qG7DKmtvh2bEEkAqI7epbjCcZVYoUnzL6Osw0NtrQvKtRDE1lyRjT1MN1USEBfcct8s4uBeMGwNb
2JBdTcRBLZlRUk4ZqZI0iaX53AT+cpyYEXehTqd7kWJXZF8UJhfSLpFf+Nxxek6K3oiwvJ+da03p
3m+r6o2mdfE8tYg/qtSK7wwQpKPwuPFdHJW+dGU/3k89kkrQojhnCk4mXjdE3ITl4bNwkpfENvHZ
LjW3coXzGTlNr/fkyn2UXhNf0M1W53KMCSSsidaMfYLjdpUK/RdPSTKx0c1RAU22N1TTjnOgs+97
wr0TMqGPoOLD3QhI+BOlrh9jHwkqR+XiYxfBHdi5YzjTxZFtcox6b3znmlh9Ufz/ey0HzsaaJbSq
Y2Aec9rfkn+mjy2g4GMdKULgRk77eUBvQ8Fng2vFzEvX/iVA4H6AosltokrNt5bgDE4Ferwo5Nt7
x5r7u8FZ8LCnY3ZTRrI9pUs0/RKEpqLTYR09swjV+4oFnSvWkUwNqx1wprSaJDxMOczObZrTsFHz
p1ZigKdL/H2x+/5IWm92Y3tqTvbQ262LH5oviWu4vERmdES+QzAC0pQRpwgpHHRLMXoIM/0Yg6Xe
KYoV3fCQHPSYJmdDBT4ScIrnqLe7Ny6O82OV4QslTpE/ZJbhbV5LjZ4gLr9kWf55cGzanQkziS+w
dsTV/NmyqgWDjE8MMfDGfY2q9znDx4CRPqeU50AEGRoSImtC1VMOvpH/cpz+Twes/f8UnYYB8r/i
mf4tOe1/N+pn2aUl7tnr/3bzzY///I8reflfsWlW4P0j9B07Is3L9UObWfr/5aZZwvtHEEio0fxD
X4RBiIvz/wanQf74B01B37Yd2xa2RNP9X8lpdGz+YQdChCDWg2sQmxv8d6PTwiBaWzHp+bHExYSQ
qrz/RJPjW9z/xuL9Vy5Cnrz2SOaBsju/58lM7zvmNTQD8jdGwr979NWU/Af/KD2/zjeTlx3nSLy3
PQs3IVeef/j93v/Lhfq/yr54X6Vl1/7nf/zds1eEjrrnliEGGXOkMb882E2U8Kcgu9v29PDPbx5D
IGzzFJ+LM9B6oMuTNsdtT17BFCp6ctMsOU0he+HGF9UtF3hz9LLt6dfR+sOIu3GzjLgZyaodua5K
fb0ghvE/bXv4yiEt5oROLvSfY19k4YVzwtfRzuTGcaG6/vjmi2xT3wg751KKGxO13KeN2mC/vn7h
K4s0w0s/wQ/YgKnWfWyDsv/u6ZRg8m3DsmIkCDPSacfhd9SyJ6GOXvxDLK0NoYYh+r0VRAfBit+j
IWK5dr+bWiFKDDYVkIxWxRmHYTwJ7WLjwysR1khUMVdsIXJdX3tVnenQZq1f0VRNa5oH7qA4q5EK
sWXA5TpkxEYoWrdOnWNCm/PvC7d/Ny2XURu4XNdXXxWon/vZVJGaeAzelnrPLd22l15VJgBMF5MI
j0XMW6KHMHrvL86m4pHRqjKR14ZGlHwlatLnRo20TVAPb3zzVWUOJL7XJm1we1275wTcY94gd3rj
cK+Kky4hvdero1BG+TlqZboPhb8FjnD9LVeliU+DO9V2yY80Lwu6GlBTZ9F12159HfkRuthQl4qn
1/q+7T9U9QaaMm+9jvbwXb/UizXnNNyGhyImJZo+yYbMmeuzV4UZektiR4uvj9L3biraG1+TKvA2
IDSuD1+tmgZPc0u6gT7qMMy+NKENvTpq6V5vKiG5qsylsFNuREN9jNv0xGU2rnPHms7bHr6qz7zC
sa5sBsaljXWIgzK7DGG3hX54HZlVgUI+tLtSF/Ghob1t+1j2fpd78df7IClX1RkKNKoJIdXHticM
HRvrDw+90LYxWdUmviht5YlMj7KGuzXVXxJHjxufvSpNCFXCcGGvj+iuEJo07aUQRX3Y9OLr7IZu
IJiFG1QsUqO6LbwAjLPOnrY9e7VuDjIpCzfgxTWPtb3yFQPL+22PXhVnOXkikiWPbuix33SeAG0x
baEr8gmKVXFm+ZygqOfhRULsfHBo/I1vvSpL6AvIwljPjjMXc4nL5B0Kbs22DcmqLFtdNbMdJnwm
xvL3bQJEDtfG67aHr6oyjy2oh32hj6HO/fwcO9EcfMazUdXbdm9iVZwCocTVQI4TgWaxtEDEeNvm
QrEqzVlY/RR7PLmy5ttO1dDv2uXDtmFZlWZ9RWkPYkmOuhi/WVZ/Hwf179KN/ma6WudJ0FLt6ZF6
UHK8KXzW9vTqB8rdgJ7iE/8nzfEPp5+4NPBbIi5ulJM8lNBD71N7bLetyutECVf5jp4NJjaY41yR
lkie502BW9c3XxVnXGecpLogOaZdVh5pdhMxhBB80+8Zrgq0xL3lpQ4PR1EcIfvj8nTbDihcVadl
11orz08Y8EnumtqJOG46W0hi10FZlWcHgsjqLb6VSX1lrcjoXqMt3zYmq8rMZeqMfXH9NXO34oKl
+0jXXW46cMpwVZzjkNJrVzxcdAH4gLNbbVyRw1Vp9gE3JQviL3yCSHgjG890mOn9pjFZp0c4uC67
ZGC8CxzTO411nqANawsnnl9znR6h4WZpfDPJ0UUfsrO5JdnXU7olS+n69NXSGQxDP0ySp1f2+Jhn
40+zWOG2byVYFScZk/HgJpiLJr9GLTk0T9nSxhsHfVWcvpLjYJIwOXINpA8SetLeKUyybUYMVgXq
NqpX2FASppR6v9Tvw/pt27eyqs2mkEunFF5jL8WWo8doeBpGKTc+fVWdqhpL7N/4brXBmtJc8uW3
lHXaSWuk3fU7WZUmjMloxKHAN25VZIyQtX5FRWwbk1VxCngWuXVdIbKxcQ4AuLmxnH4HAf2bhXMd
s1AbCJxVxUVM1SOsG5YBagqOyU1vvk5aQBCHrc8yPLy7hyRXDNvWzHXIAgngfTcs3Pt21Xxf5/kD
Lqdtb7yqSRt17SSjjjfOkUPs2m1L5Tr0oPRHOA5twzosp5vQ6e68ODlse+NVKUamK2WCwODoLeFt
MT54c7oBbMs37a9qER4ZuQc+i4JJtH5OvPa17Mts2wzir0pxKvBfAeW5DrT/0siH2sTbinyddzD5
nugan+XGnz8o0ge2hFFdh2NVhg5e5KZpKUPHd77PDresGN62Fco6aaCD8YuCm89uQtd9jrPZ7L0x
UhufLv/cAy9UnrXcijPWFTfEi1vFB9lb2xaaf8sbQA0G+ANxdaXgpgpZO/cJrtLfQSP/Zn7yVgWZ
R3CbdcTje7PI3ZBM505Z3sZ3Xy2StepsaSr2mQEqs09LXPXctIs+mLZV0Dp5QNl2hpupTo5Nrp8y
YJJazpdNZe+tirMa0GoPLfVTFOBqcsyFaZFtbM16q+KsTIi/bLwWZ4Epan43T/UGtihFtE4dmDVG
JN+lOL1SXrJyMWfbA/qybUxWFZoVmBaQaHNj17n1fBIK58RO6H7a+DGuowfwl86cd/gDGoskryzv
f2jj+s+b3t5dVWmPktEDScW8hUdBtNg5w21LxDp1oI9zF2gngw4ndZ94cYufs7C3TS5rQrwwaE8m
GKhweiuQCw+LlW5rnXLB/aeru1y6HX0wpq1Mtu9zmBInnG1i45islk2B69PFcC6OQ9QN9xAuy3vD
RcS2bcQ/ycd/6BiEdq2yolvCU6qxojYDaJF5xAm87UtZlSdoUc1S1IUnNdTFGSjXchN3at447Kut
rBA17qYuZSaMMa94Qs3oyfW08d3XNWrJZR6jBjRz1PaXRi1ECXIY3zahr1HvdlxAryhNeJLAoh6j
gMyMfMa2vGnc1/D2enRqUylGBsSedRB+QGzwlcuz7emro2akULYtjg5PYZZaR8+Nw5vGk9n7bU9f
raNoEFHxSRngEkuvOAup7lIVbty/rOHs1Zy4E0CG8FREYflkfOPdZDkC8G3vvqpVfBGopZb6Ou5T
/xRYZrqQSz5tHJnVSppy7SkAS8ERQQsJtYusqsLvt8C0WfCcVa0CZYVcgD/pVJLbe7GyxHs/mK57
2jYy61otiqhzO76ZKoNHWNpZ8TC6gbVt+7IWB1klzl1bMDKF7oEo1aFBEdMF1raXXyuEbPh/1mzx
eOk6YAZJ2zoUUm0TCck1xVxgrJfIqPlZTfJkrKm4rwc5bjvPrTnmMm0X1wZXfqI1qfA3OaBc3EFu
G3d7VauB7QB+heRyCvzJfAiq0gXThS190zdjB39eVvu2j4tyYgaOIsK2YjxyO0zv+bY50l7VqtVB
u6873t27emIKpPt7h9TDbau2varVSeMZSgPA/hgFnCNyJ1gGjtx4lWWvalUXnfFkHQcnTJ7JyYwc
DLI8DLY1LdZyIR81lobPwSymM/fUDl53bP1i6+e+WlenUDpxUyXUauPPZ8Lw8otQ3vBtyzcj1nKh
AQ7SEpAzeSr6HIl9HuT76WoN3vb01c43hD3falHwvQeopdlAyv3iztmmdVWsNUORC6AhGezwRDp9
/zh1Nnh4FVjP2959VauGTUHlaFa+qnODd7rMvrnTYm26BxFrzZBRTlS2uQiunzsQ9dEdjoFf5Zs2
eiJalWrQM7ebfmCTGvjvIT2mDwHOoU1fu1hLh6yBKINgaDFctuEM1xiAaL201cZXX1eqYyC529g5
R6dU9zYs4IsNGnCbzExEq2V1bhMJg4HPXYbYc4crAKTynW637ZNZlergQAtAxQ+FUsJjiXzMJxU9
WLPt8Wv5kLIzg6aYTgYtUudoBsKKR2eof7NoX8XMf9HpFmsVEUYnjDMZQ9+CdD86uJZ2V+Q96AUy
akUSgAkOMNjPfXMXOQW8iUy7HwBNe9tmOnyff16/Ro4LtVWx9sZLr9+qWbS/oCYU20purTXq/TEp
YJAHp75ss9smCRTSy1r+Zqa7vuO/XxMQSPvnd89N7oF+CIKTHqzyprP7Se+1XcDnansIstkwN4e8
G9WmbouQqwqHIdRzymJixXkeElvrpqBOYRds+o7X4qMhgPIjkDacHAm3ww4gc49+sK2vKNYCpMCW
SdguHLasVhWXKoWJswT18pvP+DoCf/VDrCo8ucrqgZCL04y9+5pCIS986ttug4RcVbjTxWOqNNsU
uyvqH1PdhnejKucPm8b931RIQRYP8D+CU+dBT3HxnIMtTsWmzacQq8V4sA0DaLGB090w54B4RPOz
VhVE2G1vvyrfSYTNGMw8n7Qn14foKsQ5Hnxr2jb9rfVIk0UaH0ddDrqq7j5JPDv3S14Nv2m7/k0B
i1UBo0McUqIzeXsvG7AhMcfuo6iK3hUedBBSaJZdz32d2lZiYlXAA2167YpMnDyXuBxgB/VjNTp6
08lXiNVuGmXCIsuYLpXKjdm52ocT5vj+ppOAWIuUwmnE31iz7wL7PL6W8J2w8y7+y7bPaFXAAR/M
7E/sL1p7HO64WsOi3XTbBFbcsP55npYReQmTCujFIOZw9mVTtcCR0gaW46bXX+uVHG6ec8XUczKF
u3zsZUwQUSS3tTTEWrDko/ipYdawPZKkyoDyektJt9tWwGvBUnbNexoCwcOHaXoZSt95B44n/02B
Xb/sv5iY14olQIFuJiysyy0AifeDNTswZPIt2cEh77gqX4mrOLHKVpyibqzim1g61UtHFVjbvvl/
Ey7hZKltt4hOATzVXYzZ52TNpdj40azqVRu/lz789FPbau+xyAv7Pmoz8bbtk1ztqQF3yjJJZHSS
LeYhC7zWq2rqcdtWZK1daslsA1vpRSfhG31Tzwle6Xoats1ka/1SGVdLT9R5xJ4Q1hLQu+J7orzq
56aRWQuYZiThESRJxj205o8Iozp4ToMqnrc9frXihiIBpCLm6GRlrukOwZKHOFDjaN7UrIIp/ufJ
rMnI3mlVHZ+qRjdQkIvwvUDKtOkiX6xVTAXsGg1uPT7NTuMe0rAddmCp222TTbAq2MoOddiKKqZf
EpAYQ+N9N3resPHp10noD9c0FUmzlY8D8+Rl19C4wrYudQfSctvvuipXBeBKooCJaYqXAGe1SB7J
pttmySOg9M/vXkD6k8BR4lNSs60no8F7xPFNBOK2l1+tr2kCplYmQ3wylW0fwWfrr0VZdN+2PX21
vhKdNKveLa1TCh1rFw7aPQUD94ebnr7WNIkpqmLttxYMmsJ5DT1ADPWYtD+2PX1VrkudkXfRFdYp
hsUDP8EhErGznG1z/FraVJRWo1vCFU5Aj/O91czZe+Fl3vdt777qVs1wSabrJRm089x9SBzLfEiK
5Xf59tey+Yu1e61yImqo6MJ+tk6DGaY3d1LZbSygR21791Wx+kLXbtYzjZULuKMrVoAooY0NpbXW
KS5GxxCaFJ8EPMajM5NPNC3EuWx79VWtwh8oATRDNvCHgCw3y9bn0W22Xb6JteDJjT36mUtgAfPK
1UIaTm1evDisvY1vvypWBUW0zZVnnRyReYaPvZsEDBhYh9vmmrX6SQtPOobOwbXvHh58T8afPNgi
2yrqar3/4ySfkQs0tQlzTT835i6ZZ3BD4L63zTVr+ZOT+MTv1fDOBhbxW6D34DPk+FuN8LUw/6Kk
1vKnuuaUOVejdZKEsivib0kLxePUnzJDQATAX+Ca+00fqbdaatGgybzwSdOYW7KIKuW52EtgCW17
+qp60yq0uQZamJMJzL21CRrdNfQXtu0u12qoFDFUZBVKnVtIqv6t7QXha0VTp9l2h7AWRCWE0HWT
tM0ZSFF8IuhivOi63Tg9rEVRnUUQZyGq9lxlKj/085CVJHumy69tQ7+qX78PSELB2nwWEeEdXRK0
hyLJ9LbZYa2JIpnOClNyis5+z+Y1qfLxbDQo4U3vvhZFxUlkxZYXxOdgLqFNutoKf5LRo7Y1u9bK
KBttf9JmnbpkhHuWh7rkhjskf3HjV78WRw3EG1QxUPCLqH17N7hwnYlpUtu+yrVAavEiWEG221za
vvOtA4iZGi5DUmwzxgp3VbM6MjBirdBcJgOax4uqfp90Xr/xp/X+PC8bnDl2nKkAKF0enZEC1E+Z
1208lrirJbfKeiZhsj0uqak/zWNAZJ4Y28/bvsrV5hiamR6LtKhvSIbLvwSOrn/UXfk79eXfzPnO
atgbAd9E6Wm8iSDVjaehibrp0sYOPFu7c67k7cL8ZvUiYOevFxh3NTn0cdyEs9sTsGylkyIRgmhG
5ywgkAblPclNPVBIXbQEXtQwj/yHbBwteXYdb45/AkG0PSJwS92kRLW2VU3SC2GqVvdg+aIk6czK
Zk+cRGgl+pspxxnukWtPM8j3uQjdW4ISMnLEPVjU9kmncJS+kTtZw/yHMDc6n8X1P5nYrMKzfg7J
Jc1vCRpIiweRCF3eBkrW6nNf9qZPd3XVTs2LbUyf1/ts7jrCZvhLxOqb5Y6OincZYQL6hzVaHdEV
E2BM9RojJzDDzgfZ3OxrePLxu8rx9XRfdNMSErTpDLI7OH6Rxc9ki8vwobIXuVgHjb5UPwvTZw5E
10nZkyD9BtT3x7xp8uSMP6GsbyLZy2CnuqEYqsNg5zk4OpH0i7lZGp90a4fkbvPm1iRDPMrKiUy6
Hxs/7O7RZLiGFKBxkvJH4ddE9nKzZuy3ossH1z4MTpFy0oPCSrQKIP1EkZbidZJ49JuBZxriAIz0
nW9LbgeJ2Y3S6BT6GBl/NlmrYHVJpk8k1gFCMWZtE8kYA7171HPZBU+NClqeIAPLcqEvBi4Jb0cl
WfXeacjO+jFylyG/RJyDav5ChGbOp64l8+1ukTLNn/RUQEw9sJeolnMSQCB/aHuPuy/Yvdzwvyzw
wbscHpiAAw+Dc1H1JbGdwPpceN3ckkCLAlEku2FCpwJAMCBUjZwNWY9tf0D76DUglmHGe97drPOB
BqHtzATzxURHkpoNCyhX7d4srRVwZwRymBAHx6Mp8XXw2nF87VNXJq8mDgxhb7IGrAJPLSSwFhw1
gMfkJuyrIPwCgTLXvzpbWAvAWGUtbrkbQov/bB+SFjBd9MTfyjnPRdzmZFJiw3fsHdGf/LnHMkqB
12JHq3r5yyYSHnhaqg2JADtDsLv1Zi1dHxCWbc9u95lbCuiLpCCJvDhguegMUWl1VBy9ejRTeVfO
2bXCCMZMiFRr5ooQm6Sshmi689PKcxqQ3CLsyqMFfg/kf9B7CYIBAfGOABaaG4BXbcTRn41Zavtn
1aRufnJjkKa77kr7VY3Vfuo1e8vB8qsbWbFPCLMprHdNMEywL12fOrcbm2pojEi7707LUP4wunWx
ri1l4cy3JZ0lcY+punWfJbxjvMMcZfOnIgzT29HJ7PeRG+X+D9PX7S1Jbu295/aQZI3QpzqERkGA
FRuINI31i585o/qhwtDzz0pECdw9BYzcQLHPqy67H7ts9sd+P/lxlKm3PuEjzB78hYCD9Lacm4Lq
CSuwqx9bZhPA142eCFY9IKocq9ucpEdiv3SllTZgk+dw/BRadrv8JO9XNa9g3+pIA/SmN2+TUOd3
y1PixOwUDtfYTqfcE1qb6WXHbGNNhkQSqdL6NPhZ0biE9QxwjM6YHaECQsaOJ/ML41k9jzsFKqSr
kadDDJFg92fpIr7qtTafoVTF0jsBcYXivwdtkxFu2ZZRr0iBsvxr1Kw9AzJ6C5h6o+fGLcfwszdb
nXJ30YDoh3cbSc/6lXcNaXpp0krzNlVFBZTSx2DYP8a2dqevI0hNJDx6tuv0nMfB0MAvMnVKJA8g
zSJ1SOQMxTQwhTZe5t5n8OXggoL5NrTdGhl76bTPXat13qZ+nO2j8LPQ/0U4NGV3Q+5DVOUEP3N/
cnJst20ezaB7IMpZOpERG3C/JF4SkAH2N37WfowJcpRBWuxYSsbo/VSnfjCd2qQb8h+Lnoz1pekS
EvAI/jUlVF948ZPbnzNTd1BcfUSh6l2YeJY5uF2w2Dd26hN1txNwKxUxN2P8Y87yIXnKRD7276rY
BO6ZoVH+d0h4BVESGkepemULQjIboaxwHYdd0hbleCMN+bUTUnk5kjrDrVvNPNH5Q+lCguzzXr36
kVN1F7tx2/GtzUe/JNEsSEFAHvMOBvS4r0cyMZ96w7QE1jLJr8AYxCp7hyvj7KBy4N8FBNjKeRKk
yBIkmc/kwhDFAOf9kxX34VI9cerQ3N00QRTq+m4W9SKIgWrr6Y77U4tACNct2/6MEtzx511M2w5K
ZmFXc/EtyCcisHeEG40jKHYDqVaDM4VUk0ENUMk7yPlkMuVxPPlfIVflZXFYBvCbpG4UoiEGpST7
Z4J2KKL2XZFluirPia2TTJ5LZ2ikTSSsY6V3blXaZKkSppe55T5qZ1ctD96y8FvtjEO0RkpfdbZj
MpRdkg6LQxlmAqi0qa/HftIgPat+qjvZCr2L52V2DdGE9B+vKdKBKuW7nKi7z7FVBewgpoZ4r58O
f/clJpTR1cMPfxwj1GNT65TjLrcmUmJ9l+CIvbLAQ5IBPnejfLZ7B32sitp0ICQin2k2/Eqha8/m
VHMfF70yX9puuhv8NLJOthv2fXhuwpo4BrKLEnf+NjN9NncxtHP7VhuxjB/KfGmHB98mltHedyYj
C5KtyMIcADifclyS12kkzhoyS9sJp9l7gdelFch1t5g+sggAHu7FLABga7eIxRnIq5f81FFeNh8a
2XuVOhNtmEhnD7XTRPeBbQhfA7VZZUNLCHpdgaktp9SODtHglKwixmJyeh4twm9IGfeNX7730HX1
N3E0deHTYpODpGBppMGi9wSHqLIlwyglKcFylCeuR2jIofssURWOJeG4Xv5C6hYr/64KIJB+saZx
UD9rYhXaGs1xMfbzbkDjoD8TjAHBBLA6ESyfnCHSHonFTcXRahfLfrFIHE9gGzlEXZU1gfT8Bt4c
kPbkz/ouINE7fObK24teUpDWeccv4TqG/nBo0pLOHFb+ZBeCe61vpU/ey8d86YPyu3DTmtBSv/Qm
JgpCyp3wOyLRivApUiDyFBa2IhFspyTZd0Q30K0xN0Wb6Bhmpod0/WObm5Q4k3SwE2LATdh1fFox
mczqDHe/Eu4+hc0IfCQfAsvBMgKbpGfD1XBg36VFXsc3SdK3jGA2T849WxRffvRypkbiqJwr3ooc
vjZ7mytIoafJwKXPiPXh7uRzsURV+8SrBIp8uz4v2rvRrlriXQtfWnBJJxJWBCjbam9FWefkew0T
Dlp07E/NjTPluXtafH4f9udDFb12Ipka3JStmj/Hi2iynlgeywMuS35c5T9YCzXxZM+61t6uNtGS
EaumwiBPcUrlHWJgM1cK+L9PlHRRsoPxUz87elGrxM82g9oFy9QOIv79QnNtfQkKFqlPy0yu6+2k
ZRW8KSIF/e8LieLOU9Z0wfAuqQpveAR23iW3ZNsInHwc7Ed525Vt0/1y6qUcjjZ5IME1ss1Jqks8
eLp/y2rYGC+e8fPkeRgtrye8EQ/0/DFL28xcuIhORmcn7VBUHxuby+IfC9FMpXP0mmEKR1LwMjF+
yCLjsv8f1FgHNzNE2FRcCqVzPK1pYvXFzonrPvjp9JkOWF4zMLUjkwjjQ68wDRiDyYr5FahnY+6m
hXjEr3Zd66eZQ2BwLyDZ45zueps0qB4/i5c2afSapqkeCGmZ/SZ4sLIoyz67UI/0u4z2CAHSmjr8
qlpDTZKpGUcBhi8n8rBnOv7PIa6s6GkGETBx1hotO7iUNgCZG27fZfehyt0u+QYsWfLXZ6rP5ndi
LPOCasvnrnxQ1qxJIFbJWL55E7tOog9CYd/oWtXmvrGTyTsPfZplH4KgBoC+G7LZLS557aNCtNjb
feyjIazf9fEwZGeAzJZFTiX5qdaHpDbK/UlmDwHqrHxm2hHbPTs7lkXBV+lotyVjeND2feP3cfQR
EnvuM2fLoD44KTTi16n0+/yGUV4ognYRHc4FkOTz8GS1Y0dXvM/ikpC8wFjZYZBDJ54t1U7ubUPC
jbjoZcxz/A5TlD8SQJ0tpI8szD4fpmiegn1FrlPFaqPidreEuu3vbJtEm2f4cgXR7nEp8k6hHJe9
/5x1dlgMh9GHLXbyFxFAlm6v+R4Etw6KMOVE+6RSk5tT3rPrFMOtkMoJSWXplTppj9q8LZYyjFHl
LppTMYmU5j4eMvvKmuyr9AqB9wn82PEbZh303q6XB5eDcf44IGZrb/pk4Vo5TPKqULuedwsvosRh
9DhdYV/3hc09zSEILV2f9ISnTOyALy//h70z2a4cubLsv2iOWIYeWCuVAwCvf+w7JydYdDbo+8YA
+/rcL6QqhVzKVJbGNXTJPUg+Amb3nnvu2eJE0140H4lTecOPCbqpfqOXIBno9Nh7cm6Sdij6DWDf
fj470nDagxVDpQsBo8/ikFm9vpxZSyV8gshpkHBvRZO1y9bL1Fw/Fry/JDrkSu92vUn3c+NARmop
qjxGmDMqluFXV2VRG4qcbT5iwHyTtoAbOMCTtDQVzbATalhhjq37JMuCLbb+vUnBr/tddoXvt8mt
5LBwFxLcUjWgbCpG5W//lrDz64ZXZ8S8UXOfHspFdCccBeK6qJvi35tg6b8M4o1qJOe5MNTBblKQ
Y4PePa7sG9z9e9/7RU76wzDbtVXf1WYjD52T6UcjLfOXS638L77330XFfzKJ+HXFK7fNokm0tDg0
aWxDELAc+KIBNMD4YOPtEgE7VDnQYsfQeOzXStlbQVTyV+YXNFl5k9jXGQ8S9HKDokstIcyHHp66
1a8mVxBYNy2CVuXxF4bWSuKd0TWgbXNYWy4IiFSD+Oq79XAEn66nPNYDg7p8ytZ/mYFz0df+2U/4
iyC5dOA652EdDjPxaNqxzBpfsyMijkQT+Y1CRAnsWIFJQgvQPLRQy6crxgeoa8BNViXWgANcDhvd
HrV+u5QxgGm/Mg377MyxVoRtzZbctLHGQvPxSnd9Cb2KVtyhPhrHdvJGEmrhK/U3uCIluwptnFLL
40bvjhcTXcPSYVzQ424yuCyFvSmXJncjo09XiZTAYWDsCicxlt2c9Lp8rJqBIUhQOnOVLkFcxuWF
YBDTTa870Mj6hVSlkiENRbxCEIEXV1WbKtGWYT5a3uLP15VHQnhxXchBkpH/+3P6/5QRfpV9YJ1r
vsf/uPyzj6Zde+hK43/+x9/96ab9qh/G/utrvHpvf/2bf/cPh//8/f9OvppLRPff/WHzey733fTV
r/dfw1T+5Yv89W/+b//Pv6Z7P67t15//9NFM9Xj5ryVZU/9d8PfFBPPfh4VfvZfvMvuHf/CXqHDT
/s3XAT3jTXMtoOuXFSf5NYx//pNp/EbqouMR9y1sHRsPg8z/ExTu/2Y6nuH7lmcZ6HHGZcllQGRM
//wnTXd/05HofPKiXNs2XZz8v3++/Oi3f3ns+dT4vP/25z/mYhv67ya5v70ftuPYlu5awrRMksmJ
RPploFrFeZ4rQy2Bj/yYwzNuOnUeDCG2BGc3z2ktkOv4GeQm9azLe+ABQqqr4TbzJ6B7nlGdBqMv
H2G8e9ul0IDz6EJFNWlz58GnhOd4kWGiBvb2LZYljwmiz6Glg4Rtm4e17E69I+kXKuPL8NfXau5R
++L7UdUbvjki/Anrj7j3kDSW9tkaBRvMHjqN0VnHkq/eTsDspbwx+8VGtq27g+Zf4KslLbhWtP5W
rvNJ9DjJHF371gz/hW5rm6hpM2ipflj1oQzo6oKptbTNojntsZVyClKIJhvl02nMgxch2cWPXfe+
IkcUS2bvJyNftgl8vFPb6Q9JVWx9s7lmcGNtlageF6fcJW0dpYvat3G3H/MRTPQKxBc32MSLu5nl
MADNTm9qTQZ9PKiIVESY0s6VpRVPsQYjAa2nKn2KgewlFaAZzCWUZQZAwALl0b7FzjoGeDRSVjaM
LzEM6atInJqCzV4h7Ogw/lpdhawimIcscT041j5SubdxIc3v16owg6xOi/u6T09Ww7stzOpUQD7b
aOTbhPWFJtxP4sMcrRSWyGfaOsdUaHdt9WjnaWRXTMmnK39soqqU8r23KSJt00ruPR2hCM4Gju0a
08jqF1E+FLBSLhmbAB8OctR/8ETV4erNJ8Mf72ujPrcy5vylHtmVk3Or6vWrB0sSmUN98Gcm/Haz
/Ezkui/GorucnEciLVTYq+ozy6YPxLgb5fAs9V6BYIL4nkPRCKtVfts8W2HO0n7FYN+s5BrgXzS3
jTXlezquSEPQuUiK64UuKoygrfv8JhdJzWbZXB7LQQGddC3wGTLbStg+vVNuh5r+MTepDOOs2FNi
Xg8ym6BGdx/xpH8AMmP0ux7MYjrmLonCkAUzAp31HtArQ5I2yW/ha3wNmX2n95BzJHxrN4Fk2ujZ
l0UCpA+TRqjVD+3WXwPY3E+eNT4h+14nrXiwNP5Ghd5EhqkOXZF1E1gzGzdOD+CoYJ/WP4eJLS1X
Jc47hPSf1jz/mH0a1nDJ9ZteZlEN7stvoCCBR9K1ko4lBe8bj5+E14SGC9JcOA9Zv9S3XZJdpi91
Q5TppO/zxPhg85mBj9Z7Ub0grrZN60TEwB67wn43pLlhU5pnR0erOfiKbiO7hZ1nwyd3hyGqMw/Q
1j4u/KD39U9ntY9GnOza6TjNsGdpvxY7iSbN8Hj5S6CWhIVW1aHudxSwUP36qMEpB+fuTTd5ZiCo
d/yiR2B8c7SY4lyXL+bw0DDFIXI0yC30yIzvnVc+LLp3ae0uZiy3fZk95xMZr0UKmV2kt8wJVIsO
mQgT1Frjtm9ylLrP61k3GjvBsQL9wUA5Z9BRNvYEDWs10/XeEyv5mnMPtYmPac3sDzufLT/bWpw6
CJE1O5DWwY8Xkb6JvHZAnHirW9R3whms+sbV26p7bdrskv1yIbMe/R76EIIxWbfuPl6NdQ2n0YyL
kypXlmQHaYCeFcIyOo7UNOWbGhPzZw/J+Eb4adZHuqbNd3DiLTjsttUeFrQ+UNSqmqEK5UuaBN6Y
gypMIZO9lEWJsof62/a7oTOdj0Sga4Y9+dLmZsjnmdM5V90IkbpPwB3iaYMYhW7RET0CR2aOhnnV
wOhOWplvFfeNHQ3GtCBItAkk8ZohRo82Uza3yrBdgpl7b5eWVvJaDRnCTMkL79mh0Bl8BQ6S7FXc
D4eSt9xex+JHqezyfbhg3fPyxvJy7Qr1ynxsYhhFLdZAI7AcZAXo6BSt7vjaAEWNljh+Nv0qDzM5
ffqW1e5hG1c3+jjz6oDB7O0WOtiyB5t41KrUP3Zqu4KbHJfiBPzqysowvmZJWAHvcSYO0XnYw5Te
JMXMB9/cSnMIZt/fFSa/d00PtRaOMCftuk/UUYf2GcbJtna16oqxTh4BBn1EQsDjM8evg5lt/Lh1
z3Lmf5iGL5hA7CuR4SKhBMFl3ct+Am9ve9GSZ2MfusV2yjOw2VYTlpocN7Kd4qOWllHcy505zfYb
rawZGAty5cJQYqt4iw4Ue89O2oT9zFqLlR0H1UYE5uGFm3kljS69dwAJM3TdMgB8AFIlghYq/SPk
m+q8rAvERbZrnWS5Y++7Olhlear6YgRIvcShYxMgPcsY2Fy/m5oJHWkdLijYb69AWjN7Pdun84pM
4BflHppOGQ6uS3SSvaDZrZt24d2j+d/AEK1uZbVu9bn67mGQW8m4i4HWFr249tJXGuFhmzTZqRra
27G2Q9NMw8JECMvy3ZTc1BTEm9nzn1NtObctk+WyiVFIRuYbhP6HwplDXBq7slUMc/pv2nY8mFV5
U/OFGc+p3aD33kZftPNsT9duT2fdFyzCIWM02aNvLe+xBP5OqKida/5OVvo2zarQV+feqaKpJmOP
comr1Js/G3t8tvI8C1uXw//Cld5olTHCKTW3bgokrF07RL3lCOBKXcdatXdEn5wdc93amXE7XmTD
2q/mgISD28ouit1s5Y8qfa/ncVNl03ZW8uDGUo9WMQVx2x7xa6M6CqbBHiA0JsBxN/kHfcxPXmOt
YKx4SdzsHp4F5/HOgeAbLFAxQR4lIXkK/okQi2/XVBsC0X7Cy917DQ9Sq28YWkQM0RnsMn3rYW8f
pnUqdkW2PgPsYg0oiRKh7xO3ekWPvWqbdN/FvCDCDYiB+MJRTw8Dvht5hDJGBVlTvJj2uHds3sW4
vilKct97kXhbz17qg2lfqK/Nfh2WrUz9nwg0kZXdDjGYNZ6tDiVrxS3ucRj7j8PSntVC2nj7BMwc
7LqzG+VLZw57sTrl89QKbsEbXwl/V43NARbm3jC0YNH80KyGkFWSF9G9z5X24RcpV/+5iWfxlVXN
ySiM0GLQZy9jBON5N2XaU6VX4Nxy19jVhVc9t9J/0aUoH3gnvSBxueWaZL5q0JuS0vl2cnMjRkqa
zpecvgx6uSqXsE77e8Z43RoNdgqrsn3RoAGG9iX4YJX1zm6smBq6jpKeoxAyLhVfHAzadYVy2ftv
9OhGcRqyO0TKTT7bpBlmKmWLSSW3sm1ebC+7nlAhI3u0djxqbpCkhoCqOp3mkStDNO/MDU+MZa79
QtcOXdb2wZL3QI09RwFPtO00WDnBNmU/EBEyqB8ym2Fc929t6TdR0unJxpfzZmKqMXCRz+LaGrU6
dA3T28cwv55yGe99ZkP18kNVzl2pQ3qFJvbqdz/nsosmI93POO82iMt3bpvJSJiCk4EVA2ExXR+L
adjmTgw3VMows9fQynl+VuPii7z2dWbHvhqijJkJNVHVPzV1zexTOJb6wM3i15xe63w2lzmPJhJm
tt5owMVGwLgaAIBFXWs99j1XjN7atw1u71dlDOo7y/hvQqYXuple5TxDm366ZaHoSa0QPnP/6OLw
AIHbMdLpwx6c2NplUb4mZ0YC25lIkr6Wkd2NyIZAhrXK1e7U6oyBD/j0uUzVY2VQYWnriRnisKnj
fgqbFLRXpjMUdE69G+/Naj70I8vCnlYGbOGevSU955mPrp5fa7X3MlXLByjM67S+8yf7Z5xll8vl
R7eQIFp5YKInuDJcTxIp8dHWa22vHJs1ZKs8aEm/d8bmpOfqysgTndNf8nPETEEAM862eNAd46aS
3XbBZKAsQZ9A4xoYouv3LStVwUB/FybAH6Xt3raeBofUivx1/JirxtnTPaThMLZh5yR7VplCZGcZ
zi0f3mA7TZCgRu91b3kyxUQzV4EsE2Px6HPJolXveiM+mHJ6ohA8Tgy4t7DocwDL6zGDfyb0FwwW
fihS27ipB+vDzrSj5PyKa9iANcmyUxnv1JptcLpwrTza/COkarkpTGMM+t6yAs3G1DPH07FdphdE
odDJpmvFLCK0e/1b9tlXAnRmSnJk8uk8pcg3tZ79sIblCvIj77a/X/m1OPF+LFcqjrfY3WY9PYFF
edvkDver2IyloYc5zd2mLOuXjvjV53ydxjOjo71VQbnvymkLU+xGZdzImdutAanYY5SYmBVa8w1Z
XY8IbrmGOEeMdbbp6wq037KGeeWHeCk+p9EPS+wVx2G+6Yw1jN1+3/WdCAXjctlat56b9g/MB7d5
X8pAGVSnrdvelZ23lcrtAjOT34nq+RFjo+GIUEUwGpyrgsEe4L550y3GOx6+CSqx+RmnxEldJoRh
v1QkHS31treLyIzHrYNXJTDhswamO1cnfRmoEq13PGKcI75Hh2+vD54yfyZ980h7j+MKdPy8oC2Q
+TRtqxLMKLOcLUz2eyTurR0b9zIHy2e4G1uSVj+Zn4yS9p5cHpy4/dFSuJcAJQm7CVz06c47YT3Z
9mP5FDfneqjuCNvo7oFFRNk874lluZQ4QZv+nFS5y+TLNMXuVd91NsNpJwe05/Xk8sXYkbBX3SfO
PNEp3LIjl34kUD1nju0y/UrMSV3lVh4nTGVq/cATpcGexgDx0lGQBGkjzQNLNf5mzTzjcdCN9lbo
SpyLgmevI2ciLEU2vVR1OYW25YlD6ZKeAbE5jdBMr7qKEtdqXScc7KbZUs+ndNQ8wJmR6JGDwXGn
1ASuoxVb6YufsYXVIhAi0Q8QHn3cCURn4d8pd/0cvxGaXT/pWq/R0CXGz3Ipu5fB1d1d2lfz1k/c
bFfHrccM2RsOVjE1t7Sw+l1sanIfx469B7QKQaGpOnPL4qD5ZKa1DVw1FV2BUWM17pnQM0mk+qXN
0RCaHmOusmNbuxdPS21BccHWEU3lzCQ2LuyVS4O5xpmrpeh2bq7KCKa04jc/Tldpm+o3zFrksaq9
rNoKWayfjm+5Yb92y4ETqDmgZa6HGZn6qEbgU/1ohc2AWdjwM2O7Cn/aiNRdXgpfVQe7MJYfQ+su
+JdgeEYT3yYew0V+x9RTUebb7q4253gvMrncLCz7fBaMPflxqnUDtRaX4VAnng8VlC6o4SdrzkWe
EA/btGo3pskCLTnxdhrPw3syDc4OG13xk4P8OBekyHZqFntiq8Yl4qZavizba3+MbNb6oVE45qN0
xjUExGudTZM96oCBb7yfPcb9orNw19GqD3mPfcTGNhkyT6f/7apHj/sQqHGWx9uJD/+qqgHcioSY
7kmfBCISWHIjuOiLLUeJYz4gwsRFWCj72jFG9ye+hPxRVCQUrQ7eip0vWm3bQuh9nGXaXLIwGEtl
cxFVujgVWlbgrkC/3piaxX+G0fV4B4xTvCV2Or2muD05Uxmn37kZFsTAk1X5M8lqio1lQM42qG73
bjc6BY4kc99ZC01sZWf2Zy3KeQ2yzpRpCGO9OOCs6U99QSiHzQjonFMe/RgLuR7yybRPWpYlPV5E
39HCxjDio8lXDRQxLta2bHqbcr3pzBf6J3LMNC6ZGCg9+NrNGDOO8Z07HXxoVPf+/TI17/Dudl0f
H2XRJ7tUx6RFvJI7UnAMXnUYY7J6g3WYUAAat/G8sKzs9dRmBcdIDOGiC8jDzBU4d3/nZXKOaOTn
R0fDFNl7JqROl76+jpzRtek9WJ30WQkKLdrpnYWAa0a5c5mlyjrdCT6V1V7nqOUd2BXEPLIgUEw0
O4nU4h0Ug3zbk7kL8z0th8Bz5bs3Ni/z7Ou3mlgs6gCw76a8ajVQpgZz26jw/fxOV8q9mHTvG6va
YrS5WxH9d6OJK3HfdN2c7Ho5uVeLO3ZV1JfD9EC67xvJk5c3VabjoQI6ZoWmsbZgmts+O3UCr9Bm
LDhSS0/Bul+sn3Y84nrTEV+vErsmX3wtK+dMhaxvaqxr3Bumga0km8fuiJOlC6ZmjHdO7y8FhLS6
/SwNheapMIryG11A6011fyfJMkbAopeiGJnm17StVhYmplJx+sUTLgyDmXfE3MYKVVf3TxoGtxVP
WO8fsfflm0xzy7NyrXmfG8kBH6obdImYiM5rvY2pz8ajaalL6aG8+SAtvURTdGN4KAgVXK9FO1wt
mF+2k27ZZ6ONjZ4jRGeLVNIh8m4pHVEFHBiizIZUXhq0SWzmZBK73p2nnzp25WiQdMM5bOpg7JqN
78xbLTV3UyfPzWTIe2Os6O4nUywfbtkwXCNyR6NhLmxFfw2pOucSJ2Sn6L7sbEi3cA7zku8i6cMy
s9OrhYnPSTkDcolhpFC526mBZbw2tzaTeIqfKunvSt803hJ6MD/opg44trYQAQGt+mTqnNh50c83
hps8W1P3VDQDwuKY3OmzPoa1ZjgRZOWQeSO/sElZfLwwnBq95+k2H0Zjp/pYvvp4ts6lidJWuuWR
jcBLa5O9mbqW7mXZvzpVfqsv4+Mc698cIyDDexx5OX24dj33LsDaFTO4ZcmoE8MPJDD+yhr/IPyt
3DglSGYjz3mWGi8SIO41DII2JZvNGhxPaVydO/fVaKwHlCR9F/fEOPmleSsXFzOrbHaV7YZD0bAj
IO3ngYT9KFHWeIfOdJvVyzZDW83Fo4mD59zYxc+F808ve/Rezba6My7e7k7TENMHW8s2eMy6Jhgp
TmbeJE/TAt1Fr2M0t02N2HiLV8AAXAZOKNXsPmW9s/EGLSwm8biizwdYvW+WgcrB9quP0jKuhdW0
IRU2GGGvCS07X7etLZoPfFLbllM5MqfyRuAC2+CL3XiVGUlXPpSONe4A/rb38yS8jWEt564wXmpl
fgyj8z7mT0PsMvBrNgz7zV3pvpD2Ym2h/qA5jVUZ4q5aI91+V77Dh5i5T1L4V+tSyUBDAOjXOURF
VEEndMSUfAjaUUYN2hiGq9sZlW8e2v3Stht+1K3NiRAzfalGsaVvfl5Wl3u9suYw7vKjL+sKU/TC
Mr1l3btdHSOb9o9ymm5if7ogwBG8lLnLBP1CVhpik63lVzrMPVqke09STb4vqNPO6A37BgvuVUFI
+xbjxNbU6vjWxMrPRLb/wqgB9r5p6lsE4vuFqj9wZnrlWNoPjm0f1xZxu8tcfzMKnS5Z7pnpWD+m
ZqYraJ9LJ93SF3XR6FVfMsvlrkzbkTi2NBc3WV5rT6bh1Qfpx061Mx3tFeXgRFK+H+iefPaMKVTu
suzFPNzhrfpspykLVSwp0Zrqe2DTA33le6n1F6+b8qgxh4ttL5+xZdnZrvfSYoui8iQzVHORdHeJ
aIsj8rO6AhrfbStIhFurrNrQddwp6gbz3KzLm1OWBx9eUcq9gtegah5R47VgqMQRP/y46xcL7tU6
MDximHHAWBk21tC5gRHbzVUzOWbkF06kBm8nTIybQu/45GLY5ljo+JyZgovlBwTRJKpn/1xMyrjS
BgFKXPPk3TLpWki4OiWvv25X1VgbOoM1WKax4CdUHneuOrddeRe3mQeIx3h0jc4L9Dw33thXk3sh
hXNt1kmSBb6/5jdODg9kNh0ReEzWwmX89PrBPiitGB5WNRevXORQUpv0p9Li7NVSiXcdD/G+nnhc
Es2hPcGrJFSehHigjnRFcVfEmyyGDKlPJfyVwuSd8Ib17PiFtjVNA2d4c46nejcpVoI9/33pEOyQ
PTQkKQZjTP+vRltn/wOTPedyVxY/LiSuhvFQOC/FXqHicKLF+KUbAR5psq8Mh/e0XXBAWsWnkafE
wvJTU+YFLsvHpVk8dQQ7H0q9DeFCGYFemBupafySDGpq+rjYfMqgq2PjHQf06PE7H7ofqvDTs+/C
NElciF2wAEcqjMAEMb8zMh2neX6sO3EYdBtVmyM6pcPNdDW/YbLqN3M8yCCuvSclzY/ZzU5anh/1
HK9VWez8grqqGJBUhn0qq4D0qe6caUl3LYUeh4XP6gkWjTbwRYz1p1drkNZJE4rM51DL+SHRrpr2
3E3qYAxeSdU62XvdP9fkJ++ttiyORaxpCa5nO3Ta4nGNqxfNXL6ZYvHj4j4yaryP1qVCSH/4CEzT
VALKqnpKfSkesjx7WnoSpNs6PVidOrC7fYpr/crunV3OECtg6nfKLImhwx7QgPVcXOaa29E22yi3
aEVcpht5YaI4Cv9U6nhxDWW/DGrkyZHSw6Ju60fGIY+aX4Uz6wsw77tXvBlWNLP+clXwk2wbpwW1
Xjl54NnUbeZzk78O8rsbGHZoPPqpriDCqMz+GhMHV/sS9K61xxipM8CqEXwt03+CmVkdMYYFzGuu
zVk9Nln23oj+VbCMEVZxu5mGNZQJrvqSX2vnrIEqU2ubJ56HR4V3Bb+HYQJ1jynPKBsSfdPwZe1B
v5u7vAqwox3zTBKONbHZE4edEKcxsSocc5wOykNqKBp2hFLNwlArNjb7AE4XDrnCyYIPemgbEaYi
Hsm6mq6rpdKj0r6k32bLcTHZ1kixrT65BfqyVDqbI4U73FiO+UHoLFeDtruMOFlRKkLHAIHSpXod
Da16s/PmLs/Pslg2VQ4VUpUWDUzZPLJ1oM6q0DnAdedRL/j+1pwrT4meRbiRcdpzw3Nnz+LbER/5
3MufBPp0W9st+OK3wtFcHPaxf03S2R1m8rBwzZu8RQeSbfVcsDwfWL6i4p4fNGqNvRINB8703vN8
gXf05bOJIJt3HiL16NwJI9mr0Q34azs0VYYaqcWEnKt94RwX+r1g2QiDRgHuPH/CXYO1SZrfjtrW
Az9xYHVNEdVp8sPo861kB2E3GMmdqhg2Lot+7BJ1H1OCWCJl7syIJKm+E6cMUbRZ9hZK7iBxznuu
mpuOQ95t653p2VE3GQE7QUlY5/EpkdXJ7CraT+VMkVtU+7w2D37LXY0xsfzgQknCmXWoba2xcpyh
rrOC0Ec+K2dMcDOKg6q+4dUqoqlR9/RCIUxnPyBjx4ogqzRRU5ZzYOCsRQFG7prafZwyDNY/Kfz3
AH+u6pbePnfLz2SQV07Zv1g+dszV9MM5vWUiRKRmuyl0DuRmMKNk7c41RWH1wo7GQY8ZpJgempoz
Zc+VXm5NtSZRNurxvVe0H9Is7wfJWyYccWBZDvExO/kthgE9+UF0VBy2evtdNdgRVi3ZjVwhoS6y
y6hsRfS3kzUw5uyqSvWfU+E0V8ZEsqA+WCeRTDDTTbwMwHR8Ng/fHFH1L5ka553UEP9cRKGImnE/
rtrrgim6TjskOltG+EBk2LMQNLjF0ao+yzwmjGUO/TXldlweUyuJPCEfGp1NJGP8RutkniliXqx4
fZJenr1Nc3270qzCVw9EO2+KGcvt5GFCHMeT0U63tXpNhApbr8I7oAd66d4h2+3M1NpNMQEwOGMM
nsXY7HeLjnjXuCun8+BtzVIeShLBdubK4vecXY9Y/at55g/eeI3XDiwM2eGudcN44NDmBPI35ofW
ce4n/XhVz1h5OeP9joSc4W7G3ysRrNs6mW7Muotm87maMNcz+POtByDxRzY9jilrIkFhyTjkzr5Y
zyOv5kb0WHzrKubKOpltrsT9s7Kvt1ApDeeclB9u2cibp+GgG0aozXvhVRSRPHuZtxvX9GMd1mBs
QN02DcOWjlJUBGXiPg5o+UUTl7uJ4D+r5Ur3i3tj6F5SSDpjkWzSHHgMq5ARF2T6bSacsuRDhYtT
HOjxg75yNgpTIsuayYGF2KtBz3izDBl0RfIitPlY6Egr1R3lptzmTImXnJ2/Kn+3+5q1Lu1xrIYN
exWbNma0q+gbTHqLXmdsYJym3jq0jhojpWEYbPHikwG6rYy+ippBpKE9Z/ta4QRYyEMcFAEPw7HK
cVYpB9de9W6X1svsrjdobmW0oO079Wnuu33tc3nZxJtrQx1rzH/Io3FZKAyzvF2/jJjWKV6t7yVl
YY1FttJu74VfPCj76NdjtJbGQ1bP15KhCQc7IG6nHTaLn42bvCiwRTQ7Ro0p3TmEVOXxZK/cj5u6
K/Bdd+ppoDzlgEwRXJFTCHQ4sqO/8aaSPlRXHwOFU9YXD36pHrxB7vF+Myev/Ktced25E1N+jSVJ
3bCmcVoMRakTf/7BVfdX69ofrWq/59P/YlRjEfmik5q+If4BRd/6s4qLmkcjblz7Zi1ip9tZ9VR8
1m5fvnSLREjN6tU9L3PLSgzGjNHYyJJR77/IRvglLBc338V555M66bHFoPvil2yNLKPQrka9DrDv
De/E+/Cb1tEEy6Cs6uK+qzTtE9neeyynZnjwRlNuGVwOY6Qpp/j6/WP5/77LPxns4f/3tsvgq0yy
qfqj7/LyD/5iu3R+w9DoOb5jQHN3Lqbnv5gujd9sy9Id3xeGxwqyfsl3+avp0tZ/s4Xl6BdrJbML
vJn/13Np+b/h/SVq3BSGYTmCaO1fLJb/k+XyYgv/22PsXvZeHN+22IrGF2r+QwwD8HCU+cqxAxRy
sYllHVXN9DKV1ime+3GLRLb7w+fyT16cy8fwj1/RIbaXV8cS1q94x4zNWZnzNAdTZzxZevGeUcDS
gD0O8fRg+NOd11KbxNJ8Ybb4Icz+nvXyn2vVDQGV+LZnmya17XMx1qHTDf/F3Hns2K5dWfaLKNCb
LsnjTXh3O0TEjRubm95zk1+f40gJ5MuXVVBlrwQ1BAh6OkGzudZcc471Xlssne+nm2m89//NCmRu
z99+LOZWwny2xfzA4Sb+HW83Eu4CJJGYYScI9vPyqrB3OaRSGaRdyD2ttq6dZvuB6e4zOdn1IZdM
EVOMMNm6viDlu3xD8EFMVkIQfOp6DuIAG4tp9tfCSj8cCdohwzcW9VZr/WK6+NDZuOBIZ4bWmJrH
1b8T0h82GMi3PSvzULw9azPhBXypqtmKHa9c4jqRe5PJ2bRJxILMPlzVZKOdlgRYPM3oYoshbERZ
GIpeU49m1+Dt7OAtrUGfhR3a2RnmlRfrI2CCzqt/las/xtNaQCDoU6MgU4nrNHUIXbXDpD2IBP5w
YFZyG1SNtR9XX4QtomdUIEYG2nD1DNeHYdamU1whvv9Jcg13YW1nTDY1FQ83h68zahvdJ2nre/Kp
97tiC13kLSUycgDM/b7azZPTM/UTaIK9urVyNh6bDLvqzmvX9cyhHByY8r8ailytrpCAW8UF0gPR
xbZv0g90JKf1uu037L85BlP7IpZSf1ynZt6UxFE2hjZpUCcK8wuoebZLFgtHSR7sIauMd0Jv0wjD
iHMhaHNgA/n3LLXyvggSeXYqfTTwLFrpjigWCWSgN7uM1PO0zFYeD63uoELQ/4dakNgnf8EaIIs1
fWrNytww0MFVzHiLhCZ75GlWolvdxBtov8i83GVLHmBUND8xRZaxUWObXVC4WVxQlRvCOPfOKrvN
iCc5ZjA5hjLt6itsMczBeU2IH98R/8kh8F6MzaVYGHZCKvjJ3JTcu3I++wVEwjQVN0Oamw77xi3r
hzUps7gUhiJbwxOaMWuPW68j54rUFXdTKrZsaP9NwE5+mr72OqeFdWf1Mj+vqdHvzEazTqkhPr21
Lt6Jp+tPpLwV/Zxn5KFwkj5uLGFfupEq2PTIBmJgSueoos84dklzpcVvfrUqQRkwADRUvijjvvTy
gyZxLsNqzTd2JymFG/cuzQzrGSx1xsVxykPZVV7E+qTsyjSn2bIdyPny5FpstHbBvjKqbmur9L52
imHjORXHTRkEe84+8dLq6hHuxk3+EcW2G5Y9fq29TOcgbNxujjtj6PG1NUSNRLrvulJtfJLfj4io
+dUZGxYlV3Z9ZV31+rHQtnyMa2I/FPAqN3NH5D1cppS4ibzBLIKHnjQ1/vKFXJGzYOsLFhvfVOrH
BQE3+E+6aYWWNjIude5co6uipuiw7+DQSczlImfvxWYYblu9faaJIE5b+yP7BfW1h140DA9TmQA9
0Jqt1dH96S76wjx7TNUtw2QsLm0Z56Nqv6eb90h0tvuRJP0rZlVyvikhDEgDAYpzI91IwOx4paD5
XM2yuRq5b++9zn3D203rKdz+obfG5Fr3hrhwBEm0u97Y5MKvNghBuCOGAKtfvZj3t6Wnv/BgZTvJ
s/qAC7M5N7Iq7s0snyKvTtuI2nPZmEQGo0lWRgQ84hMGDv1jVg8/aGtGKBdP3GEd1UNbeiPC11C/
t036C4IL13IcHukLDML3jn0qnckLR02/G8T8DFziTTn6K7D6EnE8acQlL9p0n9ud6SLwT8Zjzxzk
6GCYODh+1scFB+QfA9rHyeAF3jdGghsH3gStU9UA2wwnXCuH0mt5Eok5nrwhTZaY9DW2Qq/hve5L
Mt4hztU9C+bIwmSaQVA9yaUT1kvb3DWtc5PPVNvEdduMHywUNeS2SEYblQ8dL4+qZNCf66VWXNmu
+rGbEYFiMDFyGYmXnT1h7AaPNZuJLL7NYQGM2vr1yW5gXKoATkQYeIn35RiiRquWCUt3g9QMVWFI
xHKrwxDRgZ0uXHQWklMX38qah6Qr8js8lThGla0dRGLhOgaj+XuVslUbxx+T5x5zGTaddDLiGln7
mrQqPQ5rXz2IbDQ2PNYHeqyMgW9Pok93umWr6fUaj6kyt8K1pnpDh+vEZbBqG1BhwT3G6fZ2xYrj
mM1x1QROWKaOG4KD8rdTamaXvAmSH9ZoTvcdeI1ga1Twe3hrtvqorQgFGXEQ016IStf5iPXYXIsA
S0n6M7OP/rXu+mBDxsL+HCYPO91ozw0Z9nU8kbvMm2szus2OQHkZe7AsihhHcnl3C59/aUuvh4k1
r3tlT0/wIZIj+wHHk3Ase9PIjI0jwfgnZf3ptWeuvMEfYWz7Yj52Xp9vMrAo971pQ/V1yreOKHeo
XAJKfA0wJi6y0iOB0zuulJ9dCjwUMQQyl2MC7x3juEB/qDVz2ORKY6qV+5BRLBxM3ENNfTi1oNui
Wx+LANN9e5eyyYAU1TwcmDucfb5AFyoDhFNFfJpUOR9JKCAgPDDiPDWYuLfaIOecXnjtryBOHgdo
OhEvRHLWhsB6s6g7IlLT1Z0DpmK/oKiSbu0YCw7zwlpkTU/39ez5Z5IceD9wrvyMnppDny/GSevT
bm/YTbevzexH9j5hD3xXp9YogldJ1BMPXE3IP437cWm7o541k3qUelc4kS/04ejfPEqASkaAhBbG
NGJsZFjWNGNc4OKBQh0NTffHLDoMT2m9BtuiVPeL01e44I3eiwddXLqUJLlfmEHcuxPTzzIjws+e
kDBrHJtPkutc585p42LUmvdVqmTPvLHe92gKp1Ql3VlMKnsTmly3feO3EcPK9ETsG6t2C9xp67cd
ojfrAL7sQianOXf7Pxom75JhiKg3ZlnPl1kgCVls9Hy03flhQCiOq0o8zXAkDpPJeBFzm7kLLKSc
OiGh68yOHkNFGfY+x89mFAO5EjAyJ2J21p0/sz+O3s0+267fHysMb7sVA5xMsN4Q1SNR4ud/GB1C
ENRyfY/ncp/7ltyOoyZRHuC+VLB9NsB06ni0ZoTeqa0wkUvjStD/LZ8ceU7t5HGtOu95Lp0eS2BR
He3J/K4Ihx97/AeuU1qvzTQND2Ja90XK/y368XcnhrheOwN/wpyjA7IqNkmzB0+b7I1spvFh9Mee
DxsEpytf0uwV3nV+7S1RczqSeh88UCn6LM5VkLl/EqtvLuC2zFdsF8GbPyT4XzOSJ6uYfRU3JBbu
Uwg1mN6Xm4NdwBBaXcxSxPfHKazQJ05OgCBZy+zd6xKKRxO/peW3jKutorsai6AgJBzA2V3fJ0b5
bPdaT365QrsnP4+FnQSItsinvHEvbdEXkWN2m8HTCuwyy3vWp244uEFxyAwSInXn1lGgT1ungT6j
TBmVngw2jseXDAvTT9ONa0yX942z4rNMBiayzcNKL0bM2f/duNbngtH+uQ5SpEJhXjD1PmMX146l
TN8LWxHh55fhGYLOps9MlAKtoJosefjIbAlgndN8yJjWRY7RNFFROONeJgMa0LKgAWVmHnmtau7W
cn3q6srfkpFEfO6Vi3XH4HrZ99zJAo8MtulCbx4bhvrRUvIFtcemCe06+YZ2B3mkV2s0UW4uQAe3
+ZL2G0cXWdTyAQuzgX0ewropRVXfPLt2np5zN9F2jku6zXCZFrTTgVQY6W6nKA8CpBq2irYKrb60
KUZ9856ldzbjWkYOM4ieyFyHvTBuklgz+9tClM7jrJpvyw1u0tPQ0zZ5zAEZZionGKLZJfxQDPrV
COw5rMqV/JHwkLG1fq86qe7sUh6zuRi2IvPXEzIydAaIyOl5YeBYzTYNV4/bOS80VGPPIGbAGVm7
duwRozs3nVXep7KA6DAwxMngWRx75Y0+ZPWifht6XDaVXM+5Uv43KbS3tai+9HadYwt9X2JOLBWT
F336Evmt9vUgn5iDgDrBLloeVOV0+6qByoLxosZaVpkjKhprUhiwES+oHDHuxzbYB6MGk6XBFu/p
0OmQCWcsi4TEwjUZfuCCOxuDsNaMw51pwTo4fBOBV8Rdr3+0/c8slDpMpe8XYSPVxzxPwZ1KzeC3
lq8rCjxm2ZoKKQz6At6YIRQyKoua2eL12JfuQLDaeiCP8FV1+lOBEe1osxculCtt5LB4TzLNhr3p
WACcKlfuWlpyVbovQ+Df/LryF2bL5arfTjovQMsDk6J2QeCNbJq2/TKyA7pZwlj49KBrH/ylAUli
ehXzg/q7H9fyKReMP/oKd7st8jvcV27Ml2UNsWHlh7kcGfNLfhmpgyO/6cNdXotFLNvKqO9o1s3H
zlO7GV/UGpZqeXRqr9xCHug/ajOnS4Z+g+CdM2IjxxbaGNh33Bj+tMBAx13pl/h9E/bA22XyeWGb
pstiU7KJJyr4AzaI2cemzMstD9DGTTNGnIoSWFdnEqMZi13ge2G/CpY8v2Do4ZMVMDNwTYiyXrEn
a8JNT9z1LFc6VwIDA642cV5RSZ+sOtVeqbnHM6r3cgCYnvz2FP06aN3xSCQ2hh7evwFlOXo50BAi
EEvk3SJ1gEP8WHPm5piBeSJRYDX6C1CeZkdoW7us6BuHYTL6rdfVEJvoZf+s1tL8Xi3mSF2GOfh/
LxI+1yX//nve+r8ls//f8tu7P/X1s/zT//0f9f9jdNtDffu/a4jXups/l79KiMbtf/Cf0W3jH0YQ
BOyLNXzf9txbCvxfKqL9DyfwTJQ8A+2XdPeNvvmfKqJn/MM08YcYvot2ZTjuf6mIjvePwLTwmaLD
ebck+P8quG3wD/qLqMdCK9f2LE+/Zcv5md4/dbS/8CEkx38zwDDbtgvldWgvMA4do3YfukV37y0y
aYxhZmqd0CsW5A4UA+3OL237fikMHrCyLcp/t4P0b8I4uiqODVP3TEe3kF+J0fCj//KjTIwDFXpX
EmW0u68pmsxbBQcBpgs7eDFwFgFVog1X5XtKsY4zLwzmIjRL6swwS7z6340Mbv9//6W1/uv3BDaK
ru0xOTD//nscB6RQY/oiNsCqZIwDU7KgUNawZ3suTmfsMTasAtYxcFzXXfnbngQqY7IISw/prm6I
3KKv8A6mlbtEIvXqTzoRpAUlGxymf3n4/g9C7f+8fBh1ua267jkGiMqbBP3Xy0c13xmdD5EyZXo1
0XnV0+s4AKcMRbvIr7GkWYrBTBFhGvFNjZHwpf3pwuQgn41v8d9cPvNfG+z+2wVkWZJrM9En6wuj
5u+bWEyjX+3M4luvKObyDQ5wk4Jw0eWDX6rRw0DmMKFMHCLncZ5Ds9llgdLRRmRCWebYFuuofGut
fpxOQnV1ygHJ0q2QHeFY4T495WKlcyWX14nNbOYY8X2bdJnhdu1j6uTdqe3y4iqIZCKuYkgCTmNO
abH38TXOkT32/c3VVDnvUx9MzUUOAwjVtsHpjnMxQSl+1zRZPLlAEzH5gkDWsdirJb92S2qpA+5O
F4sPKf9PvHkocYFKyGAW+qSXWBOKFVqycEqT6g2fUmg7zZA8OUPHlJ115NqfQDnSiy0N69Wx0e3y
xWnxpcZ+E6gHz4NOAAxKWgipLYb7yLa96dvvS/N3OY6zGU5eDnvf1dzkJZGNsR87r8LrETilHQ6j
jcphJC1GX0w71bAJeixfRxcUMtsxS4uHWs+yKgajNruh3rmWETcTIxO+ok1b7rzbcxFZer9Yl5bW
nOotHcZnr+AP3YpZLUfT71K1ke0c/NEtU+tIydi+2CkZ6ERLDBODSZDBQoowjOPkDy23AneGn7ih
s2n5SN5mB9o0T/cV29mwGmqf/VBuRGG7e1MD/5j6U0yXV2zRNvZNa53aav3GckawPh8jX3V9nLpT
GnmOyrfL0u00tmtvtHls92ZnQVrQKmIRWZCd26qfDp4ijOX+DkaaM7tKGTEm/KZR34Ozq4/KD0SE
baLfsXrryJg5aivjV+dTA3LMb83md20um5yHNh3VsskqOieZEYvVNVaOLfkIFtYpoMJAp0I5EoVI
4dzQKuf8a4fzvdi57jJ9LRTan3NLxHgOfnmtWf4q/cQh46gq7oapWxwOrNH8kokD7Tkruw+n7++k
3WhnaBTFawXj847YnvdY4IuiSMss5wu4Vy4OjDSSC+T46XsoNeipZtW0TFkIGN/PmhT31rR4BCVH
nerLRXccCX+CKy2o90vcsKwF9bE1qLPHrPvZgTy1MbLyo2rcT2u2MEyN5n0x9m9VZZwBJd5iu4Wk
m5psFboqsOi3M+uUK0Csc1J8TYEo79wx0DfEZeZXYHXsH83GT8Rq675jvGGFPsJnIFzWPKQIfX5c
4rH7JUk4HbsqzdrtpNcMhpHYcFl2/KF/iswof9kjKnHk9gvYYvCwGLxsOQ9taCAk0nZhyunD1Gtv
gumgpulQk4oLdv3Q5z2kRbEEe21RDbZ8HYbW1s1q9JJmdkSwrZU7OkTTfPsbs+YtTt4g1F9ae0kF
LuQhqx4YFHg/QqEQHRppYCapWPoX8pi07761dPbOrQtVno3Wom4d1lL4pzHFRbZ3l5ZPaBS0RTbc
LcAW5ClZtSnZ0Gxk9bceNFr5bspZ4Peq06YDPzxD6ouRQtp8O7l+7g071+kC78uVove/BJhj+JQD
Y7+FCJ8wPe9NDDgM9+bUNc55dtZRe8Kz6zt7f5Gmvl8MQzYIZw5I3HDocSyyqDNNFC4xZ0kYWYdm
Cj/4fjLSYHpLFKDvd63BZrOE8BkW98XSfHt8rfXczXer5/XpJ+so9CIkKeCv35oxTUSkFBJduwdD
RxO5dSAu1xuncpye/WpBPbHhdCWksmvbeWashDVUvRp+nbgR+FRjvlL8dB3Av7EkWkrk03zTbLjB
Jy1YPYtfazt5VHt00I+Abed03DYc5Vm162wcWg+uys35wi0yBt6WUllfaHMD5ERd8fF7HGrD965V
lVnVpks6rYZHxYiGQXxWJWo/SB6SqMpLWZ/6ynB0uIck8apdNrRDeYBGk763Fb/mnDSVbxz7Th/F
NZvbxt5bxTglocZoafKiaV6l+cwqTr/AhDlrDkANNla9BVrtpUcXxa8OMwUoHKNnW2nVL5oZi5wu
wQTL/6qQtVcmJhVrFFrbTLmJytAZMQIX6YFBleCnw2aE3rxzlxHlok1F1bLsDNcFub4S4BrCgz63
xG4nUTskUMDBFSY2lIoGLVKMgBRzDuETuCVsM6TXoeTr98e2qFIucHyhlswWZ8jVbud/bnTlLW6Z
o6LxmBteWiv7sRK/Z2o3gasYDmngm+KGUy6vE+TsYd+pGuecl9tTQ45cE4iipF688kWbms58d9kq
mtwtZt3UHvhb5GEfrZ5VwmGdpfYN385e6+GCJtQFFxymngiXcuyxnZF0D8iTzV0ZuM9Yl0uoYzyb
Pp8kyAZARAdY7s1O5QFI7rwcbRMvuNPbh7xWDmZevQ5ufGmjSEGt+Dz/tWYVVVRNWEOiFvqI9uzj
hE/utDQQ6bfvEaK4Nrrpkjtoa/Hkja7xCq/3olsnfNwblt7i8NRSsHM6Lt/kg378u2T9J7yKbNcA
sly9Ro8AlsFEFJGPl2sCVYdN72Brix4ONApAML4M29+Ittu4CYvNyvY6cSmljTnLMnZw5a/e6piP
Dmd/1E4jnrzsgHpCgb6OO9yecTunu75bN8kCV7u0f2D5bfBM+ncBc5doVekeki9w0oFpK+iAO2Y4
z7fBXVD2701O0ixQ60MymI8rbq4Db0/JAKSxjgt0y53OaUeCKkf61Q/zmrx7bX62sv5tMTMUTpa/
OzXeR6IcYZEmkVrXg2v3xySd3ycgrylQ2XunZ65Hxjw0gxxuZQ7jeFiDE8ieYWsjMp/MOdjJFciA
/8gk6XWZsANPEPh+utr7LuaBDkQrElguy07kdl9cmhJZnS0ybM72AtFusq45lYVJVKumAg5k5b6k
PT+n0LrqftCmglQPtifkaD7cyZzv+7k14hnb72mugnbD/kRr3C5TfwIHcMhyuD5Tvc+xyurLGBtr
fUQL2vVjF2tZUPESWcCFgU0dMkfcQQLGVmjdIdO3W9MW868Ft9FGzE0epVNmRGWtabHTJsdkQkUp
gvJZWvZ3MyN3je1l8n6wXrQni1d4izVIj7q+vWTZNNwlFrMKtitZYYk7eNvrZhG5WV7CWOo4RHxl
7oy2xa4U9OXenAVf56R90txZHZYMUQf/+z22r2I7K2zbbSVe7MY+LQYeBODCcjMN1YOrEdOdFIOZ
KuXi9EC5wrTw/Ch10qhTU6zJ/q227QQyQ/DdlXBu7Iq8FkzlNubgRLXAikGSfhw2tj6++YuS2yxl
PKMHaPstlVrUGfZHQl7w7HSlGaPRMLLvMhwj7UXKNVoD66UyM7L60n4fXBmPghjjDL2H7McWXgOZ
D2m9gs0GEWSuPCrAwsvRLPZ9l7fnNZnU1k7l3aRkga1+imvDulVZ2VEqq7oltQf82kZ9z76H53oS
1TM1H+NEOybi+DVP1npuE9LDDcNMIvZhVZvz1jTHk+/xymh1u1wccgWh5Jecwc34p17oJBLTxgDf
HFhiw0gU2ZuFuU+p2fJ3FMUFfkDOxCN9YSNO82EQjmOiilxY8JCteRbEBrJmY0uMG5m50VzxM6QW
hdNUG3dLNcMeSWf30zdd4zr6873WwPKjOC5fbMbBoZZ0AFOqHOwUoe+baFmdhrSjxGUmXYjciH2O
mxutoMV7KahwAyf/HnFXEGIkzIS0PHyWnpdHgz8u2JBl+oCDO90iHjx30uJqtNmjAXUkZKt0ttHa
5J6tFW+T1ztj5JqTt8vKwQ5xJoutDtP2kf4PiyT2vdBOm2vRY6MdAyBMmV+s0Vz1B1EPu5wcs7zl
EWrfQvw32FMwYl3cSpNEcXfDgZc69mDe8S5uEva6EzF5a1unssPcGlQZJ+Te+EpruAJab756gowN
Q77i0DmjtbFJxoT1AEvSnBFbrWGGF9WLkSmRXx/WG5cjT2W7d1Q5bZjuywiv5Wub+wjrXN+HtEzg
nmVjPTPWa7u7lS7y3RaY1ynKnAfTXvW7RdfP6JDTVraagYdQySezJ6LkUMhtsDzNd4ZKS25GtuzK
1Jw2mKmDfU/u6zVVVfrELeSDmPlVv1+pjHDLwgDJIIyRSDGvSaMUt6R+svXOvCV61fC2Gj386sZl
t6McJrhLqp7+yLqnUZE5XQnLSk7eOIk4xxDGzBImRnq7N3WaJpc2r5IHhk31wWjMDYsPPuC0FOFi
FtV3Mg9fwQwvsmf7xncDVPxO8fGNPJnkW5OVOUAuB3I+vSf4TXP2nKQp5atb6lsQ2OW5UoQzFQTc
N7P2Xu3eJWJfVsk7U7GCMWWRQkuQ0CAaEn+37SIzucRi5NR/XCoYZ4RS7CL7k/J8ke6zKQrhAWnT
qK5iTq18u4p1XjU6MDB/737FsMBjtEjeMCzZVtBt2t4FAeQwOwBSIJlVHOC16h8cL+2+kS2pzabF
ifTdOvW0Z93eqeMU3FoVPhSOjf59RXavVq/Y4NTAt9pPBs71iRlRQnBwdqCtSECgqNzjioOLZbgU
c2Db3PKhxAAfzf1cPNQKlA0MxlO2GMmBxxEHsZ0SZGXdk7pWJdYfTkXcHFrmbMoaHn9XWCFAKGQO
b7BvAUHCFvhVjW2nu2QiWfcDKDrxIQrKdwu6FG9Ep4UC0Zluz7O3yMOQptq5+2LNWX1WlSoio679
yFgQiEIRVONl6Zlzm0wIp5L9Ya3dTdHq1/MOxgmoxpQZj2bTvlg6bVgiUniFLqLK0AN8i3VmpLFr
GM4mKdR6LwcBzmkFxWzZyyVVAzi79MXPml0GW5/3giHraE2wS4IKD9vUWTP6mPBJx5MC9XZYi90n
Y8Xs1AaNFRlsD9wuZtVdchGUI/tCMvto9hMjxUzPPsBhf9rsVTnqrtd+KYbJYd733wYPJSX+i8pF
Aq/MmOYWS46/Hgg/Bs9pMnBMBXXlQPumcB+f8QA7iEGeU3enKhm9TcZW8zXUjJRHhVoI29sMiGIL
gAwlpHCsrU13squAYm9m55/Ci/rgahiRGxBFC4JP0CMbiO7arcLmvuTisgpHxUWFOpWBXOoCTplO
4ZGGkEK1FzCTz+UrnPovBujLzl9Z/1NQJW0qivpbrISjzmAmLrU+7rzgWObTjzWOFwwL8qzs4D7w
lncLnCYHRPXUpIg6YrxP23mPoiaJl9yM/55H/jEAVJg458kWJ/xAH9ga8XL3v4Umnh01M3deOQ+7
XuxLWn9YrtAlfJeCvq7p7rNbagFvJrhgPCaQSgKlxXWZf2iYFbErRPqs33kjXzsC5wy/yLxMmFRD
f8Wz5o/3K75l+N0/uDLOy5JvPQ6Z3tQ2rNdhSQkpHaP8I0SwG4ZORCZtX+Tj5eDNJ8xnUc1Yy3xI
hbm34Wcb1m1pzkCAM1FflklCOy/vHaSVVLHwZhQ/hR5wQ8TD4GpXE9STkvhfHC2SxvQwstODkNBv
WJVGVNT2oa7QbPM/hTbCJGs+nfFpnILHrvUvYJMI6g6pH9LeHtWoLnnXPnUAqyOf+gjGUjZERsoz
w8erZVYECQw6ozWM2s8kHE6DdGAa/0Cuv2t3JqUR/6XbwGmB1TP1u6Rt3eZCV1mdpLEQ1OvJDeNm
WggGLj6NB8OoDqrHQOJOZ5DtAC3tfRH8gVBEaLxmIluHk10kdxKloQBtnSDSg/5uiqPXmwzCmZB3
bxYS1qmC4sMQt4Aaqq/kgLZO4NTuO2s30DCdtbY0LGSD5P6s4BnUhM60s/TWJNJgly50Bxy7SIkd
ohaoVJItc2OwVcpp/5meSTRdIy+QSKpdv1HZL63RsapA3XA/hmDIrVgmCxYf1qrkX3Rj2AbwSCkP
jo2yX1yVqmejTTjwlIa9JmTiJRwc+Lnz7suFwmFq7RxNwqJHuXMnfT6iYks8+pLc4hG9k9EgGsEU
Od7UX4p0KB/6NaFQpwchKsyz483xLBVTS4uHLsRdqLdnd2iLxxzhPY1dUPTmlTy81x79uuucA2jE
4hcrHDOk07UKbg3qBEIuF9Nc7WchPb5+XUm8kW/nU6AaTlkJtm/XrPqwgvMv3OmsV8FwRVir3iEU
2tOGVRPZh5X7lD2sZmNUmAkpy5fKpsSdFoyel2SwHYa9QTZs+kHQoTA6Z0wqMaQmeImwbPGRFRrT
UKB+D0PBcPe0kqjislMzwDRT5frgKxt9qu81WR1BtRsfKI1J+ePLNDjj9JhRO/PZ5mOCaJHzcFY9
g9SUda371p9dMJaVJL2RGF6Cz0DT1092rQEqJJBLEHdSYgXHPWN95ZWa8z8gKHWGFiPtclgh8L/o
taeNIUYnMW4NdmgAYFnENxuIqEjdWqOomnVc0KP0sTXoidEOp4BNKTBB8nyyiURDCIk5gSV5OIg1
IkxoorYCd0HFSi5lg6qB49/TsnneS2Czg44oc2dZpOdYMxf2QtXXCqzGZzAOur4rMtuAbJpWbUMW
qZUcnOwsPVCIgJT1fPYXhXU5UqsCXWBUrcm0/RzajnDqCgzzN1I7pO5GF4rnJffeIfHbj2g2ScTG
BpaYLFx2GtdBs0F2aYkZMEDopj+p2bCGJ6vWF4H6AGmvnEmXsXuJqbPEWfbVDqts4RIbbF4cMHlh
FEIYfpGe4iydzIHMP8ulSgtjuhQpJgZ/wYJKN+ZlrJMY67fE9tJ+53dZ8YXZlahh4GLei6DJOL/Y
n8KeliGxnA6EKBnPB2YYjbE1C6YKR9A5brNlkRymORW008dc8TduLC+dfynglr9tDGHLzSXHd3ec
sKWSaCLvqNZsfa4QWgI4S7pAJ0v8Js6tEi0SA57zTXJMtJG3WPMzGfzFOGl62UxRYw04U7Bde8mf
UazQPVKvwxUZLJYDO2Csu+MwsGEogrnrn9kI7SUhuWfJtqNytjz8IJNYY0t4GSklWqO3PHe1NRpY
gnWHfk+YqsZEAhoRETQeZUGaaq3w6EGMIbuJCXp4HGsDi7s+BHeEkhrvBy8zSV9rHdOvQcL3oA62
9HdDpjxGHdCocpMZMgMl1KzrNzsOOXzmciBav/hlO52djB+A8dfKko3GNh38V2yBGyOrN9aSQFpK
GYTqQmirw6bwXQVa91nq8EFwRrCTAVEp6xG8Z7O8F2rGBj5lPQ+c7s/GRaCYPaROi4XG72+A+4xD
/GKldf1WSt2SHAbDskKixTd10Wo9fWEDVfUYlBU9ftU79xbr7j5Elf8HdWeyHDeyZulXaeu1UIbJ
HcCiNwFEMDiJpDhrAyMpEjPgmOF4+v6QXVapZKck69r1pm5Z3ptkMALh/g/nfKd59ZYmuy4tPU8H
rSbmIluXu4nJvWwM6eRB5QNYXB4lxj7ePxpKeKyJ04duAaEOtDFyL/ABGTqgImVBJrOGC6JZyhvf
GXBPJ6bTdocEO0gfwdaZHssSbdBRoqT9Xqxze6cQfSGQF8JD6SjhSqDprDEh5zy1D1M52t1FP2j3
3iylfpostb0KJCHviPjNH8peSRnpoeHe90YdPDd8Dpd89MQGGEYfr6FlBMnA1Zwi8Rizho+uL7Ls
ycKvRltG5NHtpAz1vtYt21av8vEmQETxrnvbc25SnBRuWCeY/qg/8zXdo0ai9FKJXT5yOtOeorsC
HeAie361cMKXO+FPrJMLe2SlYNUpo7WxMOxbQAnNvW2ZEn2Qp99ZR9AWsjo3krBv/XgJFaz8eK+X
QZzQOuBzN7KJ0Z7vpmbHOojIHbYXibMeJsdu1bmhZvcqNXq3PVEW0qHQa5V3RdhB/ogisDrh92MJ
nOLUUTuhyIJQ84LBsneaau873vAuihXYYuOkbQ8MQMNGyd22JBVxtAO0cH7WP3Hx+OKEJgSxDaSk
j9XSyNIJ9BipbZYU9a7hEJVOIVCXTPqw7JC64JjjiU5y+ZVTCvCOZtaU4043i2+NTDWcbTGJGyOz
+UldjFsgLgZxn3PFU9/4mTGwg2fMFU6ePb3A8+EDywmQvjGCyX+fckYIEVisYcWU4FbGvrRmCsBg
9KZvUjCQgXLuiruln83v6IiZCkDd9oF1kMcrD002cJxafgLONgcYe7/mZXKn82JkrDGOpJyxluzr
g90zf4pSptf8bdaq92yTFYBC1wZTwLXYpgfPwxmzja5Af/VCimflk3cD4mbaCNGOLG4hEBlVVCRt
xprQNyOp5/WpSpna7wInqKmnClleI7TH44rvOUGtv4hJXhogbz3uDVrXMGYXCOR3YW3xzfdkCsa+
syE3+rIHfwVPpPmqihTuHzLuXJ6UemmuurYgJ25hMPEWr2Kao9XpV3k6kBHE5zAXcAuWNpPAMZ0u
XaPSrdA9uL0qXgw+DwAPU9DcD2uhLytI4PyPPSaJSNbnuI3aGOfTieWD8oR/qtDmDx2+/T3mnuzZ
UGNGMKtZ1Hc4HXP7YZZe/xGw8LodLDe5rVvDiCM1J/5HkFfFlUmW3vnUk41GuuQMiKxv8+bK6Sbv
Ge5G/i0LZDVG7HDi69ylU+hbM3lelYXfp1/N+Qdb04FGolu8bR+8QDJ3SzeomAnY62thJk1w3fd8
0mtr4raJk2xeiXsbRP5ENeOp0MnnZj3L0dnBAdVO9r7q0f4x63bod9kYMNYvAuV+58GhZspVQT9o
evjTIESIHIh51YD4jm3m25VNCweL38vu8hF6MrheKE47jQmEY8j1xdc8dabN15brrwwZqcLRfJj3
DmmAxc7SKXxD3zXNZ3YNSOQNahwU3JhEwN6Wszp14nx99pXIuCpMBPxcivM2pzWHXoXzsDKBq9Ju
YR1TLqDDKmdEIYLztHqZe69mMDuOtRONlWezeUciyihpcYH/ZzLOkSJbsYOFYjG5ZkGePRXVBGUa
ihozykAF2FhSzDLst+2lr6/Zpc5JVM09/IDBwYAB/kmeUROLGzZYGsl8G+P6JlKXInG0Y+AqqSCd
gy1TAFdKzJa1t0uYFntzqavLYRjq22rIE1puCONsTNVoOfz8aXqXnAPU862/3hoW49pd6a5QBxu3
6J9LZEiQH7l3Xjqe9e8Gb3Nybk6K82IWJAwP6zh6531gmj2zmIV4s7YemCFVAkfLphsCrlqPrLVY
TkBb6S0YSw3o9x/BurACWK0xe7OVau5n2CR5xFLKgdXiLkhE2Eb7pwjhfUSZrt3NB6PUqCaL0qVA
8/w2JRWCLEPW9wkDNr7cECBDLpb53iq344HsYN/eg93mCHTAvN0OJhtjblk2ajs1K73hJdcSIIVV
zDc+h8dTY07Zi5i7FbBIIkiXbK0s/kGHXeC4n6dt3D6U1hWLwP47Ie8sueo4kw+1aW12ykrNsNzi
7cLzHeYFYA5jgrW6jAhkYxDWfRfU4rxRW9iOQ3zt99GlxDvJZd9ejd5c3GVdlQ6kyJLYELJCZ+Uo
M3O6BxU2RS3fIxUZjb0VrczeL3UxoCH2gMtQGtUoOMOUo+LMV4ykQndZSMPt17X9sdjLcpEm1Vjs
iWAdH9wFUGgECqj/wYBXXHdtumbwH+fsioMk+AqPqKGQCCoQ7P4aG2d4JgnecinEbqak6l9HC53J
rvft+NkoIbOxNITavpNurb/GkwgIljNzAwLa0jUXijksV4vpGGcYB5kYTU6rnoo1dS8Ntp4Lw3YH
40DPSqIKdfrdldKfWRNgNNvhgqtuwfB6SRSU7NJpPlr1VhU9Iaco7ourJTe2VfXk8DR6yH4xipae
wIGzrra8JGEMTXCS94M4mmUMAgGJkf7O1ra7gwFXxqRD+A7wjWDiehxqxLiFHGCoZrQpJwEC4Mu4
ccflfCz+OlVSYoV3fW43L9qbAOEHdZtDqcu96RayPkyOWKM9OCVgzyz3i4avclh1ZVkh9tcfdFa5
EXaTkNcufTBBpAhM2bQ5yyoilGyrFQnMAHOUZyk5E5SDyw+X3QDWNDXk+aEyyvVJdrq6nKV0spCa
0vNCbJfzEuYeT+JVUjnGLTlL1qMvGqgcQNnz68WwUR35sz3xBI1pCtpKg6wjmcK8CfqNJt6Kipsd
EyrU+YxE08esMuz4JIs9NGf2WK84X9veSPYJbnyqOtro+9E0xHU5lwz6ug7eEb4KYAysSEdI1ZOt
SL5NcYL48Gh8fABsWAS9yqCwHwf4h+YqBtOMPKDWmwAdUwmn1Qw6YUTmQGAn+cGGEyRPWWqz2/V1
UkJO4iDFpcMzv+NZKh84PQtGNyjDPgaWwheakgCUiTcAe4mTrVhdK/QZ24By+Wo1W5azvax4GeiW
yarpVDwYl5kVOMw9Z8+JDxzJbLlQjilA67p4FI3TQinyGnUGgrEqcOZmIySwYWmcQ2t2LfzotCd7
JQ9UlV5Nva++yXhoQanPrR7xUcvqMsOIG0eML3LxFQrXYh7Nzm8H4E+OcR8wQmp3ntva9jEtguqc
AqB7UTrBv9PPw9b14dyR+870ET/I0aWCyciPQFvZ11Vz9NDw6euA0pP2UmiIPTgze5ZirftAdThT
IBEs/maYMgZ1k/ofiRLzw4xMFTBI7QeApnqu/f0aI2k77YaFty6TS3KXZlp/Rw7hPMGWSR4Tcqt4
hiqoMhxbVn8l/XV4zFtBMAADL0hUAmQp833Qwewo4maBTSXE8FJ3eAl27SBnrk9okJzatYlCAztP
aZ6ZPWr9U4QwNR+mPdxWLvOsE5ytSXVgy8eSSaPGY0wVuDnkQHsABEXbtgHW8O0xPhz6hM5wXbf1
h9+dpdVivCyds1xOee32R3zR2T3vFk5aE9RR7I7a3akpJ7+ZSAluJG7Q7K7EMHntBxP8qnIBa8kj
kT/6MYUtQzGj4YtGZKZ5Kd15C7GZB0BjNqMkOyyKFT94zkkVOWZcP8VUux+4YpNql1goy+kJ1PAM
an/iZ3gemnR/pXQ+EWPRC066BtcB8sctK4SXe4UgkVY5FvbE5B6+TRVSsOU/utFwwBgr1E0QAJ9Y
PSEOHMxm+T7gGOLS02n3NJAn9K3SXorwwsygZc4TmbzOwLQyd1z3uckxuykxABsuyprcek3reUvY
eUYDZTFJ3kEYIUcYQVX7UKfx5uI162dHWAbLLPouecD4Dlc3ToGMVDkgqZ0xtxnQmJGjktJ1Mt57
pGRfg44MSyBaTHzdMZ45/5g0gB/FwxNpx7LeZhLoGO5U2Z2WOkiRW2D+j+JpS8NcEoQEBvGfoVSB
fMnY4zyXeLBorDD7P419yWvMi6S88DExoSQQg6oRgFVUZAXbBfx/zNr6yFqYLW5kZ4x5euB0wtEn
nxa2YMG+CjwKhtrJp/oMSy9NQsv26SzTsjkAFU2ayCemGQCKjS+B/zuC0WTsAWSqQTdLiTOK9HFy
OucpWUziXlRZIycx/IpnlojQH3XStgEz9Dm+gfnP2xc0lfW6xp7EdO/Q46/aZ/jeaxxbQ+Xo7zLo
lxZ+uZCvHeuM6hSUpbyG1OXJyEMDOxP3NsN1avs2NfdaLXyS1uC1p9UwA2oKjKR8UPNYXGXMYVAw
t3KM97127Y+6a+wHpk4MRxhclgQDLEsG2M9ga7YQAckQGw6wR7U3j29tbJasWgq/nvdZ6YCwheuK
9Bg6qDNEwCWXeysz6/mA/hxqfTuvLboqomUPuSybh1XUqbNfKqd8Vks94be2QLVjARfDGI5OlrxN
hm1dpauUCddhsXC16GbGglMU3hbZJBgnsR2f+XY1aT4yys4JWvVF5x0KCqE6bCA60GNQed8Y1rh1
SoaiRrSgbiAKGChm93a9yo6PoZqvBzZMGcUAc77jslrlZY/2rQnBbwc92YYdy8Rl0eZFOkIP3zu8
bvkQdAsy1Rx5z6MD1JlzpoR+l6FUux/g2/EYuTqYImmqCkQV8VXubl4DbOOMwUrcMFBauT6WhMtU
qOKKXQoq7tGwNLROXLVEULNpmsKuGwPGo3aW8y6hgoLbTlOpQsbswwc31PKm8dJnTK0H9cSjSBxz
zkuTYGHn5Y7eldF/FhAWoPBkcmygFoxq18rwdZsZxZghyo7RXEqBvEsNz/8+rUtHGtuQsChdR2E+
O11AgYfKtx2ObN0LO0JtAo2yxRrBIYC5CrzYqMxgV7DNvyA4ipfaUvhfuZgD2e5rx97Ru1flAS/1
MJ2P3lCidXPHtEdJU4qvtVXqH5Wc8pOUdJ0XF6TDI9t7qkZzYE60yxBw1Qcc8Ig842a23iRjZkQN
xmqMIarz8pX7TJUAQdz8xqhNtDODSUb0vvEzyFjaxnVtFj7BKKPXtuZRijR/cmZMNREbBcRsyrNb
b98rG4WeWpVoIlRIMBLRBwQ7n7FWqCHYQmdbOd4iB7NP8xWh4npJo9jx6ayumPZoP4kKoZpDMoOi
m2AlJibLU1J2Q3bqVIvdnK3gxvIoRZKc0smJEdAVbZumB/KH+gwe/3jRdIUQoLBE/JLmynsMNrYD
u1n1mgdoR0JLFe6Vid0QHqXJs3EcCQJ9wixgmgxe3eVbovLiPV/d9qlbJxQwAwSULbZbFMGhIz4S
WZwc61vHmzYI/spgayfnyfrKBARFVIus7yEXmBxCf2y9R6tjHVfGBT0bG5wRgLuPsKNEblTv1xz7
3r6vctQ9wL7z8tzsC1TXseMachfYnn7O0QX+qBiTvsgOPkToGN6MhwyP9g8g14u1C4wihkdij4Nz
XlZjA7u84xtIk16RSu+zCkVOWgBYaBc/1UeUxcRNKAyl2PXKlRuLpBuQju1k+JJhs21fdalcp3CC
YPtMray+Z2idMXhluYXjl7fb39k+moyQCBly2fHk4u7HHO++w08R7gVhufI7QEUoK4xWg482p6IM
a5Ng+ZMgW10Wadk4PGaiF4D/prG5TybNNlj4VKzsPRPvo2iVbYHXqJ0XrHmwm8seQS4ixlqCVHYN
vgGp0T4W7VC+5jFT/Yj2BcMllPWZZihmELZzGmVdzoqO7LiyLCnCPIg9NKGTIaHXsPO2Qs9s7Fd7
bDbhInSQZDcDdh7BfbvzMuIOwNnM4IzgRoD8vffQDaP5rgjPktHMQOEK5wssBu6U6SJlKrBy3lSa
dC2UMVBtbXAuJ1Nr2t5u5q1H+mVLUSD2HeY4cog0GC8qbeQ/2Hb7iIprqZYNWhi/TrJnoKXcuQt4
T+Z12Q8Td/ZhGYAMhUOSYYzDkLhcmvha5QWaccVf62JsOc4LgIC9Es7a7zVbjPowWjaL3jRGNbtT
sV8ynjP8pWj3LFBiOMndJCGzsRss96RVYFNMOqW/FXQX99gmEfhX3lZ4IzcvibDySnPPzZOcFki8
iEmwMvY+HCJMFFzDpzhdG1ykZDPnJL2tHWt+YkeqdJ9NLAT37db9sfQnggiIdE0D35hGp7FAEysd
FSD+1rMNwfyoec/d0xptbxxi0HK+tRxXTWhxgnrRaE6SQ71utyAj7SFxMLNuvmer1r4J9ibgsNWw
iVzbIDd2CzZezJJl+8IGk2wnhI+pilw3o2oMPAi4YcdtKU6IXXCTsESR4UXI9gnTyLpyQSCVTsaL
siUXIrtrTvs8kd4ZyhVlggkxZlKeUnP8DvsQ3lOHSwGi9woCBEm66V/LxjbMF2aaeLTKLRZnsifN
8sHxcr5rDA/maLFcJ70QHtKPsGptzAaBnePZbjGRpNxUNeYKYu6C8sa2DOt96ociYx3Yea9aoYeM
5Conir8MDjwi2wQxFNnmPTB6XRtJhBHEeWWiQYMDaJykgJT/8q0xRyQwfG9rqi961ARVBAAMfMFM
Y0hpM1H7TttSJqoEYIaw93LNU5JMMCqrtliZU+qVoXKR01FH4BAI7HFs0SKpZXV42RUdiaClrsEo
02eYFSM/eBuoqpyiIjkT7h2cZdGcFPz4B7AX1XRdOXX/wv/L44A4nPcocdUa7JhKTY/ZLIH7zoND
CIsOKuw8xZCLFK7eUsM1dtoE3ZLV2em5Pc04GpZsXLg1exF/zTuru/b6GXlPDoovhRfc8aWumjXD
5iphfrLf9pBRgpJw+FmagKJITDr50GsFw8oqRLJEpHNMSC7MDOxi5Vc+qRp+aSXn9AqcolgjkupU
u9p4Y8kB2RU0ChPGuOfGi6RHCjTyv9hDFA4cREXBZIMJw76yNRN+4QJcHLzgG8KD8WoYg22YstgW
CXvL8mG1In9fjcT8ziqHAGSGctV5aaBl2fnN4lwxTqgeWMz2XBkmfqe9ThIokpBpZRHN/Hvr3rVQ
ToCpR6YTjovhvls0xHrDS/DtIA6XdAT6V5+cd/458XqunfE1ggl15rAuzlH9xyyQmSvb1jdddcLZ
dyj9cpDQJqNmNCsZ9mH+7pZbPiFclaW6lohBy4Ggx9WdH5jOMMXxnbi1Xwt2SOI8hnMMU4Lq3Hok
mz6uMMTHLAB72yRtK1mYJn8b2jau3it0THOIAAqJsLESSrdzp8H7yOOix0bWBe5H0iHXP9OoidFk
lKV7V+uRbfC4Il/f8U/ZQmnSrJI9aPIYugxpEYQTBTh9wi9Ttrh+2uViW0TDk8CEKpOo1w091xdc
Dqxyl3WgTsxYtNiI/x0GjMprwy+mbVGoDYrLs8/K734n/TZkRqwvJyYmN3izhbH7Mq2rnIWRj6Fb
tfNrQpH7Kp1KPtaSNNgvBsIefs521ZZdDaMnttnQJIzP8Bzq4vqLl/uBgczMgYoaOwuhYanNR+nl
TEGzWcGj4hNaDwMBUmX4pZx7c0JIz5G92AZqM8pS8jcyx35jgMJCE6mzoqNvJ2vlpJisKqwt2873
alzGS2kTDE8WK59YOKYd06wvJEKvGITsnHndwKTYLKCTIE5CMcupkwQ3FZt54hELt1sjIxkJzIuF
AXgWtn3F4rZyrVeK9qAnFwULJWEsjX9OwreMoy/a7knIwGoPm2te86NV2EhoqrlD4lgK3RtRN3vB
+Zc05ryzBoTYdsVXA9Eq9xClTclgTOH3v/+iGIvOQTl4Udzq7oJgmBrSK1PbkGjKzDx8mWZO9nic
gM+StzTgnmDtGfHtJFwFLU91mOcO6e2XxuxZQPc8JFgbgu89BnrvLAen9ToGQ/eS1i6SqJYDPPzC
yCajdYJnm3nJVkctxNai+SBOc2eU44Y0G1caYhKILR0vF2bQJi/+1JLlbHdj/73spfckLRw4O1k7
BkmOtZP1u3peeFzTZSkPaI9pUvsU3WToN6pHhptmyRmkzeDVCJh2Iqmurjonb3AU1nb1guSdlTl7
ABoKxrv1ecovJkCxUGl/lEyNRViZLXB3v08/mJyVz5VtwKSwkZmeEp8JaPhLqSxL+VggEW5BJsMQ
C7Mb60dwZlJRv+WtL8ZDNmasTIj39Cowcq1z9wWlaW8Idkx7p0kcEqSntrxe+2x8qts4vVWIBjLa
08R4GtLVBf7RldfsnYt7ODzTxxeLAQFVV0+OokZ/H0IAoHrwuAWm6EuCuqJotRMw5NTLpY4zDBSg
Cy2eUtMZThOjHTaZglvAxrNMZlzF0J8Td5NA8vU9NNpi2wImstmEwzQq+e5Li85h9B2FZL6e0Qh6
bJy7Le2yef/iOGDTLLRMB4ulKMBvPvYIvcjAn6y9hGyGxM6Y5feVuB2ZGKboT+vmrpmHrv6DU/kT
UhJjNVJwJsueZUnS4Wzb/adT2SswH+lk0agnHZBzRd1zpKaVMdvhyDwY3P0WmhjNrSrPqaKtb4mN
BXWzLK1OWCVm8UaXbVZ7KETOBagjlCclm0ZCAJNN9pwVZvtE5STuDN8Mbq2ZZnk3DaV7+wfH9T9p
k9vfgRXfh8UpgYHaf9n1f3Zcq2YY7Gpm/jwEwfqXTI/MRNPt/fcMUwoMXz5ijcPJ8cliXNoOHgnY
UaZ5bnD1h5fyT0rnXy/FkryXEuc8BqSApPifXwr96qg4wJZIS4SEUdeurJhHQoeIechcEqQ1Hrdg
n04riq8cPnlwMGSP9RdJsplgqqb6Cf/wmj5DBnh7LJzzEHddagHpbq/5Jz//ZDeBP8/JHMFBJyKG
IQOXsaq8+WYpU/t99NzqdvJBD+y7blbEO46bp5NCzb1kjr7xcGmW/P3vX5Ud8Fv/YUr3PTsQLvAF
0zFd1gX/fFXko6wOGMk5SpJmWn7kwWzfGmPp/OBBG9/nwaPDGuktx2joB+xNCZIYUgHpWcROe7p7
rZU2Ii/1N/OBa4NSXnvEbF1j2orcycDCq+MKBvNBOm9dxpCV15rRK81SuUrUN9T+2Q0XXP6NdAMQ
Rc1ClGm2Ft1FbEN73mW+1T38/o+2to//0x/tb9QIIUzPcR25YWV/+iiqbKhs8vLcyIL4t14EU0Fe
D22rBVLH7xCgDyy33ZACmdWe6Ffr3Yl7D1lTy0iFks7B+m2r9EdqGM3jH17bvzwmuMzxvLnALSQv
75+vbfJkWxNI7kTdEqTribOiDIikMpubtDA9vva6yOOd6ZU5863anW36xc7UEbyK/MMgy+oucQmB
2/3hZf3f36hgO5+QAVGtwVX49LIIm7crv13BwC8LiwabbRgkBWKCJ2gYFqBWm3kovn+HCo5degdD
htHNK4K6nmqKQu6/g2G5Uu8QJbr39+HyRf1/gFDx+Pb9mqByeCEc/KX+8T9O++0/+p9ZKtu/+X9Q
KgbsEw4Sx6Tpc13HERCU/5OlYkjrPzhczCDgqwzIxLb4t/4TpmLAZDYty3d9FwzR9vDzCfcNhf//
+p+GsP8D9DaKMXYWoGVd2/5/gTJb29fn768X42YeDxAv8tOp22Xkh+KwKI8FANAlxWpbu1wEy5pd
sq3wrgOzHy8D369vwUctT1nBs4J5fz5UypIhdYwOESIEJyaV+H7i6/hQdFMb/fSe/hsY5J8n3t+v
7hMQJDVyYoZ8tzhCLqnOoS4qaFfdpmkP/Etm8jHztEDs28SjBZx0eYuR+548DvSkZAtt6zcxhfw9
WELM0j7A5GA/BUH0BAEENbuwnW9/eKX/vFD/fqWfbgp8/mBtKZyOY2z5odONyFsNOCmNV6RvZumm
59Jdmv20MobEkgQWdWj75uK/+du3V/XT4ej4rJKntCuOyOLFQXqMFOiixN5vhR12KX6EvgFslc6I
JpQF7kGy7fvDZen/+xMkts/up9/dUB6vLhEhWMESslmUnLIbLqb+1GCIGIo5ML9lTqYDrML0Rr//
g7eb7l+eWrG9lp9+J2Ix06aTz48KyuoBMbCkXa/LyyY2f/z+N1i/+rM+3Te+K5kSoVw7TlaSnq/A
MPdLQTlZSQK18jVO97kLTRaYlhl6qqqPKEMH/FXr1wLdQiBgTgc46y6Don+tW4npKSM6izFR/IcP
/VMt+l+PnPgEG0Lpgs1CzvmRvSm45T7L99Jv+kPpO8HRITTtbCZn7ywJiPkBBZPeIXMln9xqAwJm
qZh0DGdCd6V34hRgVc3Zsr+qFYUHmhR9avbBGBatx5ho0cMfMOe/+tw+VS5VP2dD6Yv6yJa9YugL
EHNZclxLyrv9/efm/OLIEJ8uvRGOSOkisjuWk1mepZ7D4qf2jaMo1XI+VYS02F3WnFCNNxGSi+50
7NrqbKqYiJsYNW78LkNJ1aXiqinYNBrpVDySuuIeE5WOR4ZtAxp4trLxmrTANktjvyz4rkRqpaHV
jxCJCUmGeoA6DsrZYQKZfe5OY3u6YD6JlOBP7nprOYd1gIGpaBRO4fm9l05wiS0BF2DSOX8orX/1
bn8623PMOrnE2HCsY+QQjWI3piX6b1Np7/D7t9v6xbknPp3QjBSlHaAAPZZe3h8ymhhadDSpQz1+
VUn1SCD3M8qdOmJvzBiKgfwfPuhPILC/H/9PJ64yYsrvzsXinsmRUaHIMSYQb+k+0EdN79XkIw7w
cyKHcdHpAvy8sqCoBEPS7loJovm4DhZ+sD+8Edsf/G9H0qcjWC2+atZG8GaryiHor8CwH/RZxRxc
eBii3DP44uW+FaizWGvMewObDbsTIozRFA9/ehn/rP3+611xP53GsOP5uptWc0yChBgWAs93xaSx
ryfxPemzuJ3ok/aazeOOTbq/X4EFnfg+AdO/fx/+SR77+/d/OpmFabIByg0AVTMcEZwcfpQ0ZXte
m6BEKJ6T/e9/zy+ebffT8Rxrn2/W5JdH6GDVSa/ZG+k4aCPTau9+/xt+URm5n47XrqQjjlVQHIuB
HEMaGxHlhQGsRFjjKfpDa5/b2nr8/S+Dgv7vz8/npo6RL3JZz6+PTB70D0+4jMJbz9NnUqzGRnXG
SYqRFEnfbuzK8rxM8C9HAwikkX0UQzZIFnLZF1J18tTocXDhLD5O2QCZppz84nLBV4LuN9fmm7CH
+KWtYmuMTPRSz+wdxueUvJ8IxWVzEKM0u5AzkKxXIThMmQd76NJ0nQbFiWTHfm36Y5dDm8IjFfo+
nhtUNPZlP076qxOX9rhneRmclpoBYNhlFhFCJWN2f2eynKE1okQ7kbWNzC9znPHasFXLrAzh3hW6
IRZdWxjleRaMpRUu2HrFrmaT/ajdrvgIfAMi/hB4TXWh2yV5FtQV59mYI3OZgtraC7m4TpiLCnUr
anNsT9CXGCUEIJXkPkVjcwA7lQwnsILknTPm5Mzpulk/jDg33uYcHg0CYphDra6dG3TAhJ4pZr0X
XS6DO90HSLItF14Zv1TX+J4mGlO8TGP3BL4de3XAWgpzZhus3b7ynU5cYIhhNzzwD9FzHEenPCvN
FaMqxnva10G23hRa9pi/oAxd7pwMnXrRT+q0xTB+wt4IuQXINT75cnJIMJ9KxULLRoWVHQGvZQYb
5gBVQ5dNLMuK2nqS5jQhSVYMvMPZkgV5k15gnKWD6N8bYpc+sKsH513rKezLiqEiRUJDKKSYehwg
3dBuuuWYXFMxVkVodYt/h0ll27MQXfGtrlj/4e+wQaxCsJFPLBnhjXeEQIJPcJhr7jxG2E9zlRGC
qtfMtfauKljZpHZiVEf0Gs5TruV0dPyiu8/rPH+xCinfKteAojwmja7v28EEdSam1TjQuUA9yCdC
Q25kRkoXMgEDz1qRY2MjBdpuvrlVVT0kdgOiZi1taNQFEcCo7S2iWlMsDOK0zsGSF0ZiMCZF0szA
vmDEBtvmthcaDQoTFQB3BNNNcYToljdmYXl4g/KOkoHEY+j7uFPs29HFPkh+m81e3tL1ZsQSEsB8
yry4C4Jz0TVjlONL3FsWcIKd3xEq6Oc0TygxUdQHGgNVmAarrIkdWIbbVgms34IVVX4wRwVWGPfN
ibvMYxu6aQD5GvWQBevM51kvh+RDpLVCFy1Qv4RsewQgjM2T6o3A+kCEVIcFYXB+NQ+WvB3SZXzq
GEgO4DkaHkOenCQSC/SbgzSd/KZP0wwFViWDV+BhECG9svNuYyanH4bTyzc/mQCxpeBs3hn1wvcl
7hlFDfNylNg4YpERe17wOrD7JPmrd+p3ZjT5PWgH9uQQRhymD+4CgsTCe2/tWmusXxh0jl/RKNmP
ehnHA+S98U52GV49AoOdU9AR5OmxrtgkgOnmfQUttCiSidU4Zh9LItQ+r5ils7NTZwn+k7vBIgB6
t+RV++LxNAEtgTgARA8X0IFdnlNGJbSO56kfF1aToETmykxP2yHurHDIrVYd/WVzISUa6tLglp4d
xqOFoSPo1HDUfa7XvZ3kxkXcrzO55GtSfYvbcuHQHNSzaXm6OjNVbF5mo7OeIi0ePEanHnEW5Fij
e4LIBlFtLQDsd+3B9Q3kqGMSZ1+tlm8vHyTW03ZewCOIBgNcUBAPQiTeGukqA7dTDzo7TtrF9cGE
KXgXjZnF+6qczTfiAFh8008CI66DZXxtqVjrA44RzGzKs5IK8aFRXuqgGdZdKTs5s6FVRPDUXnqy
QeuG3Wwo9xnyb/UylTOHbdnbQPxwzqPblEXB89xPLOg4wjkyw6wN0A4QYiwuggUW8x8Kh19c6M6n
wgH6ceOhV91ag9w+tElR8wiwqy9mHPW/v2S3FuBfSjTnU82gdAABh9aUXmCxd2x1mqgvBuvs9z/9
F5WP86leQF2ARsOT9bFtRQcGObgDqBqck9CAtBWI2h/ep1/0N872/v3U+tbT7NetZdXHdFHr3hzM
+WuZGJeJ0utFZQhKYG1BaB4FH/xEjNTv/7i/3qN/e+8+tVU1ulIrBcB5hBPWPhTsk+dQEqzbs1Rz
16cMMC5ASjNPqATwoEOTKOONGF5Ua0c8tlFcDGXXI+KOs+IDpF7z0JDkjCdaQnc8ATrHeq7+q8og
txTaV/2/2Tuz3bixNUu/SuFcN7PJzbnR5wAdEyNkyZI82zeER87zzKfvj85EHWmnIgLFuwLq0s50
cNrzv9a38K+80s2q8KYSCWOZjT3EcqAuoNNy9SQQvZGSYxsQsclzbktPTRomLFupXMZVZ6oftaRE
Y42OujW3Y9v0j/jHkg/5lHFWZOQV9JPLr+Zcw9Wff5BqAN7flTUL/3ZqDsiiglPqWwiiZt3fXb7E
uYa7rBmffPOxy5qswsp5tAg48iht6ccgnqbj5V8X555A2klFM2WO2Rb5kViRdK/lCahzTGhUqRHv
GUnRvAWgj3yZ83e8DS4Jsb5u3XQ1a24M3MioNZPqvdnhnjXAeYes3g5I0yOCG2zNI1Yk241pEx1j
+EIbxh5Wh0My31SG07xWayTTl5/jTAc0pCZajxFyKEAJLNwEgZZK5mU5XSFUoh+jPl1jPZ95WYb0
uQMEi6RFl8kx6onGgJXa7+qM1fdgsca8/CASD/nfmyjpe+dId5VUH8n3MefwUA8EoaI04Gx2KjR7
ZzP9bGHETw85aV1MioV7GhyysdVA+D+v3MLyOC/0d7nyZZcEs/ScoByVroUU6k+TJ2AhPGhJS+kn
aHFtcOD4PtdgVFmmbt7FKMge5yqptqSaTseSpE/v8r2c24hJO+u8pqAPQyo5KqyayVhRE8rlJjX9
tFC2GlnDe9sFUXL5Ymc+7+9jpSddjdMaO4lb5giq0IxwVuDgVi6UvY5N9c3lS5z7vLr0QGM89H7U
zukx7ob4Vp3J8TZjyBKxMEByzRNx6pjOWM64zaliH+qRDTveIhAR+8t3cGYO+V1gfPKQdgjDLgFo
fTSnWL2Pe8O/G0njI8wWeTza1GYXQRXi0+choYKEGVy+rDjzJYU0x1N7hLLSGdER4mn1I9YHMkMi
ciS00B7KWyxHpEKSOkFIQV9lw/vWNJqvLecVFY186lWPPHXM1bPbUFOz5zEDWzJEJDwbPWJq2++r
Dxz9ERdPtmI/7Ue4Ie+UNMO6qyJ7dElH6K3PCkjdV+lgF+xxDN1nhWbAiL/8gOfeq7TAyI2S+DCH
6SvsSGWB8L2cFJdEwHXjAEAAi43JQZUoAwPFsp//CJsY9Nbla59puEJafswLDc/S5+Do5lb22UKb
sJ+UesS3Hpd3ly9x7rDv9wTypN2guWWJQwr4kbMIEFhQdB9xIiqcjnM0mmhWsxOOHp4Uo/zVdUa9
s8Y4f3v52r/byAsD0t8UF/bkTLikFdIPw/ymIftvqxYOEXgU7u8Qx+R7SJjuvAUFCZC9FIs0UOsx
aWF/JWtmUANGqpbjoWCng9h7nU++T8HWnMiuMYcMmlgeHPUsQs0IuqrEy+1knwz4iJ7bqSFsMEFi
ADVUI2ZERi5MELgWvcbO5bbrxjkhzSxuO1DMSpP4iGcM/xW69kPZtPOtnjoL8SKJP1VhGlxZrS5d
7qXXKU0xljboZeGU0REY5U9dbx9nEH3sDuPXqdJrHnKr9IsRYHK//PnOjXm/ixhPmo5qoVIFGZUc
8y681Zyue1SLTOWCCEtsQfRI14ToUt3kK8wJ5ROkRxW7SDs+XL7+ud4hDbmJ5qflPMbJ0WhoI3FQ
2PuIcuJBZGl0pR5z5hJLHffpIq2m4uLApAiPVOK6E2IoddsuIObUyuYrffzM+Pm7VvXkJc6I8LOy
U4Jji0lnEyAX3LPZSG7LWitPY4XTqNIM5fuqV/a7YvzkYiAtHQ5GnODI1rzZOgNQWRAS7nYYVfvK
PHRmxaZJY1Zo57B22WEeMaIVDxD2ID/lSHLbNpk9v0Woe/lRjDOtXVu+2ZNncdvKHJWagUvzCRsn
TpwDwthXFma9cwfIXbnrnCa5adTuXmMH8WBbWba3taL80OVC+1oMGdK5UPuZsxAGrYpJw2nVd+ha
yTMjv8AviSargLYHyUfSC63DvDgjOYPItxjSxw2cMHCFdeuFRcZ5X5nhC0bswrFSn9xPGvI9BjcO
EKKWNbLiHnu0eshF8OZ12Ed3oxVmjzmfd+8nNaudeEheJR3BjxYxmvuw4bgYxAgU4aK90tDOdVdN
Wku3KYANBxD9UXFKTlPiHAP61NbWFn+btatSigZhDZG9VgYfBFoKwbSpoAxlqXplV3KurUujYdFb
hDbqGgSOzA6+CHvO386iIqOrU0k5U3ChIFgy+p+XW8jvQfaF8fD3sfyTFmJXkJ5bkO9H1KrqnW01
xV738/lYNnV9GkYReq3VQBUG0gYdBNZOtPjIMtEboN4sH8RA8d4NEbg3WVJvO7NWDxhVDPxDxvzF
otKyVAjjnYmseMdmMdv0U1Fc6UbnXpW0f3N7t1HgJgVHGxLDXhdLqlwPfmDOzI9tBI1tTjk/uvyi
zrYMaSSdpiCJM2IZjiJjx2iA4PfUtJ2+2fiEXkV91N/0VtK8CtMwfIumD3h3SMZpFUGiunwHSxN8
4Uup0jgbJ24UKRgVjnarWLsJZs02iwJ1e/nXz61x1GUIedIQKojtvQhYCwRawOG40KJjMQ/13p6Z
hd1xtF+Vyij2IptjgL2VjelSta4ssJbh6KVHWz7wk2uri1MavrziqWaKoqEbc4TdcQTQQtRXnu/M
kKtKQy5nejE8EyU82tMkPum+wKrU+N9hW5AKyQ7/2nHeOWGRujzjk2dxphxFkWUTfGuj/ajccXok
2zR7NdQtwR6FLzzHTNXDkCL4nmO8uLjklD2IIM6OrDKmSETlBM2pMu37wIbkbop819iWv/JdSyMc
9E69xW1P1k2dx4++4LRdm0VKQcrUPlxuS+c+pzSERZNTdCWJvUcwGuBDlQ7dHYFW90aHyeTyJc5M
bKq0jAPfq462HnGJJm5ucB8iw4FkfRBm5npGGeHMD7RuT0WuvHLFcw8lDTZY6qq5dIhv5vO1W2sU
yQ1NFjCbVWZXVlLntDeqNMboY4udKXXZn9pK+I4T7szr3Zrwlrout1Og6LupKvq3XLc6UWMPjwIu
2NZEXH0gQajbjQbR3Sbgc7DsY7ozcguGIsQlIlDGa+ewL3ckqurP2zdcoXag9BZxDmtyWD4Q6wGR
czoUFjU0osAr7/IXPncdaTzyrUoRdsD4XWuTSS09m17NhasdQjbT2zAjA/PydV7+rgS8PX8eIH1I
xCoz4oyxm0/smWIA7a6yr4c0uzL2vDxym6409iDBBfk5o03owaDt59Y17toqn/brHmB5sCcDjmYB
hqXV58faWvj+EPP2vmCGcGD+r7yENGYkVdHqXYp8CZsKJTtBFktTzvco4ocr0+u5ryANGYGLQ6qe
Uh4idJ37MilQmBX1/ADd79pXONegpCFDCeEluSDLjkHltx98Xy335ZhoJ0ttwJCC3Dtd/h4vr0pQ
jT//Htx6PcIKio/ILN9aTfka85QF3xZAU1+ihrYM50q7OvfSpOGCBLNhHsi3PBpErC6M2HkDLRe2
tBq6Vy5xRp5hOlJ3J7Mqbx14Kcc4RsY3ALK5UcdI2YLOEN4wNO0W9795K6hT7CNcUZtaM8RNnTmA
hG3StC+/0zOzKol0z1+qA8x/Jnk1OYYkuS/JXg6BP6Ie1S9jZljvHLYWQH2muD71wu9cRBzd16wp
tC9mB5EZkIGhf28nZbhxE5PSeZFnWCJJYta3TqBRjrl8m7+Ldn9fyJiONJgUSmSyx0e3qy+Qw3hW
32IfRR4RjweBA3XfjhxpIz9E2GuBfW8IxdlSqu8I0+oGGKSmuUO+Nb2OUr7lkBpwhZCPfewCzfFa
E5hYn/njHv3lvMv8AfBNEIPtTcJX9QDyp89IoGpgai5kDJWK7C2mUeujRRyblwVQ+bugfsVnrLwe
AMMOv7F4TWjfTquvDRQvT8sQ0p9/prSsYlFqtBYkFuIUayObFResXKnW7Bhn8UtZUv+Cmqi8y2/c
UM8Mro40/KHWDBPwmPERDIeK6LnD0BdVGSlGKSsxELmA8jzTSTHpl76S3WlRAesxxEtW73UswDv2
kKh+HMryoK+YbrWNjZG82g7xkmqDxeCGOlG/FaZy6LFLcySV8263IFcGQnYn3CF9ofgeoNzmJCI2
Bxhz7PEHZvoarC5T94NZKf09p4b621TXxoeusswfYZWH2g53JNjktoksQsxHsN9uSx4FvB7h32eu
ArGih9b4JqB83e+C0iq6gxJ8pxKdF+BSfPE6byHkImNIqPMAZ72xdVHGO3duIRaaOmeBNhgrAnqo
dI178CA4rSaH/NtuhvME60aZU2LTtMTe+42uLsFuTvYT9DZ2MttUbFIU9OZzDVPkq9M6iCmVql4C
oFUTF0evzP5XmHfjh0LN3rRWONyYE6XARnPvy6CHsjjD6NgYdUicQz9Z+Ahx/IrbYoD/tEkhbfRk
HoIf2/N80Y8uTYmng324RBIRvrtDh1QfrKoIvwq7bijBAWbstibw5nCvAzv5ZLaVuMENV+3D0Gkq
T4XQlW6AC+jxJsFBqW2d0q+OusLjRENHZJXD/BU+ZIwG2pZwgVjfUnkffxbQ1fo3qCerN8Cce+QI
jgubFx2RCxOnSfXtbLrAtVVDL3a5ZgHkpO6cAWfQg3p43ZIT/oNEafNTOrEV3SjWgrOB5Bl/cHB4
RxCewuTjEIWmvR2Bp/i7bh6c920BX2bbzwEQkG6iq8xJirenDqb+pI2x3kE/bTmVBTouDqiglgDr
WYB0mFA6cCRrKsMnkuGK4MaFwvm+c8vhlyv4rl7eZKDKQLf5x7HN8RI3NXEBZMUidYELrUN3LB3T
TzcWMciGlybT8I5tR45MrIuq+MC2xJxRCWfG6MElB/cPHEXsyzgA0GuGdgR+Lpo1tmuD+jgE4QyD
zmqdTSTc8H2ga/wPAJywSKiQivQTnmNV22AdhC5SZC4CuQp88LeoNaxqO3at+wVf7cF3qKJvAQdN
D46LcwjEo2t7PVYwsMYRFmAIiST2RVra3A4pWTIHjraqz1MfBV8bFXghUVHxcpQVxlsB3sC9wTEH
oYGYPm59oBJyM0S44LeE2QePnR2UzpE1HtVFpwb6tO/qkg/K6G18c+Owe6/4DU58egWOWwFNCrNj
DvuJbN743irM7pPfVT2cdKv2N8KpzZhwzMB9G0QAY9DcUhKhuuXW8RuOmwvyKRTze29N5Y62ABGq
87OZA7+kit53uW//wLCfMHPHGRbb0SVtnryYHPdzA5OpOrRuOQeM2n55R4JnlByA3zWPsEjgvDsc
fpjbOXH9JYSr7jjtx+4QbIpwNtGrdBAllWpEb8cRzp+8d1hdgNW/Aexnu5lYRjVjV1g0UI1pmOC4
FyF/kfRWuouhUXjoEesQaqxvzoeKE8XX+PQTULW0tGiDaYrAbhOCCQ6TtEGx16WTsp8AM2m7VMc5
sC9mh6ww1S/fYZtB8t2r9m0Cp8c5hG7W/uh7zXQ3M2lyh4kEUkQjUIY5XSArbDMbgtgVEdMa3Lbn
sJxYoLsem+ZiuCX0Uox+cKx9cIw3XTeXxp5HR5kJgDH94bo9TsBs0LpDw/LgM1x6laELjC1vqOp7
56QbaNDA35k8Ac23h+KeBM4GAZR5r6pACzdu3Q4niO/Ysh03Mh/p9RUqzdCt4m1GS552OFsJKJ/z
rvYCjvK/mWZ/B5D8Q4BzsiYnynFf4XwPfmb8e1oCgikyUPLo3shs/bsfBtgl4K6WAEIsYZ4CJPb2
QQ8Zp/buHFHlhvBjP5b4DAnsVDn6JBTHNgB8MaFuwpLoQpY6LcWDBsTBzgWIRvkN2mS14YhG/eRP
hKEf28y/r8iFus/0XnsXFVR050SFWVUJUOzIRFOXUiEnQD76tty4TdHu0NDLwX+AU2saG4PA6c92
4XZgNhvkXOjVqvsGGu/dGE3v0YQulVM3zt8Rba8A5bDC5kc6WsW0bRDPFei+k+xL6qbcXBElk7aN
faO+4ZgxAxlOk91NZaEMZCs7qrITbdK9QfU3vMGCPX4JCqMhgwXQhthbiVm327SKhokFKFQ48DGK
uqAzAsJgeQXQYtP82xjV/buZNd7rUk9xFQdqsLCSiCKKdqPiKz0hWKN/VAsicjdFUiyBXfYYdqDs
u0j3Soxp30P67mcWBjVEQ8p5JVJGbPibqQ/qmTQ2opm2quuTGq9Ztn8yOlCMS9WcyHjeGOTnRvc4
Qif8x4hvo74u881oiubN/3J7GgarBsfr8zj7iLSEWwuVvPx4eUF0ZpfjSLsPJxhnY3bn5OhDhXh0
rY7SAjuDrXBhJvq1bVzZsJ3Z5TjS3iMJ1CwJLGF7oQt90hCAU9ymg7RMmFpgkjIaIJFc9UiLvfDp
Bjdz+k6DYud7MKT62wk51ZZBkZQ3R0Vkj3L01eXrnFm82tIeI/aZYDrVcr3YYZzXIu27Adz03mXY
PwH9MCgOMkn3SedeOe85s3+zpd0Csw6hYssFmcrLxwSZ+i/OCayTnUbfLz/SmVNd05YW5KAym9Ag
E9mze04Vc11XSQgKCc+NtOZba9koAdse8HXW1McINeyuTYvx25WLn1ma29LSHPKHYimcgoLYH94B
Ula3Ux/iBSIUcSsCtd+JHrKMsuQJCSa0U1oN6qsBlte+NJJ8pzepckjU/uvl2zn3eZe7fHJOAu+4
zMp+sDx1KJixg9461HPevHbhSBGI56TQZoAxBazvrlzxzPd1pCt2CXEIo28ERxPZ9rZIQ9hZOrmZ
LJmvVUZxvb50dA6r6vlTkYtUhHpIfyduxd0RBDEdSvrf1tXt4Dv9nZRVcDa48ap5XxDX/RlaeU3+
F0QeIebpJhUsA32nDrx5WMjmjevf+UEXHdja4OIK3IfCSNPHpC2+10CdD5e/xZmTTtNZHufJx+D8
PensjCPi0QgI9EJItQXlOxz+NG7Orf1Q69Z3wuf1W6h05rHItXJfkD8FsGsw73XNHV+jqalJVDHc
t0ZomhBmS3MP+NddOexIb5b1YptYIsElBFDpg8AkB4t+DG4iZuoTapBx5SggvQqtgMUrBHFroFmh
nKQivWNT1e9KESWPl1/3mYZoS5PCnPol+CvbIU9s4uzRte7BiKGf9+dr0r1zV5CmgybONJ3kE8ez
HOV9G+v6Q5xqOQq5Sb1yrHZmYrOkWaDK8pSKMZ3JjiqxH5wmewWIRjtgiS48rYNIdvldnZnYLGkW
8GvdaMpwVEirDT9xenNStAEjQxb+qKJiOsEGt69I7n57tl44LZLRDlad1iqGn/Dod9iVKyhCD7Zb
9/fUWeFUtY111K0O6XsT53cYMPVtUQfw/MMQIjWrpg9u6v4CT8RiPWqT256w6Q8x8TwY3PRhJzgS
2DsBImCDEDvmyTYjb5Etnkgj64FAzvIQ2SgNQPQaqLVy+zQoMf1pMoiopQZ/qLQJa4wr0vtg1sgc
s8vkDoKtvm26abjtlXLch7aanbI0QRyRRiwnsdDv8yHO9gk2mJ3doTjmCKZFS9dM1w4klzb70kuT
ZrQqSGPkYykJ2xbBpBobrD2jXrjDwdvsDN+Id8C3cJkniXLTRK36BuQDOxEHNODlBvJbC/DSHUjT
WiKCStQEu3n90LgQ1rU5vadGrtebGqeWZ2tWJXbEK7saSrum+QqeKUMSZnUe1KSerfNExOsQm+Zr
kjnSaw7IM5OtJU02ehg0raEM4bFOK80jL6x8RMcodr8f+n9/H/9P8LN4+PPxmn/9X/78vSAogiCr
Vvrjv+6i7zUhu79amWLx9B/9678b74Jh9zzu4v/lbRR0X/9jIV5svtbfuh8sAX7yl+10+vHPf/Bv
/wJeQLWAg2LrlmkL2ELs2Z4CL1yViYz/CKrdhW3xn8ALDUwGQE3HWWAlFmgLBp2/eBea9QeCI10A
MhEUp/jJ/wruQizj8L/brMnBOSRvboOrqKZQ5QpjJ0pocXENv6nP7LfR2DU3VIMBqdvFrH5DSAhf
yuwT/zAwB93l82JKbElpIcuzD+0TZy3lm4iztWPo2NUPC7gjZ+2Vw0aVroZviNWE58PvzTlEzZ0r
7vnfVpLndy8IL7Uslzu3DSGbXwm+89WpMMkdIiPg6zDq4m2yTDGb0SW+LnTd+oPWh4TRp7gt2AcL
gL9Eg6sDexHeinGqx4xgCnjIhD8vlml4QUqivw9CbZ+DPLpTMOm/r7Uxepd1nF1s87jjaCWstC1m
eWTRmMQ6eNZK/om01Vy950Rr8QQx4jySWBWCAcqTkwtbINoOHJ5FG6Q1lddEan/NkPJ8ol0+JK/C
UjnMJF+WBiNNU8Cv+4wawrgzMCFsS8LaNt0Irs4tyf140tT/6vL/kXfZA/mMbfPPfzyfCf+8FEQc
IqUM1WTdKC2EIiC2WpslKBNgKO3TvFRvGnbRbCl7Z2M3vs3JR/7nSuV/xpl/aAvh6fxIc8p/RM/G
lt///5+ji2v/wdeEyc54YGquuWBxOC9r//kPy/mDP2uuwwdSHaEu/+UvmI5u/6HajBsu4Db3LwTP
X2OL9YdtcWQN7EvYhgaJ7L+E0nlp4rFN2HDPl/KuiBY4MMGhrYn4Cb7mNH0MhTVe6fznfl6a72Ob
6N5hzG3YFFVdvxmsWQ3eccpR/Hryml9o5S+tK5fbl2Zzl2NYp0t8i6xv6Flg9TMC2TCHm9pGNVQC
LQwdv+Th8sXOPczy90+2PQ3fKB4CFmFjo4Mdhr+GfbMA/Pbl8u8/77J/GmiWh5G6qu1Wahm7k7Xv
tNK4W+JUsreDGqvW7QSKfPQUGzj+Jpuq8s3lC557IGbCpw9UOipep+WCnMbZ400RUrjZGtSwov3l
CyzL+38P/f9+Ihr20ws4IJfUttPN/ZA09nBjTWwdiWduBHxiwtjEndYloL6BsuWUwAAOadVBJfiw
Pl6+/pnm8VsO+OSLZRwim3EX2F4GssJ/Y2dZ1X1ACuSqN60SujZc1UK3ruxxzrxNVfp8RKZa2jTG
tleDf/SCVjPAROpO8OPys7x4GrQ0D2mXVlIRSsyGnV8XBD0AA+F4tq79wl1SkZtRBQP6Tkh+CiW6
ACVRJ8gmJ5U+cMQ1idOZJ5QdOGkwZX1qDnxOR5hbvS5+2SZu/svPd+7HpTmxYNQhBLc191Qh7U8q
+TAbvyeRdN2vS+NcSinPatDm7RN0Zz85PC5uc/IKrgFEzt380gCfNDTOv01YS6a5R4jbf9AGllzj
EkO57ualUa5OAR9AmeSApFBm7LOj0mNTKQtqoususDzWk9sHUaCRPxwzshVGF2/hkuB9ryqGhd2a
C/xNWsAKJPUx+3Ve0KTGqyjN7LtyTFd+W6njUWBS8gJvjZcXk209NFETth+ytlV+rbl5YJ/P307j
qJ2K250DmELLAGIbCja3KKGec/n3n68K/3OUlF0mbpEYlIAn3ysUh7hbSt9lv8eArUUokEPjmhro
3GWk8UM3iBcewDZ6bduJ9phbRQ57n5yPcY+GfxjX9WPZUYLEsQItnTleKZL5HZDY8D63YZCseley
mYRkE0dDwMCpuzJG+7Spbf02oDROdIPpkCZ2+SpnuvNvIdOT/hA6ARASu3S8OjWmk5LN6j18+Trd
rPt5ebTwo0nl5Vge0Sdi3KjxaHy25qK8Muueu3tpuOh6uwBVa1lejx3rHaaObG90Cjj0dXe/XPbJ
y6HIlk/pFDue0RCavk8nZwR2q06IntZdQOrPCdIZlNe8fbAgVX4qNZNEozq25+Fh3QWkDm2LiWBp
AqU8Fwb2B9tpmocxCqgNr/t5qaOxz9KB4Jq2V+oGkuN21qH8h2QaXXOZnPnAspmAsm1ltaK2vaQJ
SuPUYOhwNjHexWtz8TLnvrBuk+0EZBJTIRz4xBV5iDU5mrptP2TK3Fs3QetnyX4MxJR/Aiysf+ny
YMivLKHOrXFUeZoeA5+zjIGhMHXS8obQZt9mV5K4LEmdFu56C28hBnAfhSi3D5xPBvYOpJBevO3V
1urWjWGy32DyqXw5CbqwzFYoHESc76O70q+0jxfdKKzkZJeB2bcjx+CV6+kqDtj9rBGetie2GnN1
yRZ+ug+arPhVKgZhIAb+OfP1qGOQuRO245CjlwgKJqua6m9d3pO+7CAvKoshMrzSRkK2tWb3ZzmO
Q7VuHJWF/lR+LSdGd+QFkOY+Ez1Tvm5UJVs3zqnS7qLSA3Q5iu16cB7UeNtpTjZvuqiemivN4Fw3
kDpyE1X4N8Ya9SZhcIJ88bpWv42lRpcIRYhIMY86aKlitsrge5nNjVj13v4m09eHnAx6UVsUZPwM
UlolGlJYOgOj+5rvbrrLEz/57qgMQE1Ztb3vAMPtLYQRu9kqlN26X5d6seW7ah5X4+w1HcQyqhNL
bGsZXxkkXh79/ibIJ+UAGDSbOC9GsLkVLQY1fyquUQbO/bo0ebINKRxUprMn2JQu9smPYDSvrfTO
/fjy909eu2aVuTGmwewF9tTeAWJTmT8rLHYr2400c4Zx1wKPm2ZP8TP3JPox2fm6Y3jrPqt4fvd6
2ZvkIPHrrU8sy6BDWW0y7RqR99y7kXqzA1jP6ZeEK2XJRCY8AUdVglpq3b1LXZn4Zap1cLA80qDT
Q+OCXOsJfzpc/vWlcfx9vvybzj73zRAnujJ4gwJxDLl7fzDapMy9Fp7+uieQz4x10ivyOPEHj8jy
+o3bQhDRjCJZtYf6m/a9zVmrDITLeIVhWieyF8DBTfnK4UaWeTPZ+Umi6a1HJDR8tBoxFSlv6Bh3
l9//mbYjazXMRZSvzByNkEI33iRt0N52PsWMdb8u9SrOR4EL4AI61EBvm7f6ABX03qwd2G7rLiB1
rESLehKngO+OAXHySWl+noiuvtI2z70bqV/BaEmwFfmY7iHpIyPtBL5Gkp/W3brUr/QyNoQfOz1v
XvlcC9ZI8NzWEKRs05S1Y0k514oCa+vPWzdEJShvWStvXVaM6abjd06o9Xt34NBYLL/erH4xsjwM
5RMwoYZfB4gTbjsngThkXVXVnfmosjIMVRjJakLl1w3xs4qM9BBEwbrTIFNWfiVjlkJK48fdmdjB
FFUDuxdrXDd9y/kOY0sUbzol/d5sibYbNYprRF+162ZAudyVhaXIC13t9nmPAWQIo59dTHTlqsZu
S/20meu2LMKh22dJiIzXMD8rPfb6dT8u9VPVN2t9CpV2b1cqnuEx+tp0c7Pyx6VuWjUuUBuyz/fQ
YMONFUPP7GpyJFfduqzuwbGhBJHicutup901lEcefKKNrkBfzrR1WdMzdgY5vfyyNyMkbYgicSxz
p7QKzvZ1ty8tV0U1LnlwQe+hnoHrpOil6ZWDaL+v+3nptEeLfFEXY8bZJ2aUGzducA4l8TUD6bm3
I61Xu9ovdcLhOq919S9aLB4bQ39cd+PLJZ+sVkcCzbJpUlovCpXXDI+fJ2GvOwKjmvH8t6EhZOSp
26iLhtDZdaH5rkj8YuUHlfppnjQKgPCu85SojbZpbN/aolrD42RSsqR+SvmWCNjRUfbAHn9EsLRx
rV/RMJ/7llIvdSKi1ZmvJ4+fbVowDk0IILyBzbjqg8qhF31gYrcDLem5rqt+MlrGAVKqZm3dSkPO
t+iqVKjwMzsvw/yLmtX+tqTPrhtjTKmT+k4EbzqqO8+cSPTMMux2TXKt8nrmxSPTedbSsQEZUalk
rVfUrXvnNIF2l8LH+bjutUtdVLSCBHsyazwl9MmvzYZPthOt/KRSH52Nwo19Mqq92oSdrTnj57Ry
Htbdt9RHjQGcMwGr3HfcvDO66c40misci3MvXOqhRNL7QasH7V4lln2rxP5tNKsrt/Cm1EOJHCzt
WRHKHrHWfTbZnxdz+rqhxZS6qBKyTodc3Xk4Fx9JTz74hBGvet1yCIJRDqSDci6N5ao/1oN4ZZjr
ZtDfgKknA3k5mcSMQTD1rCy4dYrRy2t/VWmSKLHnPSdKMUV3HTddZu9nrLmx/WHd25C6ZOqCRJwT
PqIRJt/gRz86s7VunJJDCzD+JeM0WK0HIlt7N0+t8OJOb3brblzqkXrujzk4/tZrFMrvSMqOOI0+
rfttqUcmadSg9FKVvRmxulVU66tBQte6EdaQ+iQNu6pSlSk5jKxxYzaGgiUNxv+6W5c6pdP0dmuY
vbKvrLc1IdGII9b9sNQjwyCsjIrEY69zEEAMOjwIrbLerfpxGaw6IB4h89xv9lpY4jelHk6GxjUu
wplBUIaHY/ZUE4X42r2Tmg96V36PjKle91b+pusyEFai7Gz2daY/QHr+PnZ4ute9FKlrQi+1dX3U
ONkVunrbOUEMFXm01vUfWdIVNkafsp6loZgzQno1fp9a4boFlhx5OLqdMSQuPR+0chuDYPWtYidY
AV2zxpz7pFIHLdGN+kiAWi8wyq/K0H+kPvB+3VuXumeP+6vGWq/suy4wd1WXYOx2hL1uHbFIEJ+u
9euwtzkyHrnxEcZBod6M8PFWtheph8awyw0bBp3nJPpdiuBwT46uWDeYy5okoBhoI7u+9dQyfSQz
YBvX4bpFigz+rU0lnwI9azwhcHgMGVhuzYh/rfqcv2nDT+bkiUP/xsnahiK9BYZwvIls8+26n5b6
51i3fuKQT+FNWkpCb2FXhzyL16kLTBmni4A7d3skMB5VnnmXz8VrWweRv+7Wl3715K2QpdskIcHB
XoGEhISPrlZeKb06vVn381L3HBSdUdHo+KL99KNhBTc2zrd1Py2e33nLxBOC+Gi8xArejGV5UrNs
ZTuU+mbvO4kVE3LtzT15fv0QiJ2S5t/X3bfUOUlB9Jt6TBrPDcttYkyvySi5suxc9jcvVEVkJdCg
cB7cl3bthVlvdpvatuK7yloAQGBsrlmKzoy4siDITPIxTwroybDmv6Sh8VEpk3erXo2sAhpRCab4
w2v6f98c+6YG8dAbK6tpMkY2EKEZ1WBrPFSvH7NeyTeGUn5Yd+fSjjMcQf3Xath4poC9sZ/1bgLe
7aRhslt3AamfGmEQOJ2T0iRH5RFszruoWrkXXwT3T4eANDIrNsz8tD+5j60a3RPbsK7IJeNSU4fg
54pcOU/3M+EpjmgftWC4hlI+1xKlbirsXjX7aOF4q/NERCVBi8ZK0RVu6+dvJRt9sNJNWHt5X6ob
tbcP1RCsPB2W9URtbQA+d3nlDI+v+km8Ss1xXR+SlUTuEKRdXAUY63zgc/Y8vXJrmEerWqGsFnJp
JSoox9rTiv5B16pbGCEr71uaQ+uI6oQ1KNh/LOdjpNUg46t1mzhZ/eOPBvAFbFyexZvZuAi3N9WU
XcPKnWmFsqKn1eNKiQu3om4DBqsWyWOnuOuWoLLCXVXZZ+WmWnlBpGfxZuCgYt+pirXyxUhTaBy7
KLviiX7jTtnW6SzrTRqp88ovKnXPPjYtH71a5c1AOQk9NV4zk64scP/NmacQDmSOBc2lwIeVMNZO
SROCnemTK5Ppy9/VkMmdSFxVNxhz3n0QDvY25/DM832jWldHMGRF0JR0MBwzv8Qw3xCH0g9l9qtz
bSK/1vRVksGfD2BaJlRjcJXSq8Op2WWBBeWrCc3Dul+XuqsNuMtRe7X0utQSW9VCm62z+11579J0
2qYYOwiJK73GsAOgMbNIvibTSNblurtfvvmTVS/EG6seRt5NEcKditrs/Zhqq+Y8joOe/3YqwMAr
dsd7xztKKJzaQC8m7GPdnUtdtocsNpXpUHoxfKmPagHQybAX+Pq6n5f6rM44aYqJz+rmftUcbOJt
DEhyhVWtvIA0rVKMS4ocejX7jWY41bXzPqzSdWfzhkzfJEVMoNOtS882/j9n59YkKcp14V9khAii
3qqZWVmnru7qrj7cGNMnEMEDoqi//lv1Xn3jTE9FeNsTY1oIm81m7fW451qM72Ff9XxoYPZiIAFr
KKo1WM5Jm31rO09yydhb+tQ/hJq9D+aAknkaTKa/UKvSbwkuFW5gATUfmzJ7l0kXBsu60bi7YKVm
IHHOQx6swVtwhj+9+26pWtBjXK/xdLB00AxN+tumfavPJHmdFf880LC9zGioFyjgUrglwSxeVDlu
ixWCTVIvTSFMJkCE6Ff/DO6ZvtKRBvzipBzij2hxS4YnlsWjfc4Sw28a3Et2N6ppGQe5skYxXixD
Gno4pqnBfvJDFExFuA5t81cnZTAUIAPVUUli1NpPoJ/CzEQTVMkKjlvq5ToNQaouEUyw2LXqFOy1
SIhqwpcA4tv1TEDNTEqaLHgmjB7cdhZDJkd020XbdDZRBDubcTa0/bYkjFVP8PUL1PeRxMNwSTe0
CV9g3MSbsndbfFLhHKdFm0SkAcchERMM5zuR3XNAPvDKwxY9o1Xe53PE7bWvR7tdQrRmr6Dd65mV
s2UCFInEM5SwtZxZIXRvgLCcswxeeLaGH6fpakvuxkGMgMITcA3uANsAty+mzXzdtsA82nYOWclA
i4VlbgUflGdNVJccykLYXv0ytLWDBB22JBmKbbBLVvdyE8caS+AX8PdoHOJPi9mro+Da9ZUpu9Cr
yzKE9bHsj+3lL/CmI1tAVX/hwsTLKRrbacuTIG6G8ljg2W0nZmETrLZpd+ExqJrYWuDFRN8y7fnT
4t3tJpRVK9Js3V8kN78q1jxXSX3sq+6d1WbcUy06wnvHUwWcur6tYnKodMr2ZmrxDN0OQX0NqLkM
uNwgg92hBmzl0IDvNXA2FJQ3uNK8wJJNwfpx+M2V/Xjs2enfZ6NC8+/cJmF3mdapf0QLGKgR1Jlj
gX6vgJO8DmFhwseLsA27Z8ju0Vswua/H3n2X8VkA0ua5n+Fcl4rpxaZwyLKmBRf22ON3U9GZwVeB
dN0FF1W/fc9u42A81hXB9oZO/eTtPKxJd5FhBh2ZG5NFFzRT0e9j775LauZ42OgMs5CLBs0bJg/d
QHHHnkbRMS0G2+u9fN9qEi4CCUJIANxMvDrVIGAcmzd7vVefeFgFC2zhuKOxBRRlvOgDH14ODc7e
tsmHaC+O6xaerp3Wt5zOsYMhp+XHJPiM7+Yl3J4EhEwdAk07JbeypeE3nGnXQ6VgxnfpTbLAusyM
yFdRylquFaumSxK65Fhw37sQRVRPWf0af1VtRDF62FDDeMocW1J7yReBMwvYMGl3CYCo/yXRD/xr
M5M5pvxkfLdi44i2Sqqmv4DfMgfX5hU/Hlbex2/cHf6hN43thV9o2awqrtP2smlC7ce+qeeuqJI2
6ks/dsFHNG09BkGmVYksDq5aIsNh9CyDOO4Ofv3dwkavKw8nhfwTnj4yLQKjYEBhAFbX50OLYy8Q
4yHdcGZ5jUyVI9UdCEWwM4BprnsLVPSHHX4vEdvCyaJrNGovlMLPPF+88ixXDZsPphB7mRgfN2Pb
CD+wThFky9v0Ger9H8dGZ7e0tTOry6atvfS2HeHsTX9vDubHxx6+W9li2Mg4NgmYMSE7a/Bpomg8
VgKIXz/G/ysvmAAuux4OIhfHQHlpwIyEjfj24dh77xJCB498QfzcXqrJpqdJwjMeNIeDW2W8W9Q+
qbu2xRe91HYJvhvl6Q/A29Tp2LvvygujYm3HWmIuyCYek3m704P4duzRu6UqFtwzctBNLyMobLdE
2zQXdeePbWJ7qZhveJ3ODTUX2qSdyFWaDrcyAfi2OPT2e8EYy5aO8jY0lyRuVTFk6U3DyHpspu8l
Y3BTFqLK6vaSMenvR2tYkTg1v//vV39dL/9yRme7RZr5Zp09wf6uNxiEP7pwFNlJhwTcOo5zS/v7
v3/mD4FsryFLV16lnIruApqEgwd07NTr0gqz7thevOeCm6AehzmrMTcBopnghChIdWza72HgMGhw
aWjx7qiuxWVtUcrfJvh9HhuZ3ZJtMRmDBqrAE0ls9WFeg/65lfGxbia2J3zruiVTGI36NQan73tD
44ur4/TgoO9WbY/qQljBqxSX4ahKdEP6PmDwNz40MHst2bS6dp3WWkMhAAunAv2Bw9dNZ91bHOc/
TMm9nAwmLlXVO6svm02+o3b0YBL5+dir74r3bA5xWw0PF/SVdpXKh3Gaf3kKmOWxx+/WbI0yRSur
12Hv0+rbNIzpDQvG+Xzs6budtYsUHJtBu79UQqLsRKI+h1PIwR1qLynL+Jas8Yj6G/GOrGVbQ48A
yEyr5mPlhb0rWArqWI/MVl+I5GuZijB86tDP9+HY4OxW68pr1HD8EJQARy7drQpJ+BhFfTy98fb/
k+39SzzeC8s4o9HC+YSpw6fYvBsIacGububBnnEQm8BGyRgQ3EOsl+4+WHEquO8TNZivEaHsPPFo
uyYsWOM82yqAe/gaNM0708ZLVACxvtbFJmS1fe+qFWaRbY89FxxTtfyghrG7uVfudq3lfKYVEE3Z
Bh8JOD6amm0fJUF/y/vm1evhY1un/VjiwMY2/FcgUmUI5eej6mUAVlPNxvoBUJ9uPpZI7p28oGsc
otee4ZOoiHqcsya7j+pIHNxg95K4LmjiDtXR5hIt4S8eDe8zIp4OTZe9JA5nTYBzuG8udIPOVkfs
GnVgxP/3w1+X+79Mlb0kbpoCI7ZxaS6AhFF6teMGlEm2QvVQepwQxJVnXMtj9aM9eZ4MWczZDNZB
0AccUC6vz4Dei0///af8IRbvRXJyrSacEWlzmTsmy6DaPjsVvTVOf0hx9lB5Eop6auzUXLie6meo
qtm7VIrlr0WR4I0azJ9+YpfVh1WWiKgfmtO40IaX0g12qPPZoth+rT062t44VP/pk+/CD+QJYgKq
RpwETLCBOIsXAnVYoE+12dKogKL7YFVpb7IlJGonldUYNIA9IHTjnxGIDm5g/zPu/X8nrACeICgE
tM2F4DrOUX92lLwRoP/wJfYiuoRCy7mhB7dsxJC4a6bH+NylGe79uZh1eExd8A8VHZ4Nhm0SwEkD
5nvodRdfMkDg3ljYf1gNeyHduGYgKa9WXZIkdmdortO8kuTgYWUvpJtrlCLpROSlxo3duZ9XUwLX
c+wct2ewh7wnWie6Kslc34YVzVnHD47562j9v0mz0lCPncOjt42dqmw4mzo6dj7ca+hWmInVY9ZU
ZVNHd0DB3Q0gBR2KbHsNHWSFr4a1dVX2yg+3ahzdJYjp87GH7w7kVZzIGfApTHYixhPASixfM82O
JYJ7DV2YNbaKw6C+JPXY30H1+nkQ6zFzWLbX0AmeiGCOpvoC8oY+T5lrb8JBH5Oisr2MLlgX3Bsa
W19qpYayl+l9kNjxdGjU9zK6RYXDNNIuK51hNViXkf/U26Y5WFTcm2nJLnMDYJhZ2c7DY6OBa7Hd
sU18L6Vb5bIII5BIaTfVeTu1YbHp+I3I+4eotVfSzVDnb+jwwyIa5y6HaqwAb+tgSNxL6Tb46Iyz
62t0LZm1aEUPWlxl2+yYII3tnbcys6LnookzNFp1W5SnurIgbjT1sT5ItvfemnhbtckAaI3xG24l
30MF8EaA+VdCQxKzvZaO8Y3AP0rIC1kDOt+FtYnRYCTgh/kRZkbdpY6zjeYJgKnxCSRv6YvBNfEM
l8mer+dhysLhtPVERH+ZJI7mS5XSOjlUgf+HcbvOHN1oGo+nOlnsOa4cfHiD5ti9Gt0Lb6iP6KYb
N56oNxIqC/cRLZVvoVH+fTrTve5m8gNscpJ1PK0J2fImbGyRNMfiE0bg73tZ3Ew8oMM8njYDiwbv
1t+hlcf6h+BX9feHgzprhkrT6SSgmC8zL2URRmjfOhL9YNz996dvkD5XYLyNENZE30dDn42MjrVU
oh3r78+WBmWkrmfTCSw6cA76qDpVFaQz//3m/54a0r2mQZNmiJqOpmde6Xh+kpOpzXnlkbZnZnvM
/P/+mT9MnL3ydAkGAq8Z91oisE5caxqm00mOzdiWx35gJ0No69rxlMikXKzk2JRXNbWFhPMC/XHs
B3blKyAWp22u+uk0dbI/mZT5ss/YodsVuufD45gS056a6URe7eh8PMCdgCVv4KX+NPa7ddUnwGVW
Dg+fQQLN9cgG4DGiY7pWmu0WFpMTHCCmdjpFivQFbYjKUYX7fmzQd+uqa9I0DGnlTnMkDdDEAZoW
FxYeyuUo4Ad/S54F9NUhC6g7dVCTAQNpxaNOqHs59u67PJT5vqcAATlwU3HTx5oNQNc1PjgwuyJz
bT3pID5wJ3ibRk8tcKzfebglx1brXnQKaqwf3IRIDFqULuBwDhckVh1z+qF7rVM104oRhYAWR2lQ
zlEsinYB2vjQsO+1Tr2sEueAtDoJ0dZlCqFTkXXrz2MP30UZ8NxjCT2jPfVLvxa1GVQ5Aq167OG7
CJP1LHQmju0JgMn5bGQa5TAB3o5Fgb3b12oo55v1INDLTZ/J2HzaiIqPTZi93nGThm0daj2nPpVJ
YTSo1pCkHpP9073gsU3WxCUpKOGBCWyhNqBUab8ec276B9ymYkxbongP3PIggfk2ukjh/n5sX9rb
fU1kRcnZivSsVLt93IDDflFh+5Yd+x9C+14FVlHAjieIlU+xJehHeQ2+fUTeqhH+6em7IMMIQbl6
zbIzC1A6n4MfnW4/Hprre/VXQyJSgTmRnOHzBfwkEOjTi5PL+OXY43frlOiOgmZls3PcmxYSUwUg
8T0nuk2PrdW9Aqwf0wkZTZ+ds5HkKgOEPjy4K+3FXzDiGtwa4dGGIRV+1UO0x4S3QJT9fcMD46Cu
ZDJk5+3V+qjxhBVMpv5Y5N0rv1SopdvWjoEcXt20tn8K+TE3QbqXfYUxREXUGFZyyB9UG9yztn7j
rv8Pk/wfki/YCElLW1ZGIC2SC+s1+q6lN9OnY1Nxlwa0PRmUnrrkzDqywIacjez2tVXvLT/B193h
nxceEG/9/ZvWQdOz1Ff8bPpgvHHVPJvHMQmFOKFPFWBqYTYvH9xWvX245v+r6vzLj+41XskaVe2s
Bo0UfvHtUhBd66g/NQ1WnT7Laml0PnQGiBcQhwfs7YtaLQCTne65NGccrFVjcr0183qV1RpUf1Hg
4PsLaPZJ1+RUrZv3OQ48/XDfcJL2D/NYecKvS8CSocntpkUAAjzNaipy65Ieh6KO49OB8jZ04q/e
SjORnDVJba50a+DIXK440CeiXIfZ26JZqVqeYSHn5zqPG2Bx4MS91svY5iSbAs7ybIW9enND+obD
Pt6gZukM4OVWT3jBMenaT31kkNSpRKW/TW/wz3Ya2FxyyH1pPmGEmmKefVRftnVaQF1qQjq2f3Uo
2iZTvlgSEp8DcyLk17ZmTfbDiAlwHDRybp01Ody+1PrlVaR3029mXfIWplFj4X09kqZM0DhZnTZc
2USnIKqWsahSzLSsmLlfYwOw8haHdySdeXau42kz6AsbuvUGTvttkfB+5g8qnOq0DGsKGLNM+IAs
LDUpQKcwwM2XQfChhX5TdVKULsPZJylQIVlEhzcbWpuAKs4T9I3M9aViCY6QiCXcTLf4Wp2sc5si
s8szEmhTTqaNvg0OcGm/bkvyY6q3lZ5728XN42ajlL/IIUqSR+oqSu+3SqaTKPWGHhV2zvxE4Iiw
8WTSD+jQSPG9+rru8XIi3DIxnUMYDyMbM2EHCPLK6eK/D6mpO1F0M4rB1wQdSNlHsiQwIyx0y0AS
E2nwagOpJ936AF0sG0RbcNBJpnk6rfiWXXeNYhTSoitv2lTmDW+yM29kW3R88cbiZLlCXPCaWc7j
XTiNzclbxKhH3olJfVyWSLSgKYi2i65zvFFWdEKyCC6xctUlahwy/QqgfdvdZcuGIpCMw2mxue8d
ivl5loItiQzKOUppAQocVe9Jk1p+hsFKs9y1kSeoaocO3mobrpndLNC7Fa4jd1BycpishXr6HukA
PTN2Tlj/nMSGpKWsxlh9Rx0k1Vg0hnVzOaq4Gx+bKRT8I+RZgzmrNUGbUNaFXXy7xUHU3BPpm+1n
3epuQseMDTr2OGDRylPbyzW69oao4bMMTBpGCG9gwsd5YljWP4bONeQ7U1WVrnklMiMu3s9zfBva
mnVfFDiocQFb+rAPc+FBdIa1c8z1j8p50Yi8GZr0e0z50H9Gd/kmC9wuYe9CJ0O3PkDVN6b4n7uA
/eiUnberifp1/dhsISFFL7GSfiiGaX4jmmh7dFkozmE0pOoduLkJP4Vp3csPQyOX7cmjhSEKcBMN
34C0fHUi5tfRu7b93eDmRt4pPtD10nVKV5cBnE57Nw1ZEhWKURZ9TXnEsp/EN9UjWsiDW1wjbT/Q
vGFy5WNRChgEBeVSb6m/BYdh3m5gHkS/6KxmWdlrdDq+T1ap20ciqppcfVdP6ykYpFpugJEM+SXh
SxN+DnnVVB/kkIm+6FcXwBNRhdmINhHDx/l23sbYPozh5sIr7XmvPwF+UXXvJhBF5TmUTZeUblEz
YqePUyvP0E8T+zBkM/+h4QnQFhXKJ/6dXEKLUCK7xZ943DkryhC3VfNdo2BwfAYXvEcDSZDM4qNM
x4xdTd/3PHdVYPl3KTPVF6IdG6fytCVVCH4Po8t11GZ0pfNRGJRubCOSt3rz/VfqMrxBGYeCwM5w
wVvUgRhtrpZgbE/tqyVPDkO7rXkcPBrTTnFv/bcoXD0HkkwAzlqA1sAfkC6JXxWWcFIoLSNTcBDC
u8/rQOMYBkfGwPIsp8221Vfv0CX7cQWfzla5HBwYpWjF7X3X5cphm/Y5Kt7z+KMhzokPs9yyO7As
LHaFBpY12QeNR71+zd5N9gSsAK47wTuOTJyjAbSNL0D+Zs1pngXVay6IS7c7v4wCZcwFiKbsJqxW
JIpoZ5PyOgJPFuSbrevgmceNjUrJ+BSUYziTrEzWbVMvNtyoupnd5rPLZLqgKgcfVes9BX7uKSSj
qp9RSI3WJq+1dtkZ7u7C3WYNjjGPK2oE6Zk1NTY9V1XxALE3k8u9EaFqim6zxBWst0mA5gU7VrVH
C902kg8ubAw6Mlrm3FO9hEl00+HeWD12sLurh3xeGUg0MBfPB28zciU0G927eByC9q+oXlJ9zzUd
MdFaabT8SXW6YToY+LaNp06k9XzGX7aoU2waNn7ioMpWt6OoFb2ik5brh8lGgFedEJM0L8EcotWv
DX7JMDYfpYpvxq4WAgJnNBphogB2q26lcmt/0ytDIRyOICQOT2MP9GE+u7WNntsgS2/BSs1e0qhB
8Qs26XH1kRGpg9+Q2j+/il5vYKUSrWe32uQZ8s/ldzcOoS9JgA2wmFXb/O7RXPNi0IYR37yif0k+
Z0Oz3hDffm4smNOwQ64/4FQDj6QtDAAk1HYzSZEtEaa+CcFUeJz7ZS76EcnaUxPh2vAsXBCBA12X
EVw93/Oknf2D3qKVlXWtxvjZZEManGUX9IVcuigH8CHENDBeF+EUb+M3qyIcy1IFI5XC4Sz4oBz6
Pp8kg5tiCZlTdefxDw+b0KKskTuhthA1dCkVs+uXxlrhCoPmrfUeloD0L2ntkjPFH6Rpwus8jgG9
oM+2p9cBCqybLEnZ80YMzGBkhlX/MSRYi3kWBTPmg46LKMK+H2aqbktEnXF4BAY4Pc1p1hZTWN33
KjCf4Nk7v0smhPgy1oaW9dD92EI5gNVb1d+AP1H3zK9wO/cjysM3DQdRGxmHW7q1DG1M3eeBCLSP
ItHaYtgXOjgOwquvwTzIOx+wjxFwLlFZ+560P9KZIt4H6E6769UIybqCaFjcZWCfz7+hr3F1nuGW
dSvDIJrjuzRx2/IzaY0/i9lBupxLGPS/SwfHZTEsgezfS41g+I12pgKUPeipLEyzTnBUqQTTXd7Y
pBe3W0ScLaE5ctPFj9w8eINk8HfrElDXN0PKVhFhMFQSLfU6C4bqKer7ajlDGNm2H6BZc+oZ5gn8
XoZ1NV/MsK7rYwL3hr60Cy7mrwxWOXNupshHOV2GQX6ZWivCb7Wk8ztFo+Gpt3aTuYcF+zijILst
/EdH6oE8O0AMgy8UV2HBZ8YRSWHb5FyMLlqmebwWSW3nqBA9CLS3st5sMQxTgtofn6aqSLZ4Pqdu
UuqCw8nWP3hoYp4ybLaJzWdvILUS8WOUmbZYE1AGbQVZHuL3lAdqqiA/llMR2S05LTyrr6upi8q3
Xw2oXHmy1P7qoaNTXfsZary1WGnHikiyhsPcxAOXYLtMY/tCQ1eqqhAmbROo9pr1yOzHHji9OSP3
AByDdS+tDG9iD/3tWuFSlLXcnQj6fgut7ZDXNIZxhOXtJ2S933gTv5sIwAzEYYmy9VWJbaIF+Sf/
IursYaZZ0Q0EK4OQ8CIbPbfFphQq6UHInonxwxWcrsbmRGl6aVifFROaOJ/GUKe3gUpaW4Sie8Q5
w82XSIPlNOObhWZ47OUg0b5OYAV77jOluwdqeh9gr4DDwl3GBS1VN7jlHJOaze9IG1oYOuPiPvvI
0tbL86xBR3oaIkm/pCPIPuXIKtSW0jpw/HFt+yo5h1b56B0uNGn7YXR8exczrcml110XLPn4Wr5o
GSIuOi6ggUwvM+lxNtlakd1VCJn9UgBjLp5WKKuCYuFYvR/GzQ9ouNeURL6ATWbVFElG6v5dM6KG
icETejjRFX3b+owWSHJKK9q2pQ2rqC9ILTV5YFP/Sgrm42tynUK6K0WRpXMclWYawB3HQ9Az3hqX
nFSqYc2VbwbNnx97dFDSFzHy7t62E9L6QgoVFETBehBTN13mPPEcQSKa4K1xI7jvkVQmS4izoHC4
yYVPgPXAIFEWuGuNlwnfTx0WZhHFfCibVU7tpVmwn3yNQ+vnc5Q0mgBTY2GuR1hN03JNtPyRzbHI
R0q285ROy5e2rWSEI09cqfFxgloPEc8ipa9vad173P1X67t0fQXvbnajd2OaNuEpBdxoQfqGVLe0
G6Pxi9dzIK4Nb2P3cdIVmT+0diIF7imG6NuqKz8X8VIHZd/IT9kyTfncB7/WBl1cHW59c7soeSNd
D2MXhr5+JHu02DaX9XmCA/kA2W/z7GwY3URN5C9LN2UnbxJ619As+6yRUBXLqr4LGFm/IyhpPUkS
cQFMgXuO/XzbddgZblMv1p+kV+RlaONU3kS1RHvBpsYtexiCyD6FHv7DsL+PH+AcOuUpX+GiMoXb
BWnL8CJQcrJPc9BDYO6WpJgCSC6qIH5J03bM1y59wJUMPAbAqaU2H0NxhxA3X1ebRp8Q3cWpiRRv
cmMWB+0NYCdR7INCeBAgygZLB+MzecSMqr6pp0ScMDHA9OJivd14+jNNhXsPqDy75WGDCUe1LeqQ
v9exNZ/Ippd3Ke/VexH2I4RUk26aIV/COvNjLnB+W88rmILrDZ8j8cLJ0t86taZZqdqBF2abtuXc
WhXfrhDksk8+SJNnoT2qcGXk2iS4qUwye51XWCspjB9WGf6sXbW6TzCI52s+12ZJIU4ms1/L+tXh
4qrXZYMRUGrJ2oMVPQwjZtlS006Vgs8kuJ0JQwc9DAF8eGslqbLHMVhGd57hXBG+bFxHvMhWNru7
ifWx+IazmBkAzYiC6Kav+5rdq2XWQP6KdkZoJb1NX+ik+/DdQCfan2A8srYw2Ri5vHbBnOmvAVYm
OGnxWsd16VPfTfmKwnl1ytyU1IXVyLp9XtGAUp2v8TrVP5Y0psP9vHTz9h0kNI8EX7o0xu6tsZDj
PldogVMn+EJV0cWmulbvF4Jq1qlrGTVnlyDwlTiji+Q6vApKT0NiIvoObWIqvoMinJKSZEucXQka
AZffNXZR824aXdqHxZqJWd6Ow0hDnsMiJ0X+t6lIr+9R7Eki1HUgQt7uxlGPiESyTZBD9QZL/7lB
+cV/beImu7IOF2B0ND75SkbaBN8Mrk9R+Fm6GGhMXKvIArMDmX9eTXMDAoydlnI2wqafOVwq3Evq
ZZh+Gcchi1QZJ0OAZKVq42B+5n5Ti8iDKEoospzKmiKrqI4exy1d1t+sUpn+aWv0Z55SBb7kh1XL
JYOFRtzZJ1DL42Y5tTP8ii9ZHUTdE8f6RAwOqX1NEIBHSlD+li0MKW4UDaW/oY1sQlOyzS62yzXn
XABs0OFEjeOLGooVSSoSa+Q9zr9XDimiv2SNaOyLHoNuPncqcNl1HLMpxhfbMm/LIdLL/K3JYnTX
cdlk4zfnm2E+9yI0QZE1E7mrB1HxYsA1t7tflWICnySp0d464t6osP084IQ1cBgkvUwbfKVgbTFU
952IhouvlvTDQKPVjbmLt61/t2qtcwuIa442RzFRQO1S1Z1XnyJ9SXFi8TcqXPgp4hsLcplNST46
jyQ6d5Pz4/uE+ET+nkHsSU9bE4ay5B6eXl0uRqBTbiqcHu9rOM5h6lFi6G2lQNO968Xafc4QQ21J
nWNE52ENVcPLqDcV4Ny1hsFl2TC5L0kUk+TWYdNRf3lP6wtOtiT72iHHT2QRZyKsPwCDJpELKWJ4
PeWYaTEtUgTrFUWKAP2gWyJJ/ZgqH26Fxar/1JDYnHRV8zaf4mq67UIU5h5QhqPxU9ouvLn1s82+
o8D4BegXF3GQgjg6Gzqgj6IPbSSqb7BpwVFDGMTKWtnmwbkwQ+sDfHP8VSepLPptBUcH3UrhTZ1Y
qh8GR0f9YKtpvJv6vlN/gRXufgVDM47lMgX4lmxJXprp9VzRNGn7QS/Mv3CkNa4U24DTJ+R6bsm1
T8wZPfgZz1XvBTIUqHFmYBbTBdcQCIcjypZOPXo0TwHOmb4WMOFnYF8avyV5FKOx4oobomy8p0M6
BE80gTYVWrekFfN15kI4jY8yreEIo4JK1aclpKl6zR14/V4MdcZPBE1Zw+8Fx5+5CCQKst9gsgF2
sY3TkZ1aHP4izM86erY1TtiXtVVjHilE0T6fJwt+oogm+SONzRi9UD/JuVjNSHB+T5iel1zNqQ6+
1jWpvqevGdFNusA84dPK+1+u0Y5dQ5Q6iCgGw5rpJgPqJi0ybs2vLsa6zVOQaArQbkJ20hlL/1fT
buiGQVjTE2xbK4bDeRrS8xIlPvnSiyBDW32dVSh4B5mB4dfYw2GmRBpk/G3Mu+6H1gvcDFGQk6p9
gQFhppB5S09vlGPrT1SExHZndVT9MlJvWQwU/DpH90Z6NnwKqpDHvwhIMPFPVEwkCn5KxPdZZxsE
kP8j7cyW40aSdP0qY3U96MG+HJtuswPkSiYlkhKp5QZGSRT2fcfTnw/qnlYmhEqc0lhVl5maYnpG
hIeHb//voj84sicV3X1puUYOXImSqerpnngfCLpOkQbPRrzVOnhyd1Zb6vKmr0dR2bZ6SzASJ03/
DqpvSf2Ql1b7IAhq9cF0DemJ9o563Gcu2LaDkJHv6eOkb7e6asJTPYZt/oE9j25TKaJbUw+ZxQ51
j5odM9+yCkfLCdzsXHCjjwDQe7vQwCTmudrpt2WfC/eG3vV3ujX65i5zYc7ZxtrQ7wumpeylPBaP
KhO0MXypUj37RDHD29zLAMW3LTRWtlYQsr7rGpiLP8P8QrqhGjrV/0jFA7ohvR3YB7kLQ8yCpUhK
hiNCRERKtH7yex23VCFDhocViKEmwHrMbIlNCbpD22qmRzqwa+SM8TtGOQZ7ORfzZ6YKhNGjbGZw
G/QMFnkM+CK2Ekz+uYPtHurOLkn5Km/xBg3VUXK+zlOWuV22Cws39B1ZNfLuy9TCfczSOElue8MY
Y2REQvVIvNzFbxXP6G5xLwNlZ5q5kB3oDDa6Byos6RYzkaa7UtPCaiP7bSzRBcrM4G3WiRgR6I1u
OAuybG6uZTkJpI5e/HYY6sdK8MPWSbVGim8EoU3GPax64zdBYxqYHTOU9NYbs57r45psR9SJ28hS
G8LMurtRMgk/1g/S2yH3tUea8guAL9CWkr6Df0RRDfejMIKS2JkAv4Yn0qd9y2tUidK32iw92WC0
UzSS8KriJk+PKYW34LM/FlXicFLwOJiRTyyAxYzbxPELN4eWH04u6w7mP5N0TafnzbHP1MLcG0xs
Z2qu2+pmYAsabJ67zlKmSyiErecRvhcEbxifaBOOldUda7BGli1nfR1zjSnjvjY8oO4xL2vR27QQ
xYs0GCeyKj1nKm7apu2s0ncMtdWBsNX6ED0HOvxCG5GkRvAxJkWn2kna+P6T2I9YD08QdOlGN6RE
cxJLjuVNRpK3dbK0JWNr+/rQe5sQzKz4Vs2L0nxgzk3Q2gPk5vm2GVyNeFgeVdwYK5fqr0LJsBBb
A8FkPTCiqTX2/pB3xledRXUfKrxU/aRVUmw4amxE8n3sdSJc4Dmxhh9USfI4wEsR7eSwEpPB1uCQ
aMnL++no2WpcwxqDUvfejiKJ4RaMQbcq987PxGA8SqrYp3dWTvnB1nOlYwxA7pevoqYE/ht5dFNa
j1wxSg/MYxDke+DAhs6dKpWxo6yZDvmOyaFduaOZLU8cioVa8yXtkkpgNOdYm0chJkH4UYyT6YR0
4qqNVFp5SGRPtJe8aUiLRw6wobpqbKi0JPlW1GWNmFarhfQgCHnnf0nzyOo3rq679b7DXnebUsvz
aBsrillsZAYt1ZFdlMng7wgzYuJlFVZBeorjaeodQwCzTegHVn/j1qJhOsCfPEvbQDAicqECN6FN
gwp/5t3oba+MDsniXD0MqZrRhFLg4NmUF6TIBgc9hpsCNYh3at9IxasRaFEsEEBIaq3YngI3z/c8
SmJgihGF35rHNMFZVB0hLq29Lufy0B8jyVTM56ZkQNGpI8vQ5yw8UEMVH6RXsreaEcT9B4HVWPhM
pEKyZjeRtBP9tubYqm+aKXC/dYUs6vHAaAOHN21wPe/tkEgVEUvZKDoXXI3IwhoOJUStq22xSqz0
azAQ1NO+NxiJ+FrWrVDgDBgaUVNWA9ltGcKUlTeVlTXmWw3j4eEvmuH4LfIpsn0Owy6LdqqnpgJZ
oiJXUsZ062XwoOLzc5dly1C1XY5rVLz6uap1pl1LFiTknaE25nuJjHPAVCPKWvUXC5bi6DkXmky4
zzzqmA+tFRYVRByDGcuO0RbQdYMGzcv46CeUc1ESNVd2pUH0o28ZD9oUtwBbPa1zRkqjWQL5YGkE
xkbU9Nq87XIKpCdcbFM/4Rap1bs0DqPyxvCULjsKTewlnxVRJHmlTz7brskSobFjQ+6EUyZCK/Yg
NFUTYOMYt+lYuMfpdmgSs3wTVDX4rUQTjfb9GNO16JhiRe0yUOIU5qTSE+qvpl7l7nuFzKkjp4zt
CNvxRhiZ7I7LCl1nfOxyTxnwp5h+7khGXzeHIUst5VBSPOr2caSP4rPk15p2E0QUuJ1cTOhr2QKT
F0syHyn1K6paVa8Ju6KU5cZR9CQUbO7cnZ5XU6I21WB92YkSiIFiFwgSZUw9pXI52DGTA017KPpc
25Q+PfuHum+s8ZCrvSCmMBXKXWPZkeIxApDUhBSeNKmsqmetYljAq+GpTXLCsQ2MXaz5jfWu66g4
bmKP5DegW3qu74M0jfVb14vT6F1nsjG3g2xG1Y3YMCmKNB7AC4bdD6N2HzZG4t30YWlFT0R75FjJ
p+MtF+TbzIRCjAr1YCA6DZc5FxwobfQh31DeNkxrF9HxPjFzG58g5hQrybEseF2TbUKFs2qOOGAl
G1sbYV7e806nlFLoMaNCjO9mDe8Uth3MoKX50fhEUZC0b8tN3lnjaJw00hHCrSy45NdtXYSUUZ6q
06a8F0Ndz/dRaBTaaYwzCAUkecjqT13QWCS2owZGnF3t5f3g21JHhYLSvUwvoQgQvnV0MhzV56RV
Tfk+g02kkncTg7FEYqPXWpMMw2i1oWMlXRdthqScBiXWlf5GK101PaoA1LtDkeaNsvHaIU9PcgX9
kt27kSgd1THXlJNQSZKwo+heB5vY9CyizryocnwjJQmUl94IG/XWHb2wf6TcotbUkXy3HL8pqaZ4
X/IoE+OjqIDdPYpBNxR30GCU9fsYjnW8mlRT+5MEnH/4PhRamJ+GwRMqMoq9bDqjhSNiU8FuKBYG
ED7qblGrd42YVJ1TD0zCPZZ8hXDTjLIcOYA9dJpAVHXqnW3NnUXb8pu4ZRr1k9hFXnVX1qOU3hjM
cRynczZcwDtWPbROUBlq+IWUokBeVjOFvCJ3TiTjVCl6nmzxqSOeRkzoFOV3Zd69tYSyVZxBEKSS
a2IWJfifXJv2zspJYuFDlJr1tjLaWIA/IzCCb830Mn4zGrLQkCNo3rHIrEGiqoI79U4pS7nm1nla
UtR2blbQBJBhYvKZQaVA3CiyJtAvpniF+0b2jbrbYUAh92zjNGhf67DP+1M2Gon2oewbXSVsKcLm
ZiBV338wjSRv306kpMqhShrXTmBvKmz8UK/fpAqlK15bKvL35jBYxk3lA515Q9EvgcEBr3gks1VE
JK00JrGqWv3SNEJh2iDl5I5sfx6RzwNv8ViIseJv2pZB4I8hrbq8iAyNgYzUak3XejZy0aKNPBUp
0JIAdssiq+0AAKtqZyaNMYpDM0fZvJJH8sgWk68R6xeSFWMg2HqN4xraGva1Hm0vzoAv2UxdIOLc
9eCdmXaV9qruf4IygJqN3XRMZSr2SVtrQeiAkXV7SvQ+xF/SplR8epM2/1mVNXzTgmbuqboqtSPS
4kZ60yTj5cD8rTwp/LZw23a+lx8t/0eemcC7pyaRQoT6NpOrckueYGzooBZc4fifbtOL/VCp8QHm
+b7fiHpIDm0cfO0txde02egubAa/15I3p8rSBzVNsrSKt6L1MVTf679Hh6HMGbK0WGl7vO54qwSP
JumKQPs9TJgyn6KYQbBpuYFh7HggRXJIViveVdjp6nC9He9PGNjoALjslyMTJte0WFIZEbh/hZ8F
9W3SCRm0lRXtZuSp25A5F4ZVyPd9ReaW0CoURIdyCed0/UssI9aVOZmW15P8DoTS2GWM5403AYiV
O7phCwdPjVI6ZXBzhTrjT7oDtRmAoiwqVE1R9B0MF4Xxrh4yt9nkXkCU3vEmQbcLn0mMP9oP6coO
/0lDpSZfbnBIwyPviKztdJMhMzU8StuCVPPKgv7s02ftlDkjKivDtzRaoZIvUSk9d2burmCh/uyz
Z62UOOhFknuutqP+TKhQDsegiZXf+/A53VYtSXWaNbq2IwW9pROZuodEzvG6Qv3JN59zbbk9xUXN
CvSdJwoVr3nr2pLPu/97nz4DJshRrtDuxr7IYwLZdG0xNnXM3l3/8D/R0DnXll5SQc37EHXxDUv+
VpFN6iDfH2QGZZlyktt5A7zgAIJJy39r3qQy593yTa8zICHSdsz31T6oRVm9CSUSq9cX9APWv9Ac
O2fdMsJBISHkqbvEtHxyz1Y6dNRW+Od1kGr9WcXn5v9JVSnV90Eevg/H4L2EpmkHtwoanyjF87eM
G/3Wt4qfy3Zt4Iz989v919f+/3iv2f0/v0f1j//mz1+znDDf8+vZH//xPkv497+n3/n337n8jX/s
X7M3L8lrNf9LF7/D5/5L7ualfrn4wxaPvB4emtdyeHytmrj+8fl8w+lv/v/+8D9ef3zK+yF//fsf
Xym21NOnQXWX/vGvHx2//f2PiUXgv84//l8/m77/3//4vxR8ypc4eJn/yutLVfPLmvU3CdcCPKCh
01E5fVj3+uMnkvw3S5YMyzREXdTUCaqQMsLX//sfAr+jAqeAXEiyDE20DJS6ypofP1OVvxmqyIwK
zbQkSVKgufmfL3dxOj9P6z/SJrnPaFCo/v7HBFj4qUuIFg3SnKYi0lJIoD5niPKSjGvnd/LJeJvi
xvh20Dvdx4zka7Q925Z/ST6XxHKuSpq9j6MHZ7ahkQqOaFEPREhVbvTYHp1MelMWt4K6Bi65fAN/
Xdn08zMGi14aPVxC5NXGW1xkfNUN0w9X7uKSEI0eJcOySAdo1syy56pK2rUYpJMoqZsw/iwnX8H8
7P1sbdzBtDvzc9Is6liaxqHrc/eFNhhe0taTT2llHnn2HJO6SpRvrp/RghRoWlUVkgz+McSZQSa5
xeyDJFNPXt927+vBzZ0Ytv5NFFfKX3rFfxwPoujfoE4tosozUSDUISOOS/VEVYQShRGPm1713RUo
/ML5GKpEIUdSJFGlRnCpBC3YMUnSFPWUdkWwgU/5feN1Pgh8Ov/psF5zh+WlDdQUy5BkOnRVdc4S
1ZoewYlsqiddFRuZvkgjob8gAz7VB73HuHfqRzFebUmzuUk/4U0UeeULdaA+2jCdp9K2Xqe5nS1Q
R42d1siNlyYku7KTSCAC8vDD8D1p4NEJFDH87hdlF2yCVG4/eRSdm/t26KxDmEeRtoVErlwD4EiT
EzTTQkMXJQ1NNCQVq3a5nU3VURgdG/WkBKK/raXiDV2gVIcEUz2AEnUYBPY2UZvPOYHSDXXdijym
qawADWce9g/VsXQTeyqKkq5zupffQs9dEiQtmywrRFTwiNmqVd+FlBtsWNN2AhQLWk65zxKPfjmu
XfmlTbBMiSsCZb4u859L8WpmEAcqo3ZSozwjZs6p+UuPVVmNW7Wu41MQqhtqasXG0sNjJJQKOdB+
jZdn4VuAUDYtmZdAtlC22beoTTIDddBoJ6ZdFB/1JnUPZIM/tW0YHQJYUrZDLEZ3zTAyIb0AyCfR
BH6o+lg4XjcZl54hh8GbxuAeQ1RQeiiSeN/OzSzdq5XSmZlwq0eDvieC79+NWueuGKZfzxwx5CAx
TbrIZZ5TkigqDRKV3Ai3NI4b7njTG/k3KxJGm+Sw44e41Z1kQv5YBnfeigO5tEJm2vFIYkYsY06N
2WdS1JXeKNya0k1JHa7TV+ibfjFS09p+ClBnj8gweqVI5xT5OfkhGW7akj4/Wv9WTOGlH/zjoAB0
0P5iqoqO2zELcLLYkCh0W9Zt3SoS7XLaO+ak7oKSnFIYUlj2mMC4va4bCwu7EDnTjcosyQ5GhnVr
vI2LT5L8ZEZPlfJ0XcgvJldTLoQolwrYRUy9bzPduqVNtUtfmJzRxQ/XRSysA+dNlkVRk9i8HyN3
zlwJsrQVxNSBfxKE0aEn2rFIUffeAxOmdtclLejahaTZIXUw9Evy6PunRnJ3GdmhJug/XBexoAeT
J6rzzpumLM65BWnfkSHqD/1Tlzf+vh2Lo0l2cpt6+m3k5sNd5Qd/jWHkh+oZPPYmSA+DZ3GOJmYY
UFMXeY1IZi0WQ/ep1I3766ta2rhzETNVa0tSL7S0+qdyKH1bMeg7hT94xdv7xYXVFMPg62ODLA3/
eyZEmhDXudv4Jy6q67U3prCnvGPXqEFq3ZrFu9pUVgzfkuoZmgE5nCgZsjnHMzcMWpJhl/FPnnwn
evKkdUL3EFRrhEaL+/dTzlzFJdqEjVbrADMzsVLtpKnzPllj9/kl2Jj2D7+SjjXYiWj1uLyqIjxP
gUZK8yS91dNtRgFjiN+CfNhT/RGKNWds8bTOpE1be3ZrkygyxiAbfHApyV5ukhupFL8l/mBnlgIY
S6LRPne0bm2414+X98JJmq1y5tlKg97CuoTc0n8Ui3pPS9vGK27AN/my/JHhKrAlksyWSpvKFW3+
t3786vmHpHJBKX3uyrsk+Nq1qj169Z3XtUyy3NKbukusaF/BKN1n9SY1PfqpDl45/IalOz+h6QTP
9oyCMgjHWPRPFKp3Ej4FW7jpBcXWkpfrF3bJDJ1LmvkvHW0JjTagC37zUIr5m2L0v3nlBy/wZZta
5UqGSZ6u5i+HYpiiZZm6KDPC/XJhLdDbzhgV/9SC3BpN0D7f6SeURjqnh+aT0prvPQLSvvgohBRD
bTd+CGGDIFW3oa6xadKbsH3Qw8GhqGCbxs7T1vijFp4xwzj7grOdd8PGpxZqYfmz2AJ6CuaThL7v
qGTwt9e3fumumyKOgEHoRUw5uxhQUuo0+0j+Kc7ictOQmrApKScrjuGS5TqXMtvxodWp2DIU7lQG
LxRd7jrhcz2oN4n818ge//m6mPSx6jifBARzfzyEdDQiOPZPkfjezzOIX9Z46pbO5qcEciaXykNv
1chUJJZSg6GIrJJE6MPv+DEGZyGLisoUVlmZnUqT1QOQvdE/udKDNyiHTARXp+QrYffiUrTJVSco
xm+aLSULckputYsJRvWF9jkfP3f5Cmfoogyd5n6iE12WrOnnZ0ZE1jNRD0KIMcL0zqWyBhAo1Nao
Jn4NgDCzTDH4t5TZfinKyAoLPzj1cipSVFTlTQXk/Ti6HpQroXynK/nHPOicytM+aVWdbD2l7Fee
5yUrdv4lZkreax4VRJmljn1FITYGejvQR28HQ69BK+VtxaxbS9IsyjRoGpsyFxao48vtdQPaH6OG
IzwmQ2u39GeZI3wb8tvh8bqdWLzBZ4Jm7o7W69RKjckkteCslBeNvBCP1Dh0K7u4JmjmwodT1NL2
pn/KrHd1m9s9qENNuTHzfHt9RYuaaajwIEyxKqHh5dbxtln0hAn+KRWemB5ELvxJCNYcgMXVmBIh
lmhwQHNC4UYGqFAKYXBiZprBEOcofGOZ8Uat1ziFZySU/7J8JklibcoCyHO6275JJ6LVIDjRg2Iz
CAmKhX3R3aVfIp/0R3roHZHqv7UR011FbUVYObaF3TTJqtF0DnWSQS7kcjdhJQ9hmpwWaj3VypNP
/LVmSpbi/gsZM9WQGZqe9hoydFXY4wUbN7TTbHMAtfFhKKq9EH9jeNyKmiw8kKakYYslUixkHWam
paFtCkfVC06mC1ah0DaSqK+NhV/cPNxgxFiqRirrcvNcOjHAoifByW20HaGxoESgGv/a4IcfGkLO
4qeUma2A+DKseyUNTj5kSHQdMWXgr1Hn/FMEWShJF3X+x9t1uZCsaMH2W3VwGs07wKIgXPUV523h
QhGokl3XyRObkBhcSrBaP/bqtApOpfgcyHddnz368h0M1SuJxaUjwTTIimUqksQNvpQTKG7lx4WG
PuuvavIodE81gJDrFmghKKHY8lPG7M5kFdUP+u6Dk8r4rxuP4rwDri/fk9K/SXLjQwj1woNoFg9d
GK2FX2vrm+0jrfKF0LTIrsx7q30OtU+19f368n6Qd8/87Iv1zbRhNAOp7ys9OAm3laTvwbQP9ghQ
2Att5TUZCtuAColpF4ReRrK2uUuKcr650wacOR61PAEoAMbQIglGjPYA7UOQiLYVfb2+ykU5uM+G
pSpcAGPmq6t5A87S13CiPur9S9du1eK9KD7+hhAKPZoEHS5iZjuZ0VEUqtOjqBgHNdoHNFbexmsq
sbiSMyGzHdNTSfAVMEGndLC6rVYFj3opD3ZVRooT9Ora5N9lcRa+C28vtc+ZOCNSaeuSMawGxBWV
l2/0+iYu0k0gr6nCgpNEhcBSLE3+kXSamddeVYumNHg3SsmnIeJBDjtoXpqNChtO0qwMiFh6iC+k
zSyHNLhuAXYdG1hujA+QCdpl/ACRMQUmv7ptQsXO+6cOwLgFRRAMNMOgrtjIRbtCFU1UCCDkX8h8
0z6PXMnARvYe+QKZ4onTAFwDysFk61KyXDsuwP2UQ9QBhMmrFWVdNC1n4memhZ4mqZam7Rag72gC
A+zt02oa9oc/MzcuqqhP5WpDVmVtdqgj1JUCQxonA13bgvC2aAO09C5MPgY8b1b5wXiSsiNe0YZ6
2kpQM93pX2RLImRB1BFla97e1Yg6STG/CU7PAwRPfgDGsfWdLLo1emWnGL8Rp5nqmbjpJp2ZsiwM
vSQuESf2sa0ZD3H5CmvLdQuzdGjnMmbBi6cKvSH3yMgnFPZL0DwM2squLV3DcxEzS2kKzJgv2kkE
rc93qbwthIM5vNLcfH0pi36iKhmcjsWll+fdPhBXtwrQHd420I+4xHbmPXq5uAkb4Vvj53R4j66T
tkfoBlaafZZFy+ilbE1e0Fx03kFYkE1POj1eylEfIeCAW6zfBFIO1keMW9tzi3JPfk86KWXV7fWE
JvGV9U8X7Bf1VEQqgSZFQcOcbTRTaQL4DUTWLz9k+pDtoqbYjK3yLQnKO4UDUITxOKUNlVzcxsK+
7Y5BKq6UmBYV6uxLzHJ6IqAkL1D74FRIdxYsrWL1sFosW7yHqkpHPKww1LFmNgB6+4h56RkOVAlX
eepa+lHTvXTbxKN2jPJGtcthuBW1XP16fYsXVVnFK1TJ/OOxz95jANdJ1sYIrgH13Uitug8laXTM
VG83hge/V1CArL8uc9GdIsDSCEKw6uKPtOaZGWjyoYXkscCsa8JdUzxF7UFWtlld7+DhschHNuaz
G6nbQIq3ZJW27afrX2Ba1C9qpQGMpuiFez8fqdXVptvo7RSlhO6dUasbylMrV3dRac5EzJTGhDYG
kB8hipg9j3nhjOId1Gwrbvei1vwUMk97lb4vygDIeJ+S/CPeaRi96+FKTKrgoQ2AtK7oypKfg3Ka
kCxqUN/LMyUdXVctBytnTcnNOIBRiW/INvvJyqu7qJI6zhQNZBTh501BrTSaBQOL0A548Gjjcgzt
c6ylGylYv3eLS4J+SgfiMeUN5csHSYpDGgd7ZIU98MpAdursOwCwrdatmbJFhYCtRpQ5MEz67KJZ
XZzXeYUpz+IKKMg3+DHkZmdqt2PsOkfLpIvfug1q5gTrjouHpaftrlsj4l77EtPPzy4ezC08JgA4
T2EIfVXg1MHNGHy5frkWlZIs0RSe04A3H9+UmDkUiwG22cI908wDI9JAjt57/s7Id4wNvC5teUU/
pc08Cs+Fu60oidM1nzaJcgPK3M79h+tCFu3F2ZLmLgUEMYxx4exquXB097OX/9ZNPpMwe+gMhfYm
utuDUwozmf7oJe7W98cdWHnHei5Hb8U6zZpt/5neILn170OamacGgFEJVJccW+g6cv924m4Jq7dZ
cJxKQTDx5D3Espr4GGrJXlOajQ+wxEMjo7WWn5W9nRuVSJdgdEtYuR+HTmg8uG5kXz+9RRUxKdCr
IK+oNc9uHjxW9BXHA1YyaL5XjTEeR137mALjXPGZFo3JmaDZ7SoY99LHOpvaRy9SAqUdJD1+kthu
uzY9Yk3STOslt1TpkUNSOmoHWD1vKN3Q5rBJs5fre7d4OmdLmmm+mTKwT6k7DMbowTCsv0YBjGDX
Zaydz0z3QY51WdkgYzSeEl/ZptUXKUq2/zshM4WnR9hQwBuR/ORQIvc7HQerTtzyqWgW2WP8CnM+
kUcM1SpRexQtkeJ9l462kHwfxP5UByuKtrxjPwXNjl/xUt9SPXbMKPTbRHk1ob0QGHd+fcsW32ET
35vWWVWT5xPt8rozskHG+e49zaCLC+YGOr9h/pS0bRkH0q3pSWsTgZZX9lPm7K5mcUH7qIbMpn0R
pWGLxjE7YsX6Lb5QdDnS4qzjYswNQg6Ih8h+JKrIvkdwT+vtQQ1eW9GBMrhPxeP1bVxakibz4NP6
ruuQEc/f3LAJrd4i1++nIpS9grrJ4cjZg+KOV0T9KMLMHVsKiCqgPaquNOhfyqqmGaUqPZG0JI2H
yoK5gUcrireVn+0zSI/q3RREdlG1neB6xvigGc27ulFvKrGeRqlHNpw6++vrX7oVmko3OV1ZtJLP
QXUyHL5wufKdgqDf4MpJKdSOgt032+tylkyVRo+3Rtf61M84uxRdOOQ1dKrhKYb2yftOEez65y9p
zfnnz0xhCIdzZwpJeMpSOnt0e2IbiLwP+QDBCA9kGm2uy1uMwOntpj0TpkQqBTOBfqSpxVhPC7K6
YlcWkbobIx0Slz4zDl4uR3YVW3DkQLZt516ffBwsenSvf4kl5Z3622gNI+0I7c2lQilGVMMxzaIl
71n2RIdSmKA/X5exdHC6qUnWhCTBzEw/P3NKo3Rs6lHOwhO0K08V0b5Ne9jamNglY4ZJ1hWZPIJI
b/GlkCKAFDSDpugEdZbqNCKMRCLdQJs2z79WOdTzsaX3v2FnKMnCkkZxljTiTCPJC5eDmA3haRDv
vOqpBfUZZZ8kN3GS5G6w1tBs01nML78xdW7LRDOqOEdtBLFFjcJvwhNcTs8Q4MnNp1A+9Okh6N17
Kb8n/lzRjkWJuirL0C1KeFcz05YpYhALsR6e4CrG58lM0Pv6UDuZ6pEyNWyv6D8Wmrm7ri8/JuNe
LlQVFZAPIA6oZVLUujzLSsuT3O89ChVfmRMBQXxyK8VO88V9JUPTwzDQn4phr3YOSIQ2gsuwcnza
W7zVdPyvmssXIaaz6N5mv+fpqY5mwjj3Cv9kDadG3EjpigItpIYRADxGhwyesFudaS2ch4UCAoIm
oI6QA66A8SCU7r0+TCSqT13/Cmup05WFowjum6HRVzyAX00e4qlMSpJF+RA4/OVGF7mhD/5Y+Sfe
GhsqNzD2ut1KpVNva/UTdcUVeb9eUiBg+BHYb4l09Bx+Gxt5Ck9p4p8Ko3KC9nMFn2rbfY31nZ+E
++tatCRLA3JkTNVwnuZZMgOiisTPPNpAlDbfysm78b1gjLRCwzLzl/OHKmVXOkNpS6MBat4CZTW+
AaE8DoCgfoeRwrbiGykKVlTl16uoUhGnLUmWZUzN3L4lUi0EY0IqqA4ojyRPBTOlrJdBfxHSV/mD
1a1ExAuagTiN1Bmv+lRXvtSMEsYwrQJGecomik5B2CjuB9XdydHRzCwcqm/XD2vpIlzIky/lMe7Y
CtKKMF/SY8hrYNmBpyL2jb0ptc8KfcNe/32sPwvHOIAA4cuK9OmazQzOhfTZNSx9s+9gleUEfeEA
ba7NMJEdXG43VXATRu7dxO5Y5ebB7eqdLGYb6AodYoCV27HgEHDGU4EIrJKocsqXmwBAx4T/jhhG
t/qjXMuOKn4ewuchDvYQcjqK8mloPBuuiBXBvzoBXEoLIj3y05NfOZPrJqIEQ0mMmYNM1rSgJSsb
6txrKryQlKCNnmbHCZBAfnGuw6RrA22I6XYfYdzb+yJDlwfGxvuOr0oQnttP2lHfj+0hFeysWil2
LpgDzCzJd4MebhR6UvgzJ2QyEMXgBWStjK8SlLxx+L4sX63wPgy/rmjTZFlm2nQhauZTmUajmkKH
qKJ7CQcoDd8EMG/r3qMx7lX9xoVwL/uwInO6H1dkzrMs6mhIOcUU7mtU2dUbXzsE2W3o7vsvdfno
ayq0ZsDNyKDtVwQvLZYSElkXkp4E2bN99dyS7e65On58UttXsXiJXitRcTzIFMwaYm5vlwhrwf7k
WM1XqwP95ShBSBIMXB6mm0lwnffEx30J7azJrB84yalqyOmKGVwokdMHeSZp5rvClzTCFUoiBkJj
BxSjUH1IS3lLyKVYYGahwYidQbz1c/9elpO9bz26Q/+XG3z4DlOfEkgU7ukPs3Gmun3ljhC4stoW
4hynFLocqk8aRHQlzJyV41wyBcQkE7Ab4w/c5nJnB7eCXUAaAqC0maMq9SHO33rwPRqHQlUjONKe
JRV0reFuDBWKH6qEchyd/BBue9l9uv5lFp481v3zu8z2Xod5RGky6nIpKcM8hU7YeomgkdR1aA0h
oYROzlnNbq9twPTzs822gGVN4Tw2WIqerNzcdKmxM7vX31iaRalcZUIs5ZbZNle5DucOM2+gH5IO
pblXGibF1zqckuVraG6gP3fCRjxcF7rgzRIaUd4B+YWrOa/4worY6CI8uqcmnsjyc1VwEkX5ayQu
U+YZ/PCZlNljwgQizyw6ki+yALumLx+a4oFhZhCWroSVS0aA6EsC0GRSPRenn5+dVAJTV+M2AupB
Im1LO1++zzQDjuihZ56nZ654eYu7h7OsTrGATr7nUlw9amZXwGV/kgc6ZMaHIWs2189ncUETKBD3
WAPxMVO9qKnopBSw4dA0OjDGS2K2Fbyb1ezikp8hT9Ww/xE027lmEBiAMQmSfO1kJD7M1UxvgjmU
KsFGqlqowSFvZ3LJV9IOn/53i5ypR69oHhOvka2Ph3DcFfE9RMrQhg4rPs3icRFXkZKiDqzOKZnM
HKygq4GcwZ9yAOsoybi9vpIFFxn0BkjEKXjSCWouFQK2/C4GKgLyQU43FEldPGVd+hjXwQ4GTcfo
V57a6fjnjx5oEYlz4z/GPBhXYqa6KAbIgbDeDjotsQcIN68vaU3ETDEGQWlDYJzBCd7asO03lRfb
8rAGRV/U87OFzFRA0VJIvTOQAN33jCUYxgNwjjF/ub6W6VOubdfMMclxdmEcYC29zKhBRnAU/W3U
v+lDximEK6qwtqKZKkDqSUGYtvJTk1d3ZjjcZP5rX3yQw/Lx+qIWBcGjQpaVniHxRxh1ZvOaSGil
WuT2FOKwUYtnaVCYcrbpvXLFEVjUhDNBsweKNq5S86Zws5JyfHNpigAt7bObFtrKq7R4TuBTaYOy
JqTodJHPllQmuWSlEecEL4AzKDf/j7Qz240bWbboFxHgPLySNWgoWZbbctt6Iey2zXme+fV3UQen
XZXiLcI+aD80IKCCmRkZmRmxY++EKuHHNqasBvXrz+vTt7plz2wtoz6zBamRMs4xuBBLb+bHAU7d
YzbZj0gq/KgbK0JhZfqGbnixsXNXVw3WG5t4RK5VzFwrjYrQWAcIwZLbYm8F9IoUuf9XrqO7syjb
bezi1dDnkI6wTHr/dRHz18zypFcG5lKLXKtRJBz2tPBt+Pyah5C5tnmrQg/E/1zO5Vz7pVWW6X+g
fuzhVnvajuJbRoSNFSV21tsLyiZR7lqjpgf2AcnbP5ivpXGCTB8pHC5GlyPxS9T0CodcR2Np1V9K
X1WuIcXFxgN0pXajA+r9ZUZwvjjodPTXRk5dxylu8rhC7UtJX9IaZYU0dWJQxQoCTvXc7UenM/e+
msi73pfCXQ6F4r6fkYgdUlO7UaBR5vI7B3dQx2y2riz3GDFunn/m4sxne2QM4Hp9BQHVKuqeA6iB
dj8GC/2mcWPrd51/r0EWzWuv3cxxra82oC2Iy21axIQZUio/dZyIilazp9Eatc78+fr+X4s1ZOr+
NSCMTTMgsolmskxceO6BGNr7GkZh6J0y0jvhow7b/HWDq1et5X6K8J78mum9nM1homQXTNyG4cp2
9mUnFbtskAtXyocE9Z4aymzEZrzc5lGH2mn5pTYgGr7+EavTSiTgxqe/RoXLb0jjwexCX+V0Ul7o
nXRiBGeSb9dtrEVWsvW0ZwIytmyRwjFHVRRFo4QiINzP6l2lNTuJl3/+AmIhaDbK46/Zxzc+emZN
dBSnMOVcI/ZEqnywfNiS0QgNpieKQPu+LQ9S/ZJpyJ5l3R41rdvrQ10Lr8wlFQpaAVTbFsLFIu0V
oprLu6M/1rY3/kn4Pv99YXB+j4iSLPH7o5/tFLWACHfrcryEzTfzdzYEYR9I4yxNKCaDRq2GQ6JG
B1W5b6YOnZiPhfbJGN3Ny+vqzjuzuPz9LKq0xhBL2sygYh2BVcl2nTBBuAv6qCn8ESuH60u06vFn
1oSzKUO/0B5mvDEGvDxX9eNyaHRB/QeJGc50OPAUsjJsrctB+Yrdy/Fr90LytYq/xfHdn3SEcGqQ
FDZ1wFwUxMQyRopgEOoWgGfCHSW4j7m9q5qP4xbrxOqW4qUEIHxJA3NxuBxLB4wiDWUSXWnc3bdF
4cXZx9kEsNuaELLrro0sNpoGpCii7ohe+1ZyeG3JSORRvdUI/LosLJliVnqEpBmBUv2ZgnSiiNJh
+rpfrEQpfp2l4tZCXU2sd2lwb8t5gZG6p6SmNZBpHtNY25G02BVh4Q75RqxY2WgY5K0GGoUTQLwk
ARtB60GhKg0Ezov9+FFHMSJWoRGcnE+o8d518h00zbvrw1y2r7C9QbrSlQ+gHv1l8UJTS2ZddWYV
n2qH3J2JiGQToW+EsOYul60tauKVlSMYAmkHEApviSEkRgo9GVN9TF5xGSklylJ5GOyn6yNaCR8X
NtRL7zTinCYAP45PLQXKSfdRdpjccHwYuk81ou3Xja16yVKngC2NYohYpfQH7nBa0KO8Or/W8bPW
rQw9PKi+nB4KefgqVUHB+978cd3u6kSe2RUOlla3obaXyvgkIUQcPMj2V5QYft8Ew4Khf6FQevMS
QT0nkp10iE/OYD8EfntPxrwfN6DQy3eK7qdAI4grLKlGWRhHY/ad7AQYsVRQOj8KVL6uj2LNv2ku
oOHVWfDjYtwdlcagQdKKT8stEYqG6ICSkpv7H66bWXO6czPCKYmKgc/DDfRDlEJfkx5U+1a9iWrU
4uLP1y2tedy5JeF0JO1WafXEgKzpIPU1SoCy/Hk0Kop96JHa+1T7/ZZG1FLOpnD5orPzONepIsiy
Hp8056thPZjRvq+QHt3iZ9oa2BIfz8w4KDQ33BbjU4AwwgBzklSclmRP8impaqRz6o14u7aFzoYl
lkriXjNay9fw75kqreU3XrNwPHbZz+sLtnZcMn8UEmlcIh0nAvHmBMWcXPJBxuQgtKzsi6qpt/JQ
v4uL9h/E/nqUXX4YISnBuZC3iF1WZxVkAxhU6NAAHVzOau33td9oEkg1G5BfU+Y7E1bx2o9Tt7Ro
VpvhcPrn+oC3TGqXJiHa8uchw+SgKI9px10kh5wxhsmjaW71tNyHQfEHMX/Bb/x3lEIYga8TASU1
SU6JGXslKhWHOtMKVK0VCU2s9CYb+mTD5Kr7cJtbHupw2Yh1xXKGMLZeQMRqukfv041JTzbmRiFh
1Qg92EtzFMRyIjfaKDUljSqUYfTuK5jNsHveLFuurhbPzqX/CcIkc/n72bZLyzCGFJcXXzSoXjLR
XCZ/80tencAa0bvdIohf3w1n9oRtnqBOl+cV9krESoNqcOfyzp4flOjQq80eoWN0RW+T9Eu59b5e
nctfhsW2OrTCZYgcNBLWym2u06No2nuK/++vO/+6FaCFy5HJfhOm024ziMhHE+wN+XCU3mqE8Tr9
eN3I2qkJVaO8dCpxdIqN89D3ociE/OUpNpRTUqf3CKR9vW5ibRwLoI5kK7QnMGhfuoWphgNZF0wk
i7pw/lV3nmHl+wMbECjRU8AXvylW50ZWdEYUceNtUfuevGyq3Zjs+3UrazcA8Mb/WlEuR2IHPVw1
ZkCcr59ybd6PLcxy2Z0hGRsHymuroHiZObckxFpzTH3YxlsOyjCoEVIzMncESHbTduG4r6Oy3gVa
az3JEoyKlZ6Z71HTfWqG4QvClKErBfN4LBTkiUrdLnYhmkqujDSyOyJQ46Uo4trImrtlQWd9g9bT
bRWjf5pFaXhc9KhOLdB9qDt5CPVBs8WysuoO3G8XmDz1fhEz4pcaVDTkn0/It3tW2u65uUfW1mH1
ih56M4O01/J+pcUZ7N/lWmn+zHssAOZspAfgzneOhiytni19IOZ+UuNnNf1L1RfUMyiv+ik0408K
yru9+V7Lv3VxuJvRCmuGd/AiZ/YToPqDrD4HkuoZ+b5N30nwnCFqFx2ue9haulZbLrGQFFMq56p0
+dlZDMOEHHIbN8v7eMieoh5071zcosi2k6cZ3d7woc3AiOdV6KDeBI0ykpVV07hoLO7QL76bInXv
V5O8cftdXbazDxN2caKZcdkg5nkyu9EbEfGL7tC5v7k+/C0jy9/PThBnjJEDR1j71KSRJ32qxh+5
vZE9WQ14dCaD1l7oisSGyaqaKvyl5m44foiRY5XljXC3GiTODAhjCJG5nqQIAwOKLvSXB66q/pUE
n67P1NorQT2zsnzF2UwVcY+iEMJRdLPe5v3dMN7B6ZC+i9sNh1w708/tCG+EWrEdnIlApBrvLGk3
gr6GELSWHOoG3/HA66NaS1yDB4YYANgRG0BcnW62kT2o8DKuQpo6ewOajdGYAXj6gNpxjAI0j/xe
2nowLMHgTbA4MyusWeFLSjEPJEzqcG9DY6lzoXXLefSURTpEczxzVNxuWylmdRXP7AqrGA2RnSZL
EkPzH2WQTwxMoSHOcPY1N+rrc7tqiw7rpYlnoX8UDq+podNkQnTw1Ft3aZv4SD7TlZ/2iLpEJHy3
6H+XKXszpWfmhBMstoyo12sc1Am+UleCaOC5yDZO/dUbII0QUBuC7UTrQQjyTp3pRjHSm6D6o+kp
ZXg3254yf/XpuM5gcQnaY5lJnyDNzev4+U/m81/b4jmWz1XWjwO2h/S9PzU3rd54IIEQhPvhRH+S
7TobqCosXthLdVFa9HxIvIJ4lqTFsQM2+4TMLuI81we2unK0H7x2PFFpFY4gXQmLuhhIRN2XBmJY
JYzD8rhRS1l1xjMbwmkyd7ALZgPyko3cuW1rI0T81azj3QAtPeW+/21Ay4DPYiXbASH7icxQZpV/
K1K09w3ru+yYu+tm1oMX3c9wqsAyINvCbja7KmjDmpa0UqvdyUgfS9+4L7O7vkB1NJnflfld6XjZ
tw2zy9q/2Wnou5nGQiEKnOFyeGMn51Y2Y7bym10RW15WPsOx1fYfxzJ1tb5wNUqAx7nawtytHqVU
CUgw866knezSsMQFJp5R2UBVIbM8KxrH28GXm+P18W1ZEYbnK/Q51+piBb5aT7LKaecnhK/rVlad
HiTIQpOKdoFYSQT12aVjzcFjwVnb7Z2FbHreqMUv6/9moc5sCH6oV3Q3ZCOPFC0O1SU3b3hzKnPI
TSHq4qryPw5JcMeWPJtpNgxJ8+/s4auyS5Ktltf1EUGkRaV50V9dtvnZzkq60Qi1CRMycibaTwOi
svZjnGd/4AJLIh48HTVtyxYcbTJ1KxoGzhL0rIEq3E6o0v/+8p9bEJxMDWItUdWG14L1T9GAePAf
K1SrrxtZg3WTY4GYkVy4BveycFxJ0Sil0sBxXzd3dCIjE27HyY7S7k7nNTZ5Y/qgZDdorh7y4EOW
v0N5c+MT1uIuLW4Uh6AhhShHiLtTMveovLBgOg4Ogz38Y52+RxBvl0fmbjaS5+tDXttW5/ZEl0+d
1mkz7CETfEvvuqd15YNUTBvvhhXqH/QTKTnRpQznEDWvS0esgjRKs5GHQ9eXu9p6cIbJLStEhxcm
wB4ixdB2M95vWr6TRujJPyKi+ycj/fUFgo9GsVz2+cQX2DkC38ZhzhzPjrc4edeC4fk4BT8tkigZ
rRYrSBhGlmvLG+fy+nr9GoVw9mvlXAMzWOaxfkf3P2fkIG1J8q2PAUwatBkGSQ7BB3u1l4yk5Ylr
+9q3MDBRZS+V+Y+W45cRwfFiWBlyf2nMJSEUVeqdbfzT+lvimuuz9cuIEGETo8m1YV7uuFF54wf2
rhyVm03E+aqVV5QY9IzwIYh5wL5CD1vm7leYFawfHRR6TQ+55SxJ2eG6E6+GB5rqF+EO4Ou2sI1K
BRHDIMZUqJh767M0Je5Y3BhDsNf/aO4AXLFpF3k+kdI3DQuDtNa81KhlLw9eFth5k20kvdfOpwXV
9V8jwqbUdPQ4LZmbn6NGpqsgFn8Mh8k6aHqWww2mbSFyV+fPoAoJdALok8gAFll2jRyYjGubkkIC
so09OmjCg6Qk9S5HInxnRkO2kZlZa1zW6JT+16pwrOhhVs5tTflpbuo7tZk9U5GPkwK1VZHv5965
taZ+p37Ve+cwRs53ukPeWUZwMuP3cxLfadLTglZaGGWuO9Oq39IDS70B/Kki5q+BAlTq7Nhcu8m+
Jdax1gPPpmL6v1kRBm+kTTMZlcOJJvPWo1LqPCO4vHEBWfUjcAav2pS0wQpGhiCXM266yalQ7R3s
j74M9ZozeXO/4bDrc/ZfQ4iWXZ5jfkFnEkLl8WuuPOn1O9lqXUQG/yQ6/jseYCmXZnhEynHTM57S
GXdq4NyYerJLNymG15JHCzzjP9NGs/mlGb1BshngC+wIvnqgIPuetnknjryufVgaBun5+IPjC1pJ
+B5gK6CVVTi+Mj+JZSlhv4fyu/GDkjGmP3C3cwvC4VUOQ1jNMmErHP4K5x9T/9BFW7nrNSege2QR
zKMdh3Lv5bSpRZnYkF1zGc3jm7DQb+izjo1wwwfWFgdsJt3WXNwXcodLK5JkNUGXxMkpaiYXHup9
AgKAaoYi5R5S6W4cbyzOWnA0FhXLpRfXMvRl2GePBY1uX23224T+ny5y827yvwdzZHl21dte6SAt
oPrKn0RkcF0oniztOHCVXxr1x9Sx+yFLTrr+ucwPdl8dpU9G6EV1uREjVufzzJLgGcaQ12Me1MnJ
74fD0oMa+ofa7qGvIOY51RDcyNqWN67b5PlFJxoN+iIJTl8NaqHNQ3LqKjDTFGaLY9lq6e3sJGhS
JaO85/G+j5LY3Miir+Y6oK3517IQEVEwH8scetHTVE+0+CqIuHfTQ9cpSAt6oMNCV0XJqY6/geze
OO/WtgeXkyWHCTEUjeuXS5qntMaqhZGgcpD8PebTdKtPyedoMoONYLw6SPruHIhWkCQGC3lpaapC
u0jRhj5pQ7kvkN6OQq9PioPxrdHM+778lA3OrrG/Xz/R1vbJmVWRQkKdfLvPdK6uhfIQtvd5KYE0
/msM7gBqbkzl2rl2bko4BxCIhwxzqSJkQEYaIG1V/dBEAUXB5+tjehU7FXMf55aEo0BiTHKyoLPq
ws2jFDF6AEZj9gOAW+KTobL6QyKnrj5Rh/SHz112jMe7Yvg6F/27YWurLlvxzceAo4H2AH4VnuSX
69pZQWaFBalbsy536FuNWXm4Pt41H0Vp5F8LwsRGlMYgk8ECnKO7LrH2TOzmw2DdP+kDpEzIXfNN
E5PsW9wpo5E7dGgcUzrSC5lmIu6cvr8b5t4ttBHd8q67l9Ktlu1VJz0zLWxCu1aiwp95KdTpQSF+
B6PrZDXk8a03mJvUPMuCvF2wXwMVzirbygyu8tyrQ+cZ/KpnBtGhbRK0C1X52OjHYYTQ0pEf21ja
OO9XXYVmSyqnGuqtbwDCfmypgbFAu4Kvtv8zCDY2xuoOPPt9IcSUEao0SQ0iDv2bsq4frfxohMUe
duiNgawbWqQsF/lyrkiXPh9PiTOmExl3XS32YzojWKcc5/wggce/7vurrsENDMaohS1OxHsYeszN
ckHftZnsLYVc1Lf3UWPvK83Y1VstIKs77cya4Iih1iQUKJlAyXnwbZAfcOmbL783IuX1bbWo9izQ
O7BNl3M3VVlVdXPJJQICoan6Samu0d/P2S4f6t11U6K/iaYET+dJX43NmGNKlXc29E9bV//Foc63
kmhgWb2zW1jeJBGX/4LTc9D+VkLEwEw6v2r91kpLL5T1W9sfUQSD8OD6wET/E+0Kl1qfXrcxyBkY
qljfWwsW2Gj8PpvS/Swj63Ld1pvT5tUYrUc6tR2b7iAhwNdcP63Axljf7vXwSUbbyXyfZ1z/HnP2
MQrj4MQskDKl+RDIn4OMWCkN5F+36KBE7xQ/RDgHjNJRB33gQ4CoeQgXqVDdlPPx+nBXfYZ+8OVG
pMI8JSypg7L2EPS4pxKg95yFbphu1bZWV+/MhLB609xPptTjNUETvqtJFyOldQgt/XvWbAkYrU7Z
mSkhIvqwHQz9Mpqo+SmX9KeFP8ot1bF1GwZi9xbvRBSyLzcBfPfKIA88RWo592zpR20XbvS7DXCv
aw/E6b9GhLUn9Z2VHfvtZM9PElwicv/QT1uCUmKwFY0I96ohQx0lQgbppJJvBtdZSh8V2mjmvvCK
4Mt1P1ufNVrPoNvgRSVKYapyPwVtjRPUyLFW9XNJg069xU+5amThT+Afb9832eEIgG1YdsnJavzB
zY2hv7HHwj+0ZeJsxNotU8vfz0LhUKSK4iMydfLzT/DD7YbqaUq2cBCrm/NVRhVCPwrDghHIzPLO
h4nk1NTW8zDbPyRUAa+vyxuGq1cnQNl+YbjiSaYJZzuXWVPPmimhwB10bhL27xQ9u8+zdBe03SHK
2vct2xRimwepTLyqp881iPZNFO4SLTgNpr/xcFqd2LPvWebkbGJVJen90ByXMSMgPDw1xo8y+XR9
0CsRiaQx9zs4ZWwSmkLQq/OecXb4Sd51N6Nsx0dTRc80TGnRGeRso3T7psDEFF+YEwJgqTpFH4ws
Y1YOh5xHTDR8U2b52ZYHqJlQK05vE+tWajRXy7J9Djg+2pJtER/7r5+w0ArS8kRmSISJS6Ovm/nU
k4SklVamSGlIcMTK8z5Uk/fx+BRuUX+suC4AuV8GhWVMzFCenHpO4KfXLHesrGmv+7m9cXqtRLAL
K8IGabQs1XOdYU3FTzvelQfFOA4miuTJ/rrHvGH7Eydwcakzt+Se0cVtwRpO3YfQfELudNdpD/NN
YrxP2Ct64fr1Q5vvxq7fuPz8P6ZJ0lP3lamWCztUl1NbThqNQ838K+F0DsqDBSFtckyUiGaiyTMK
/8GePoym+o4b4Ib5lf3IFMODS0kDwk2xrJOPsTzliZqc5j7bJe0ddXtXSj9cn96ViyV9V2B6luo2
3imc23aZLvx3PHmjn+D96ydfv09RT0jnk8ptL9tqW1NXvfOXvTcl36YIarkHphRmBzooITO9CZ+6
dNcNjzIN7mlIO/FLo36c8tRVin2gQ7bxXTEe/dTLjR0ou3LcK4/SUVE2YsXmlwkHP63qSpsYzIRJ
H47qal/8I0dZdAPT4V/lR1DZ3dF+UsK95Lhy5aUlDa57WX6fw+B7k7vBF+f2+sqszhTCUotqhkxX
qPA9iDK0Tr+Ax0r952i+FPaP67+/uoMhcyeXqALoFhO7EpxhCrGCp+Wo3IfDpwh6tnAXGD8RX3q8
bupNret1D1PRW6ij6RgWM/ylGiitGvG4VBQ3kf4e6FXXP6nt7E51Q+j9qGrKLtWtk10EYLkP+fgY
Goeq7nYS13/TfBnf/8kHkQmF44AkIQCEy6AS8aHh6PBB9NQ6/dEsd8m7okTZU33p8g9pel9Z4LTt
XV4eI/1Z3ZXdy6zfhGlMvmSLynN1oUk60a8NmweMCJffYslhMk8RxYnRLDzD+OJEG4fu6h4/MyCc
gnOtKbkz4kl+86mzp+NQjbeafWdU/9S6/WXUPqUQIl+f4NXYdWZSCCtKjB+UPSbz9FmP7oK4d6N0
C7zxJpP26lY01FEmgFgGdrfLmSNmFkqcUavMy7jYAzMy9wl8adCuhpy1DhJSfoTyQiCPyS7SJf/Y
K1G/cRCuTi59v+hX0mFqmsI2zcyhGsKQallUftX+xov2vFtzyPMbDeUs6+n6vK7eJthHML6Z9H2J
esS9rNFh4jPiSTceiVa7EemlZrgx+vwueT/K7e+iBf8zxb8MChvFl4uw1kYH/HH7EMw8IDaZbFcn
cEFIGDQoLhKTl4uYRKViJHaUIN+WUHz/mnWe0nj5NzPZ+xBaS8bW3X7dIO3nEDGDvBQVsuMy5qGk
sfctKkppqSP3RD9GnO6DTPJiY4fGWEjR+/rCvQE9v04kzyNgGgwUaYLLYVZtTGI5oHgbtrQYVJkS
0RVemrtOTf1j1o2O286oV0opJXfDiW9Ua6o/TE7wu11wy3coEKGCPKWNAnWSy+/QcnSMk47vyKDJ
dANP/fv6QF/fk0Kq6sKAsCkDTRoURLRIVR21XfY12A9H5XN2Yx3Cf1rZPX6ELWLeTyfjGH4w4FVw
q33yLkbWzm0e0w0I8WqAOB+scHdEmbBJYf5MFkEo86gU8l7RfvbGcMjqp7p7UXyYaDeC7eql8dym
sNDj3Eu5rzDBDxMttp8f0Eud5n0e7Qbec4SFcPl3fc7XThCFAjpPb3JJlJ8v13TwnVYfZbhV6cNw
w+qnan65buANBvI/XvPLgrBJi1rSTHjXKFl64WG87XZt4iH1GB2iu+jG2Wu0I7jRFG2Ma8Ms6OzL
gbWT3NV2Q1tv2buxnn9Vh/14L3f9l7zob8f2ERL/YPwU5M8BOmqzLO8bcyPgri8nAuayRh8kWTrh
E/Sq4YghjXEy2/JH0uela03KIYVNV2rHx9RKj2j8GrDLSsFNE6h3aq7ebEz+coS82VHc02yNCgA1
f8Gjpjgdy6CxSJYr4ac8hqUjJjbOMLKaNOjWsiero2vktdfF0mHU/yReIujwr3nBu2gOZgJsjgCI
SzzdL73KqFz1uxLqHtzNcr3TrHh3fchr14dzk4K7KXFsVGO5HKrd1xyWqIJEXCD/LrPRq1MTkB1F
RXtaEa8PUd4W8qT4NJXNIKDlfs/tvh4+a8GLXJwyowJwVm/kWFYjEiUpWnYpTXOtFcJvkjiJETYy
EcmCe1v73I7OLok/R5m/mwHa8pT1h/kp64eN82ctREC9h6oo60jjrmDXCnu1miyLVHBiuvbIrXbr
ubrEUtFLgRaQb4ExB6kIYaP0gzI1iUQQKp0H+AZoTP3UjZU7Bj+v+8bi7dfsiBeuUG1DKSA5n+vj
Lm39yFuaDz1D7ThWOGF5TyRbrH9r167zsalCHJrLWrZLcqhzcrCrT+N3u3jpdmo9oJC8RbuytlJc
D6AcojpM2kiYxwDiArCPIFK64qfkV65pbNTF1jYX7x7+A0LmIDN9ORiEYWqakkmjz3/FzYMEnj1q
t/B9r31Ub1YJzN1CKwCHkoipjOU8CJyU5EUbtcD7qPHtpqhogVP2ktdImnIzDYG0H/MI+uI+7XbW
0MJXblSGq9p1+ZLC15A4wPYC3/dCa1huS1O9HwtY1PxGyjwnDbSNPbI2MVyKuBPy1Qp5l8uJSTot
BNYqcTVqRy9pbm0b8YotWqlVI8sVbBEyJ/MrhDbJMfQ+Sqr0NNPnnfHUfdHb99d3yJoHcWCxB1WZ
O4Em7JCo8wHZhVF6Ssn4K/3PvNji/l3bD7ziiSTwVeGiwok0Nk2pI0eDBa7QEm+PrAF+Yj4Qrjuk
qMphI2yuTtqZPeEI0nPerzYpoVOgPtE9eOiLwdvMTa8Nips/rQjUfnSS/5fLHxq9katWk1LUhzcq
IaQo896Qx71Da0dXxDd6U9z8/kqdmxRWyuilhp7gOj2VwVfy1DvZ3kJ8rN5fzk0ITu3IqdHW0E0D
NuutIzLEqhfJ4XDvVFVwzHnZeXXRzsdShqtCikqSLxrukoWp8lS1gKI39tiab55/jnY5yemcSp1l
MOKQ115iJ+4m/deygcTIY5E004k7y8G++NJZvhjmdb2yihbO0eKJ48ffKfGDeSpOkuH5G9jINbfk
SgjFIqhPqP2E50Vr2n6a9WV6MnokEZ+UDvyc9HzdRdaOVQu90kV6HRomkfI4CY269pVl/QrH63MY
4bTbTnF2m3tsdd44dBZOEYoVYvTrag0lbsRtT2wRbx6RH5FfYuMlzI07Pyx2UE7tw2Qr97XqnhwT
qAFyb0A6TLiXoGsjSaVipSe1SV15MJ6KfPCiVL8rtI9DP++16e/MSjwrpk4aDjvfgXnq+gSv3ScA
7NLXwvOJ7gkhIHMM9b4y+8u4wxnqjHFwzTmPvXa07yYr30tNvrtucSXQwJkowy1IuzyqSUI0m/Wh
KNQRdGstzV6V3lvlrtcfpznxzPQl2jruV8YHIwWnzaIdYULlcrkf/LyroJZiXeleVJO/8/Gf+mtZ
vINW6/qo1uxYMnKTqHUpUI0Io0ryxOqjzExPQ36v+xAxGY9T0zwbEJiYqvL1urG1dAoXC4QkQfYs
eg7CLk+cyLb6xVpjZao790q5K5upBA4dO5S3nY+pk0GwkFoI0DmoaMshjD9JWkvH6x+ysj1Ntiey
aCC0uOYIo65KpZaVLstOEsJrffnP3O1sbqMojly3s7I7YSJeOPKAZ1GQEry0VYokH8cyO9U6Sc6h
dRv7trqF40CZXV3/kSdb1/nV5fxlUHz3DkUDV4myGIQzr9hTYZ//lts7Jd1fH9habcDEawhx9JxQ
IhXOQPb6QlHGDDbxTR65AOre+/quDT1bddMPAamGv+fj+NOEndy7SePdVi1gdQXP7AsHZElH7xgZ
2I9N3g7yX1IJsYLTu2281SGwtu9t6nhk+hnxG1kpLVAGK0f48VT4e0mOD0ms5q5hhoehcBaO74yc
tbq1UZYDVTgOoVogFb9w5qM8IQRYNZfCwPbb7GShrf1ubGQ0J03AE44PD8iQFqVnl0l28FPbeNcF
c3lU7TF/HpM83DnxMO9LTeHxfX3NV85N1EPBGi4Esm8F4/TBz1XbT7JTHvQZPZdp50UhAcnq1S04
z5obc0l9DX5AOUSUVZ2UdRzGTnqy5h9mPd2hAjnseMwde8hQro9qDb/GGQIlrmIAYHN0wZNLRYuU
Psqzk1LXw7s+tPy9T1Mv2MMw2BuqEt0UeWHvIxAB3qQMYD44JfawUZT7dKibvTLkPVAIebgf5xxN
labaUgVdnQ2TCA17L7AW8SxotTyD/rrOqL4WxTEpSu1oIB99SAoz3c+GHr3XfX+L13Ztgy1NowD7
4Ox9k/JAqE9DSLjKkPTu3gWW9n6aPtcmvOYyEPLrS7A4s+jsnOUWQNlFPc4RTgUFUbNgyHH2sr4z
zKe02NrCK2OBgojuG2VRveKydHmY5lpgt3PAEpfGhz76IPk0Tihepd9cH8fKOi1asfA1knm08IJL
M20UkEhRJtYJ7vzBfpfas2uMkjup7W01/nPd2MqkoRHDrY4isAaFouC2Sp45gRkq7Mb8MW4fslz+
/VWBGYuGcm4f1FpFBNrY5EkK/SMRvijtfaLBydg2rXW8Poy1pVnIt2gt4c1LleVyziB+zI3ex8oL
SDonc4PYTbcUkNfW5dyGsPxmXkbI2C4jAS1EiivZZ7nXgANIf//By5T9GszyIWePmAk3ntIOQx0l
A22cPWV8JoG5sTBbwxEuL3LTT5lfYEXqjmN5Vweubt/OhRcVG4WYLUPC7cVXzUoadAwN03GWPe1n
+TJMO3Nrd655MnsTgjBuSKQllr+fzVoPSRiCQXZ2cnQq9TWPxD1VNHVj1tYczSACvHJBIJMgDKbJ
RuRZ5rg4yY3/1fHf+6F1GBL7Jki3Ol5WzklgOWRTeSZAcSLyrLdaHWnVrLM+ZWXd13rTQImgZzeR
Hmj73949iyztEtkWPQEREFHV9hjmkpOdbCndTdVzmf3Umtjt643k49qDj2IvkmhUMjS444UtZGR5
aSWlmp2WvOMHSf/Umd/qGV022R2ke9ubNW9o30vt7vr41hLvcJNBda7RUcgYhSgXjv5yu9Cyk1y0
N1OY7PX+g5MP9wNNcOYYPPil4tnyg2VKG5ZX3AVgLC8jg/CHorF66ZRB5/iUsHDK5YXb6pobFF/Q
gYCX8PoIV+1YRD/6ihRUuIXNXEq1OVYKKxhUsTsgSwtbSf2Qb+Hx1nwSaQE6Uojkb4+moAGaXXZR
fkrVn9Xw4IwvSrgRLdZNgHFYpAwMGgEuZww6Ob+VrSw/jdJLbr2E4MKG9On6bK2EioXungMPrRXK
4IIbhtloh7FZvA7DoIzYZH+yHGcGhAhelPJYm3GVw6v/AMJ7nlFvqR82qyFrq75UsNhTgFDQjbqc
qzJQyjzWyvyE2jmYXc3a8ULztwLRmhVyCOhuaeAG3sjJ5fLU16YS5yelvy/tyNWTb33wOSo+X1+U
VTOkecnBk1UGK3Y5GGlS5brquvwEeviIzE7AnKmt51QbEfwNXycZXqi3/jX0GizODorJSpJaKno8
rHNczW73GDykSfTEpbHpofCc99FQuanxMU5hjJ8D82Q3zt08ti6ytc7H3x42cJ7X6zE4Ji5il8M2
ZqWc2pDKWZ6/6P0X3/wgme8j43jdysquurAixIeg7IZCySlkp85w5+yNZIJ5Wd4IdmthFq4n2ifA
s+OVolgptCFqZOlUr0BcFJPlDkfmspJlz0/vDOM4Q+ihavlG79rq0CjaLJEPVJQq+E2MLFwVq4CR
I5Siy8qNpfdKu3Fwrfjm0txPlkKh956Uj7BIVmNZdL8vLenTrh8CbyqKw6Iw6ydbPf7L5wqvmAtT
QvxzauDplY2pSX4w4/4+SlsuM7fkvDwE3MMmvwmU/XXnWLmgXZhcRn+2IXwtl5uxBftvj8/VLi/u
IaN0G2PeKdMWUeHW6ARvh8gKRUcLU6Wx9z9NVfE+Nu/z7qU231fJF98pt1xyCYHidJJgptKJZ6C+
IxzAbAq/nhQA8XPzFMuqW0uhO5XVHuHc3RSGrh65Q+GpFg+GrLJ/v0RAC+sv40K9gzdqpqgla6nm
PwfI4hTtyey+X1+8tTvVhRHBN602NELbXkZI/gxtuK9IP1sBySzXDl1HdifJzdNjBc3ldcPL716b
WcFReSQH05AzOKUvdn3Z7QKz2pi/JSpdMyE45tTOfiD74CWa0BuOABBNr9k1t1sF/q2RCE5pKSY4
sUBJTsPd4XclTjhsWB3uS7yAkQkQCwx0UDaF7zBL5GjV09bhsXaWnf+8I+QKisbsFX+ptKe307N+
zH5kd46X/gWC5bHe3xWSN+2d29bbSqytz9i/oxJFLeKsa8pBJ5MotXXzf6Rd127kSLL9IgL05jVp
ysuW7Auhbkn03vPr70nN7u2qLKIS0zs7wCwgoILpIiMjTpxz0wR+4/qSYGyu77DF++Rk8tjDm1lN
WqcZRgecOGmdkaQEjLskdXlcrUtuieJ3NYg5IBenMjtAyMVWChLwU/gHFHyEXSgAAuCg/I/si319
UDxTzE2MMo2S1x1MgQeEKNZgB6HpSDXl831t2k3SPYCSjnNUeTbp308cvCBOdd1UsFmgll0PHkBt
pI49KuSWW7tO/LKEzfVRLm6QPxPK5rACORTgF1WMUlol7QqNutd/fyndChg0Ag08RMBUxT54wCva
+LmP7hxDsa39Q7lLtoJr/CpWDfmtVKR9ENeqFznXrS6FGqdGmXk080HoegNGweXvPrScMS1dw2jA
R+qSqi6gD/p8leQIL2dBtQA2lN+k4gAFiLWePeHxk8YcjMhSOHNqidmDvhFKUhgD6wJBsSIaya8K
vlXlMdMt7rqT8TCzhQdWj6vBpxfTaA9DaY/abm52QQIZEwl9WxRnwUtqXe475DJpfI/3Hd6iLLtO
LgeRKWhAvzQAPHiSNNwPtcjbBgv1R2qFMgZDBQ84G+bdpU9pNSppmqI8NkL0TvDi3gZTwkqGCFMT
/J46dMGO0a5/9nkqE5crB8tIo/8kUwFhZ+YU8bXemTmwN71kEU9GxUSJnZCTf+QYYWmy9aaMEE8D
2aDKhyGFWgUYZpQnX+WYWeiBPRsMW/xLx0hMZxnAnrQS10XwGnclHpdQOwWstG5f5OpJQtbEGvfT
Mc5WfW4A/yCV60koOe1fi7sGGT3U5EX0Wl30wQm1okNeOt3r2Y2C4qM2P113HBwDbOObkll1WaUF
cBxGRfz8Peb1fS5clZhLbMYfiCcti587j8RUuqw2MJdyqK6TRvPK5i4XD31+F4Ofp8636SiSgKvQ
fhmhwSzFnSPtjpuTdcOTZtEIZITZ1MUTrP6UhbssytxWNB0udnFxFnUkPAAZocePOXZjLOVJP1Jj
oPg3hDs8pjkX5aWDx3Bo8QWNalQSkQnYY1+TwzmEhSTUEUGDahd9kEXBS0HwzNCBntzHSKAB5knN
ZIBYUcKEJj9MWvdXg6HIVcroiBTkuRUoL8ha58+oIWWQGhnu0U4pBJxs3UKTNTiYgSrWaHYT0A92
xlKUPVUxwVBu1Iyg6cFq8Gy8ibuVKr9rjWJDO9AOpwT8JAGg6pxztehCTs0zM5kAeBz5GQ4WaGTw
Rr/J9Ec5An2NeBBSiWS9I5SgS+nezVhzW7laG0VIMgH9JjqX0uPy+qZs1MjYI4NFiQyZ69tsCtMH
Bxi85qqqfwdRjXbyL6jTQ2+YN+k0qj9/F52bYu7vMUghO15h1HGdr/zKC4ObKUq8YgCXTuQUZkak
wc5//3sfdjo+xsOUvt7205SlNDFrqE9Fz7u76Q9cjspElwOiH9zhzKiqWixEcQY6UITikQn+regB
3E2ButZX45PAY4la8lwg4IO/t9B2hvbn89ORzmKZqxOsRUEfelIJ9g1/EiYYbpKN3hkp6Ts06BtG
6lyfR45hFltj1EqumQEMZ7TesQ4GJ5V+j9pKSx5DoECvG6P7/2JO/4ySdZlmLZexDo2w/RB9mtnB
nzi/v7jpT35fPp9F6HVVQZPReKQwiaY+BVpAfLwuwnsp964PZdnVQOKYIrRRgWDxCwb4awxx7NP9
hDzi0H5nQXtThofmdyFsZeW3oKxkxXfFqLR7Zavz0LqLywadJzA5IBeOvNH5SCluL+s6+GwF3azB
BukU6aFxWrsavq6Pc3FKTwwxfqSPBbVMNGA+6/GrV219H+du00EYhddgxTPEnLc4m8ZubjGi+C30
QCs/ORHaUDiPmqWrDnAMJE5RyrQMVgNdroy4VEqMZsze0cgeNYc8/L4+YUvhqoKyJQXV4wpiiRrM
IhxLK5MR87sCyWzJjjkX6eJEnRigh+zkuu4Bl0lGGQbKjeT0aJuMbJETgf40yFwc1BMbzGUtQG15
LBTYKLY6eVJJsgVUe3tnueX6C/qntk860ri1/ZnjfWvbpv2qeJX7ra4FzpcsLtjJhzD7HDy50Lme
8CGKtonbG3HwxOrx+oL9vFKuDZbZ4iC/quOmgI16L6ODeVftko/wt/LdjARSeW7p9bZWk/JBeDTX
ldNxCAl+uHWumWc2fpeYYSbNMN+5hod9b88k24KWICvteacSgRh24QEzF5D4uXRrEuFg1I50G3nS
Kv+Yn+Vf2S/JlTYy/nJ9ZhadDEA4lAgAIAaWDaDLQCHcCQrc9YfiaAA97qW1vjGi9f9mhpkAPRYD
OahgJkm3WXhQhu8aZDH5Wqk+gav9Gw9wMibmop3H2px9Ci3XxoC0PunByDoonALN4q410IcPGRgN
jErMrlV9KxXMDkaM8AmNe0QXnpu6965P20KqHXHXiRVm30oZGrdjGXh1KGWRqHM6f62o+0F76413
FF8riCKBGC8BcDXklYUWnZwlmlC8B8QaZAPnPkgp/DwSfCxZJHXjKpgVlUxg9HSkrK5yUpkKDwK8
0H6LwaIIj/fwz33LeD3VDNoBjK94nauz01XoJSKpk3SOphyGsiOIP+0a4b52nwQo3yTAUaicnbN4
Gk6+gPGJEmjSAqHDF4j2oL3UCc5jvkq3gG8YXNLQ5fn9M1pmA1l6OOAt4cMlzWApCb/G5FHwwQIS
P1/fQ0tBLqg+JErrQxEh7GkAi78AjYFsr72G1aYwnMZ4yaPpTgtu5bZ15UrwrhtcaMkHeyhuRZqo
Auksy1ExyhqYktIQEBSrVrfNAEbrVmljN+r7AYRiSQaGKH328MiPNt1UhC7a94S11Tbd7ZCUii0V
fbkdWl84Fpb/Ad2qDgVz5Ky1agJTAzpLSQ5qB7fPOnQY5Z25TcJaBUpptA6mFFk7AFmDzfUxLS0W
xJVAWARYs3zBFZkGhdAARJruBbPxkI8lZRvZrZi4tfnvuUwwexAx+unywTuXCXB7LRoSPUWrgYbL
Sa7dIK+IIHLWaDF7Q7GRtM9HAScksytoW6DfhHAs4+/uHd314ASv3BER5vxsNBxXuTh5f2yxzFJQ
qFWjRMapQmo+r7ZasdWkjajxkntLb1SAZBGT4UVH5ZDPHZaozroRUGT9HEBGeh6mwCnN/k3N58i2
wBIdJx1oiOvUVtUMlJT95F7fI4tJ2pMPuBhn2bfoDAHOvIQKK0EHzFG2rZf+V9ATYXAgMHTd3tIN
BHIjkyqCYxXZbItsVmoRiBhvlq6BQZ08KEJet7C8S4CiBgUMGmtRGDuf0kjVy6YaBPgoKJOYq3nX
Zl6qHkLl3nxJctK/Xbe3FPZS0PZ/zTG3XTymERDdcIko03/W6RNU3VaBXLp6FjttywnK6HZgYzL0
uaGrB5ws+gXNwdi2ZW0ZWC1FsCnF8e+0GW9ic6OZ8S1wqi9joXEO3eLw0CiLihvQTYh4z2dz8o2q
b8I+2ydZ6wTVTu/QYIYmENT/woRzky1uDkCO0GwEgg7xJ4118oKou0SepAQo+KKqvUooXbGwtkXJ
u7OXh/THDLNBjBl5qSzuqBn0CBXhqgfTCbBFjuzP22g2W86eXzxjFLNE2wYNWrQ6n0Mx9MH2aaBP
SC6ex3Ydg8Kyzuu1GgCxLtp1XqxQvgqr17ZROaaXYoNTy3TGT2ZUTkMUUfUi2/eB02ipI2aOFoyr
thG22HY25DeuH4alFYT2moz6MAIi+Sc5cWJPSoVYrlQ0T0jNfa5Hdh4dooJHgry0fqdGmOnUR6rX
52ObpAZERKBGFBfO0NlWsuoyHqpvcUC4PlV066HXgO1XkfS6ULtQA+ZXz1S7l6bcngUQYEL3iTes
RVM69F5/eCkvCOCMuZGMDooe+0Lp9V0szZNTiOZGBmSfc6bpBme9CBoZaA8iXgIo1Z7vikKZ9Hkq
feB8zZII3eh04bMIErKEJ+q2NCRseowFewFeSzk3VOZp2KG3KdtPybYApa644cmKLw7lxAKzF9ou
b81JAVQ6bKC84/a1nfmbnJdKXjpGp+Og4zzZ1nEi9iCHxDgizRPmxBn6B1El1ZPp567Z9cfrh4g3
Jvr3E2sh6No7g0La8RQc3TlS0CrZQYayNEIPepGdc93cwuCwDyTUZ9HeC157xpweD1DjUXGnNOFI
pnk76L9Acym327y6yRKOg1gYG9L+QHACSofkNUvDZBVdUQ4ddUjVemr26AgPdd/uTff6mBY2Hmo5
uP2BsPzxRudTmKABIsiBK9uL6IfWTLvqtprAO7ALfujMCDNxKC+MmkL7AZLc7Wobikkg284rkK5w
vPiSIVTadFC/gcAPrCTno1EmbZ6sBOcVtcMwUF1hfNeFlHT6O/DGnN2wtECA2QLyjfIeINPMVpfl
KRNiX0AbirTyEzcutqB45KqB8awwU2eUWiI1M6xk0lbLQSxE5Oo+5gWbC/AXdJCCuxJYf+SJ8EA/
n7hOqMCWUif5PpNR1lWOpomMVafi1jeKvdWoe6X5FgA5E1HNDlTzOxHVVbjyUdQIpZ2S88oAS5kR
sMkAcQF6IUq7IJ9/T5tPba6ihREVKTccQ+gaAUgq1AepCEgY3KmprVhO178GVk78VPq6fih+CGUY
vw/zQOYCfoyObI1xlqrQTmPQANKdJ9Gq9LfDsKmEXR0KKPr197h1vKCZkJ9p7Bray7aWPw1iBf2A
AyTI+3ynCV++4XXJauhucqB6B2nbK185khqCvIvkVdZuTB7TzwJJDggdKNwAvZEiUMXMlNWZKHTh
3AC8bzhphOqJHqxTS7XR4hPaxmemkTKYXEGabUPoCb6qF0kR3STDQRpj0szGCs/V26HhvXjpXF3M
paygoo/GbJBFMVtLHPUeb17AtAW5CNwRQfKqVKuWU8NcOPmmiHw9mtkV2upB/35yFQSjWodWGQGS
lm5FUBsrH3gvWcYdrwi+0GEOpD8SZ/QdQxm4GUOd5DeqVoNvwXoMh20f/jbytxzUOIUS26no1MO8
G5vg1vqI6682+wqj/rGTa4K7zxCTNZrTOU+BBQdBCyFoSgZ8CI1dzPcM2AoGwOSUkT+x27T77mZ5
NcfGw1Dy3PiSKXA8oiMWJTMFk3A+x70fzX5F1QyyKHHMcCNrMSnG2LZyHm5i2RIeNmjZwZJe0Fap
c2SqJYD/r621GqqbUn+deNCnpaoBODv/GGGCOxRxhXzoKgD9oeiY+pYtpL8EM7e1QLsxxs9mFWvI
Jky9ZyrtYwhh9dBft0rvBcgHYzmBBRP27b+H0kHHifa1orRFG1eY5YwFE4JUMyCBc/0q+V40bPXy
beQ1sC2cyTMrzJnMxVJr0SWIpoBVueZsSPqFzHk30RCOGFanDexsk7wm9c3c+gDZts0WraDZVrN2
tbn7vu6iF+IWuDn0f+ORiP5cNn89gWAJ1X1Q0KEOaM4lAZqL+A9/YQPXoYVqoAmsNROU6zWw/lCs
QY5cPmrzPgvQB8xrKFja6bS/9L82mJtmEtPMr2rYQHIXkEnVjhMPZx38l5ZzfTRLa45thegVmC4g
q5idBUfRl3oIOGhU3KgRGMgDHv/OQnwMNec/Fphd5VtA8GcZLEzzWhwBqbI88EChcQCtEZrGGc7i
xKExG4QtaGtFJ825M1LGGhPXAygUPWiRO6lIpm5D9/qULW1l8Azg92m2GxS/5zaA66khxQcb0qth
/qoejO6pCtDzyYlaF+ftxAyT2jRyPD2NjmLt3gXgPYnugw9ePIrGQ8OLEhbSYogRIH1EkTdAfTLb
rZDzwJxzILfztLk11ObRCsSbVEf9xYz1oySIK3Tvo4UlGznndWG5zgwz0TLU50rIKMLjyMHoNKqM
/D7UX3WNqGLNcUBLY0QYK1MVAoC52UxxoM5GIPRgOJ0RM87Sxho+y1vISkhPitjYqS5713fJQtME
2C/+GGRfHXWcoICooOVObpV93Y3zuksktEr4EHxKNJQ8GqtCx8EcZtugNicSlUVvz4E5raNe1Gyz
NYbEESzI9nn40+85iJQ1KMrHDec76ZFgPPPZd7JHBryrihmAe9XMFCqjF1bRXeyDcNffRRZpULSJ
s8DpxomY2v1120vLT30OdjLwWBfKEAmaEhM5RNSk4QnYShPppV+miLqqLnCctky98sUoEWhSDnX4
BVao2c/zyihlRClKA3bhyjXjloya6YAnda00OyXbBUZMUAy0GzNfxSGRDC+vfufRuvUtRyxXlm4X
I/LG4CefWhJb5avS8Y780gOHyhv95ysviDnbqQlSv+jQipK5ffOGVBmZptte6TwB/LjAgL+Ew/ya
1xsIJCtdcnd9ORY8DuDsUAsH7gj03SxmTJ5LoQoTxFcpJQ27133o/Za21E8k8BUHiNb/0R6z89Jy
SIR5wJq00R7tRUQZ1E1gbco2Iz2qfsJfmQMQD+ToKN7/vHZPHgOREJpjYmBywU5KBPNJUBqiGwMR
oPchyMcuaDiX0Q+0/GLT/XCe0M58XOjnN0UJL5ZrE3RltAHl3j5BN2IckVBpt7WgOyWY9pR8PeVP
dVyv00H0Ip+KHs9P2eRvfOkhm/elooAPOb5tC6+wvEAxn68v+dIJVJBPwv2M6gRktc6/0NSrwKgj
dNDIfQ9ghoCeftlovVKeXH1WJk6n3ZIPxtTT6UeMDfDJubWwNDq5gFLCPikKV00VqHjhsKOdTAnu
qkYjTSN/zbm+vj7GhaCQrjmwyciY0SLCudW2zUHEBHAwOJOOgpGTeVwb8+t1G4vziI5d2toFWDyb
KSnECq34FQJPI/5oW502M1CW0ognzrBkBy8AsMFRgAhQgudj8bOg/oc/Vo63pTURUQnsvPP0gJfH
oj/Ebt1TQ3QpTw6LIDdKHuiIQJuw87IqOI7mPcRLerVdjbXvKk2wuj6DC1EV6KyA4EObOsXeM3sD
qJaib3+Av/7TGKiHXD2IvV2axjaTeUx3i7ZAwIpSODiWwFt2PrhCHPqgldCJYUYq6N2Hzi3AVFpa
N20SrSHaxaMqXqpg0ezD/xtktmDtt+mU6YBSR9nnLHhpqD5J4i+INThFZ4/B/Ryrjo9jDiLiv5hV
HbVHykQB/RLmsZKnVt+MHbqj1NyBiLJiT6GT8d4QS5hZC88uZHHQbgeqUmbtwMKsNbEKjGdtWMG6
Fygivqlmx5g7FXUlU1jlup/u8qQKdrpejW5s9vchZN8fo0rWDhJoETiud+nMa1CYpdQboLlmM4WN
0YdWlQ6AyUPDvrO+zfp+DHgh5eKyok5Hs1j4D3rdzvdR1Rp63ykSoEPqcDNAi7AYDUfrs60U6Phv
u5IjyIAL6lbr7pN29q6v7fK0g0iHtl7Am7L9pPms5MY4GHghBClE33y5d6oJEtpiGeLVOFS9DdfX
2mqS+07cjSbancbcbnW8WPuuFPbiLPec/bY47wCvIbmkI/nNPifFbIQuukYBZF1Kktgg8/SedDyC
66Xzi5U1JXANUp0/5vyaVt50xUD5RpvKmYH6cMW4tIgfdfGq6rKbJru/PtVLBpHdwj6iDK64yc8X
2tLBU9z3aMVrYv2QDW+SiK7ngzrXWz1KOAE5/XjW857aYjbVbOn+ONMeqyakmrCyL7jBpBqcS3Fx
70ISEm8QPPzxXKY3zYmDL1QzHQIoP+9jqyo9cNXEbhiavgc6OIi4TsO41sRucpVRyl09nS2J5Llf
7ycz01fXJ3fpqqHdUJAOQLkJ63n+JUpRT3qPFuy9Opeg4O2BNAzAie31QTLaqRK2UC+wjkPU9hwn
sXSZIgwE9xXaYA28Qs4N50EVqrGPme6V7xqZeks9NF3smH8Bdkbiy4IZJCX0CxGIUk6aUfUxQGCF
EOSYarJGgaBy2ingveQXh4QUmw6MoQiCSMbfTz0ugabEzaYpwPXW7SFRoPqbfOPdz/E+SycdWVJg
kKgyFbz++eSppeoPDe1UyOoH9OeTCAJfcjb9hT+BZpMC0l/sDCSZz62gmxwcsT2KqwWi9AOeC0+t
Ehrr2Qp8TrplaeYQIyKJLf9g8ZgjLhehFWgmKqsxdecVMYqbMf2thf8e+I707R8zzOme5ryPUhPs
jijdytF3MGjE4pXbF4dC0/+o+kBjgG06AsI/aX+Ai1Z9H/qlA8Y9A5JyYfZx/eAuboE/dtj3Iqp0
eW3muP6ipqYa1iF0P8qE4x2W3CGe7KjfUgZ0jSWog2MqE1wkcIeSApakzPGx2a6PY3m+/pigfz9x
hcMk5EKbA31Z+qvcNx1VvkMPofgX6HE8DP6YYfayifivlmuMJAXEQnrqrE3tf10fCW+yGFc61nVX
BGgm20uhSYSqsgPR4DjN5UX/Mwrm3PuApAhqRVmxJQM0jnXomOgzA2X83zgYC8ENrlwd3Y6svAdg
51Zg+DDUqYmnyB9KgsYY8/v6hC0tPSJzUJuBzBFpDzqhJ0tf6GEeJAOwUDiOlvHeaAJBn48zxi1n
G9NpYW91SjiGx68FiDTrLiO9nPzZAjegjsgwvY/6D7TWFxAZCYWXegxcafzXIQsA4IBCATGHfy+A
CFUCeIcx4HAmI3o7prvZbIgYAMQvJ5uhfvu304iONRD6g09PoeBvZt8lYwWukRxAgSaHxuX3VOzL
4T0ATdZ1M5eRAtickaqg1MISVotxnkIqz7NcI0ElryIXm9stXclOOWfocqVgBOE8+h8gX6OypCJi
YWSWVQMqMoDaQxcdU8y8ui9xwU1gPNJt3CAQWJ7W14e2EI9RpmqQOIKR1UDamDlXmjJMQxYiBw/W
2jhaacq3MvgxAarNFsB+k6gJGaPCTuZpL/r/+kzDNhKPONWYWjRsn5+CKBWRBUpRosHluikVMEQP
I7pGeWfg8rCdm2H8rFpErWqW9DGKxHeceS2S/br0oJve9bmkjvT8rJ3bYRytrlVSPqP/em8OmZtU
wN0Oh0Fp7XE6DiJPIfTSH1JjVOgQGwaxAxNxSdUcx8IQIuLKb9P0VmpaECBwyOcWtyTwC0BtIq6z
2Cxd5oNWAbJTiJCLG3mmzMPCRyy4RWZPR5VXZV8e0B9jzEacxHouTSnAbRiLD0plEbOtDvLAS45y
xsRK4WS1WZhqgTH5GgGH9gwKsQGgHRsUaXVhDwHHdXBGpTPhXdULfiaKGJWOh2naHErpXjc+r++7
pf2N+wrKTipAegi/z49RpxviEIJqfi/Ga/Gjebe6AASFX/+bEWZ52mZQ+1SBkQwtwvrwIGXQ9FAT
m1sZZlkPTEp2SAllaYmT5jTplJ7cjX6pNMjR+sPRXGloQnSB3e1y+00m2xhNaS8DMV2TE+6z7WD/
sQmlG8hCADVsMh4+A4IY2QrYHGyjs/1vdMCFb4l7l37k5S5zUvfx+mwyruLCHnN6p1BM/D6EvVb7
RC3gqXyHQl7/ZLUVxxCbrLmwxEQaIVpykrwPx+PrrwBZdvtOdd7S9bBu1jy1Cd6YmHWz8igOzdga
jo72EkG6/sG3Gw6uim0SuRgN48rxgirUVgzGo/idPIUtyYnodLvAEThHir0WLwwxvjyLa2h4T5i2
6PsVhOjeBoIFkyOTHecKXB4R6oKQdKIbj+3tnEQRzY9+MR6pTnewvjXsl+wYE841z5aE/hnPiRlm
PL0SqG1swkyngTnR1lJPIMVKP74kn62bvTYC0fegUSD9Sth+o1Gk2vEUpRjHe/EFjJfq51oOag1f
EBdgOhxJg35jk3wEvAmlHvXkFr6wwziqOA7K1qxKOqGhHXv+HR5Wm7f0fljz6oicEbGVdslMYsVv
YKlwg5vQfvDXyQakqRzfxLPC3CBzkcZxV8OK8hgedTt2Kkf05u/v6w5p2QP+2SCsB0SzS1zOCcz4
X8ptQQCV+rJc0/E94T51y8N24FyMy47pxCDjAousbAI9g8HeM8htcWjXwUrZ3kzE2uykzfXR8eaQ
cYJiIg5SF8CWtUYvPjaf5u7VV54YBM8K4wC1CMQeBj3K8kHoiEUCIj4aB5MUnC1Of4fd4bjqQWoP
xVMa/p1fkIPUNoo6JdOxFXsFfGJ+7fRRVKz6crB4q0R/69IW2K/QSQbYLPs8yLW5T0VQih8NEuz6
u/IWJLaxoxJjJbmFT3yieyHZmRCyfOdJ6Sy6RpRS/mub7WGDWJSqqilse+lteOuHd73bvYiWY7p+
4V7fIIvb/9QWc8o0fYoaq4Strtip83vqkzRypm6TuqbvJOKdDqxOsmkcGadPXf2Pxpnoo/WRdgcb
KBzJt3/YOTroYAPQNKTgi0DZ07XuOfaYgPHHRZ4Oljl6kxinvZrBXu0gBfAauYItbrT7fJf6du2+
BfZ34ds8ipnFuI4CaIGiBQ8ZSuPn27YyaZ0kpVfQw8GLoO1lP+gk6m3ZeXz85kkTLG+eE2tMpBBB
KhdvIliD5sNNmdjNKlj5ZDtPvJCETtbFCTkxxNysdRHEia7n49GBxn3tykQm6/W37+o3XLQ33QfX
TDEHvxTBehY1GNNrvjdIcqN+KJljkt7lbRDemKinOwnBEz0K4WVgaOeFdv9i7KJN+752fBvIPPv6
Zlxymie7giUPhJYueLgnmAqeg4o0e8FxuPPGs8Ec7qkJ0ygdYON5sF93yc274nihEz1pblYS+/Gx
I8/XB/WjQ3tlpVTmRANOp6ddD3eyu23sxP31qyKbg/euhO5RdeLJ7fYg2XkMnLU9Hux1bt9rm0+e
HinvwKnMMfeBcFN8ia7iofSSwA42ANPZ63Xgfa57HhXSYsR8upDMHVtXtVJ3M4Y82a8GSW91RyeU
rchweHV/3nIyjkTz01asKlhKiBPdqE6wMcmnwrn52K6bf5ykoYPZiabkVLYf3RzKNK1qCeda/Whv
U9nt3vpfaLDb4wH6oBDdXTuPze2jPexCkoBoZyCYV07VZnkJTz6CcS7tWEsF+Gyxc51DvQ/vJM/r
PirSbx5esswOePCFxaBMP7HHeJik6EFDFsNe6Ty/oqxvV79vbPueN67FqAJNG8haIOEDwMS5f8mm
qVHKTMPcIrBwh01IbF69YHnqTmwwU1cmcTQV6PU7OtlHZrj92nJ1Zy89bTuyOxSxzXv+/lT/L878
iUFm7qzWqkcxgkHx/d0g8jYJvIA8PDzMBCnjbba63RxDpwJRxLZ6/F7fF7/u16FrP9nu+N27gf20
th/v4ft4G5mO89pnMb48TUxUTSoVlwaYBnfT5rqnY6Gj/xyTP6P+uYdProo0LDQjK/HzaCsKVurj
dru+v7/nRLyLJ/7ECOPAs96QIOMEI05W2aoDZh4bu/L6SKh/YucJ8s2owqKtFtVYZp7EWgKwVp+x
9cMHJZGcMpE5V91S2AUlUMDbgN9H7M7s+qBISjUes+mYD7EHzRJbq0CQrgP5xb3xlhbdkA1YQ9ML
GlKYvRijf9tMewGLvnsXgSAG4tO17y3nu0TdwllPq+tzt3jfndpjJs8XlaLpFR8L9Dq5QDTgZfA8
HFJn87B5MOw79+XNwNWj2el6264mkuVkHdyuTfeT8x206etiESHQSxuiIfjHEhAViV/puTlMx9fX
grzOjuI09nFeJ1DLBnke2RP3IybQ/lo9lna5+g6cwBnIjrOTfh4mV76CLeWANahrdA1fcfil6KuI
GC3Jvh5Qc/MsV71brWz3UXz5rt+T33a9it1vSHVB59f95JyanzbDa9/BHJuuDfuu6lF+eHUOBanI
bbIFs5dK8CmCaJOVXZNHCIbgf9/pYSBj7/Km4gdqfP4JOhqiIOCEfktE/mwMMkB5tlf9djhCmQSA
sW2/ByNTTMpdtG9dC48bgNXWgPhzjtqlwzg3Sw/7iVfy9bqfBw1mNeJjAczNHih2lxeI/CjjXIwO
fglXJtSnNRZ+K6E/VfG7aTjqK4i8+dsgdy2SP2LfpbZFrF8xdF8c1S73ueXo4If7CH7nAakbolaH
/jnmyXEsOGMM++R7mGMotHML0vEYD8nE0nqnMCprI3Xa8F2KpQoiZskYC1JLVXW0pt4E/aFiREQc
OjkivloAozyoWc67gNiOFFwR9Kt0IDXhWKnA0PliZEYs++iWHY4KKYhggf2xRhfWjXzbODffuf3U
Hx7jQ/Fy3RVchhjnRpngV1TQF+0b0nCUV9VT4/m3jwhE19dtLO2yHzFWCDXQi5B6o5NdZsnmIAB9
TXfZ5CZu6GgriCcR3jZbCK31f0Rf/2OHOcdp1kZNVcJOZ7de9Dx79Yt0k21K0tq8tJx6mVw6t8Us
lpRMEKQvYGvY5vsjSn63lV0giAcvnbJ5hfvY7gKigbOzg6Jh6+hbOXMmt3jYrILQiT9mV/Vm2432
lhv7jnE/7CcCXJ8Dn3twuBmiyzv7/GOZRe7GRE0n7G/srHRTuYej6RiuvNHJtlz5NsedLu2o09Vm
fEotzloKSBpdbXqzHD5ymzsgOrusQzm1wTxt/LibLUHF7NN1BoEdsAbt2rCFg7At7X+fWT6fPSYe
qQyoNw/Dz+wV5Lbd+Z4LuiHOE+Yy6Dk3QiOVkzOC+7gACgZGqoO0so0Nr/Ny+QwakGtEdtLAL53/
fhoM7QDui+GInRp8uR/fze75b075HwvMNHXNKEzJCAsGTnnslGuTZIgbuG6SbtbLtf9jh5mpCXXc
WjBRE9S829fURgDjmW/9c+Zxn0bUX1yzxESHgR9q9Zj+jOg2WsVOZiMey+1hzU1BLB/QP2NiLqRG
FGPFgkDusXHjY0XwFBqI+qgTu7TjVeBUO14H80Lej+63/7fIJo0hxl1qsYVZfG7uK/trtm+y28Dh
hBeLF+2pFcYjx6Ga9JaOOqRGZu9X6Ihv/l6ynyKsVcK5yLgjYjxypOeh6NPVykjneqiHf94ITrf+
u5mjEhsI1ygXGONMdVEIGk2O6Nv/PbjH/VwSgPmQ/CYGB1ey8DbHIp2YYlzpkI9GlUg/ppAr8go7
fEGrgCfcBBs7X2WNXXFu6uUr9MQi4yYaHZzAZY56brwZnV/JYdzOdoiMzT3v6bXoj04MMd7C8Ju8
URPk1iv3FV3nJHHADrO57pGoJ7g4vyc2WE8h9HUUW8kItMJritOUbjnTxRsE4yC0AnhRv0ROe5du
5nVPkg3qcjyyp5+msWvDYJyDpMxaJ3SYqvy19ib7PXw8NHaPKMFwMiJuRVvaQMnLKUi5mYn8qb4Z
tk5Uz/TcN73D/2mc6S7ZbLUNF7VDx3fly9ikRifpYVFV2C0HdTsjrUHJ43lSaT8JhWtGGB9ijW3X
ZiqMPPc5Obz7doqYRQMX98G881VntEUSujfbB2K50Uo8OvlXuuIees5K/zi6k+u5NiI/TawfR2YR
8XBA1RLNH+u3bHPzZBfgfdMfeJH5gknKYo2OLcpmdMkllo4NKLq74fg6eygvtOvGKR45UceSh6EV
S/wD4VTKqoIVPhmXAaKMyKcgIqiFeEjmeP0Od4EtrFI3JN++/Xn9RLL0LfSNAz4hGAOGkwqnM4tZ
Jbkq/B9pX9bbtrJ0+4sEcBTJ1+ao0dYQW/YLEU8U51kU+evvan37bNMdRn1xDoIAyQtL1V1dc63q
M8jyqp6bKULOjZOTiwWHNMAstSOaqZW5+j5tiLC/T/qGZcjI0Q/SDKszKQvVTIEyLb8w/4Zk43UN
fAH6C07nDXR5aYZkti0J/nG2NLNzpEflcDV/x4frVlmZZr5eGgsqeYGTuNojx3tiIYr+OBnGrEjq
pQJQLk5GMEtTROgA3KmtancRaZ2DvrW3/lZd8Ar+E/0u9D4w34+JFMza3Oq9o/vP1BrI4SE0mAyK
QMJHtcxJsNcOuEiaifL18oAtZsuZBRwqRGw8aZhwe35QZ6yNmiLQrnxUKARXcjeSLXrw4u3rsiDa
a+bmzzlP3OkdszKApdJoIoIXTNtCf4p77BeX1lfArkoqrHFoXcQNRF3OltTG8eIGidqwP6hhUp/i
vcKQq4zirpL2eok1FJYQcmkrx5EdaamR6KFahWa0nbmFbXu7zD0T23zpCTDryX2Rn3zdFCrgnx/A
sgunMj83tLLVIPYU4TmkLnYkYks42QL+EAP9BNXX/8LnwzCIitE1ICUA5ZZ54tdhnp4LWUeOU1pi
QM1xkNjbPqKmHLzfZ2+i9DT/QYl50TW6taOQZlNj74pOnAQmcHBKJDDlgIRmcMxI/DiYj6Ftz14j
M7CkgKQkMj3tKD5yOyOmRGvMNvN+1V7oM+VS9UdVPKfOVcl+lxdVe1LiUiFq3V9dUdPWiSACNN+o
fecipJWrFIXi+V08cO5A+jO/+/NkGMcRQ5LhJShxB/IhMhYJpkovBGtkLk6rWonq+EgzmzppE7N4
Si0Do6AOsDYEKLfL4v4dTSr88bEwT7yVZC1pWw31q9KarZWrmcuulnvoiJ1bwnW5ic5m32+1YBE2
q8SUXMHs3zTZ4vyKCU/wh6Qw3mbVSJhyFQ04KpBIa25dbLL2scXlYs5X8CR2vCLXlO0ec814nlla
KZGO6V88vBye0fPLBdl8HlMT3tcPphjvM0PeFtEBmJIlArAGSSxId7HDRa2ZWMGWpjFRhkfReG6N
j+jizMN92BwFwSqbXary1qlM5NB/Shyj62K0W6tJRl/9kJNNSobWfA230WKTLaJF9RHYml1oVrjQ
3NbKyAvWZFq2npoWL88xLfqo5WDuG8CC6h9DKH4j+GoY9Men6+lV37yig8H4nbhbi8Arpp5xiFLG
fyNeI5rM2y/8SLtgAqA/CjsVCkY8bEJPsbFj4fFsNV6H69lWSEvx0gZTrrGijegyz3zW9f+ItQZQ
P632ZoanHbTsFfh7CmCPKwf9qxe0qjpoQi+TlZ45sk4q6ZcsLmcRkdPnOfq3a8foiDCstKImZbNp
4kVRmcHh/hFNPkA6CY/1kAaFYPxpeGthjgpLGfZH2VHMmWkst7xsDY8C8xqGokYdrzv3x9SLLKy/
3prGx30epsw5oMv+5YERcRHz1oZQUR6I/GZeXZ4YTSqNf7+P3q+fZ+RHQi41PTiwBhxS8dCQF9N/
u8/DzaFjfBJMHtMCLibLgSfG6OOkRI0GAUF/rJeSq9gqKO0Bi2l+ztGkeNlxXZCJa/lBj9G8g9Ko
ijQDPeNAs/LIktfozZ0vArdzDBfwpY6AppTjfS4nNCOQXrAVBI02cKxvlZaRVxuLwBSuehT0WmmX
zWqSGFulEknbeFmAPHvBWaYxcXE/yDGiV9ZBbjQRyMl4hjNdI0q2Q2HZjMScGOmzb7RmET7dZ3Eq
tfaDKCONgVjOz2i86ZGGyp9at92kCBHf67X8K0Tn531iVI+wQjM6z5vOHZ1nP2tSI4lRqD0H1THO
z1bVn73/jQTjNSptL2HfGEikLXD1q7coWfwXBETgW2LyHnlPFgzE0PI6aKlM6DEcUi3HagTrPgX6
dP44pREFxgros1ALQ7/vjxgrcs9Wx3m6vM/TSxpdQiLrrXyVwUAIxEEptgwY2lDjPdip9yqOmGD0
Qz1ri0Cj96AmgFpoMyL5QKjNDNPAtH3N2fchTwrWiBqjHRIx0cIhFfvjarW5ld6R+z4m78fcJAvy
vr7Y63hNXjpra2b28lBtMjPbfCB3zDHgvKNlrJM/k655FOJnCMOF1PJ7h7WmTcmLB3nMMmqiTtRs
XiYCZgJFHZXBoHOuc4kjJLdVRPeEkFELkRFifRNiETQzbpxuH2JdV0CM7ZVEh/1erhEXrTOyJIcw
I+nD4Uvff62M48eK1+kylY1Xv+XoD6g8bdZgS3MKaRV258frIt1fHkQv/QiQLOfB8k2eK2C0aQci
QMtuRzJ6GEqYtoIk4fb8KiO6/HFuuY7WpEEZkWCethrp4TztQQIuFYrzm4dhccyc43WFHKDr2uvO
KtDP3CCUPxiLrw+Orp8UzxF15uWfMQGvRhru1KhOavmcZXZau/d11ySDOD0kAtF3hVVdP5XLtY/U
a3gJhyMQ8t+lKLRa42oG1/qjLYXGFmNgjftYLHyf6CRf2KM6R46CDmQyz04p0W43hPFwrMqNH2+r
5lEEfuP/RoNhrM0bMczrZDhG+lveXoghLWeYYf3fiDCPTjESPxGMCKqrupiyvLgUol3C/b9PZdJ3
A1Q68AIAJwXwGOnnJQ1aMbTikA+3atpKd2dEJDPTdzIyc3MLQFocglMJLLpG8QZBhEiKheZDYqLX
9GsxwOPdXJDOwSq8dXWUnt4e8p1DSmutVeSl2qePFekXh8z0dvc5nsrw/PgBjH1Q1GtTpkk9HFen
a0gCeHKPvb15KxwnNfehWVp2axWlmf22l5JVoVIVPqA4y8vt3IrjfyjV0TkwglorQzCXgZh2fHra
FOvXmrz1uRkQd2a6GK0MHrcSWuVi64zm5ghhAef5T77NEXVGhPVhNsO+gmo4XoqdEhw67OAQil++
WtjSBU6tL9qcU6eneo9dRpyvguH3QgN2V2jh6O3XB8N5qzdXsvgMTdeOkIuuzPxw2M2sHc8Sy5M6
4ZtZFrRGbeM2lQxKe3XS3dfo41X5NcCfWhDXvtid9bL8fVh23tdSIObLxbZ/RYRXFJm0JzcMUiwE
A6YYo24bpQvOaZ/hvKXPfLavlOP98+V9nx7ByF4FYafMsGkcKil9jfVfcx6e1dT3JQGQpnTBAFB5
GFe6iqRavDbz4ajN85N8rk5Gfv0vNDdgUih4EZr6AAz2k4UuvgxDeRaGo1+GxOgXrfqU99b9Y5rq
h8P5fxOhfI7OaVCMOorUAa9OdeamkGActjocn1PJCh4bu3PQldmmRDtyyNLfzko/xVxFeV8xAPXB
PHZBi1Ipb2Hru+g6i8zOQBe+GQRGkwO0Tyl9ogkFwFqUXI8VknZJH7nz3jA2YSRiX3xzRR8nacMi
ccokxxrR+79Oojqe+XVARMM+Vrr2BeP2zK8L512VoaFChA2YSeYZDV1OuUk3xwF1hdkvFGAjsjSW
FamWntd6T9598lNRJxqysU4JoI34B4uTI+thmgbRIKKBeaNgNzXAuu3l146j8abaEMZk2KUVpR5X
ujqAy9JOCTp80lcs3Xzh991QTfbHaX6zwz4VX03OfdqBzsyDV7d5eLsS9GEPrg0VRw47j2dJpkw4
GkfQ1EHNGiC1mYcjB0HZX0pVPKKJNCfnh4ULlboWHHvJeaF/Gg0N0oGZUPToYxuPwDweHYjpZdhi
+NVyatK/rM2B5/RMuPg/STB6zNf77NpVCVz85bAi9nq5PfQccZ8QhJ80GAcgKMNhBtxezPCiTlya
C7LuLZtzVBNC/ZMI86akEE7GGRCwx9WMKC9bNBSYFhpeeLaNe2CMIZ8JaFmEL4rU9EbGzFC256Ek
8C6dMdx+3+RFW9FLr3f96TDfc1Qy5/s3Bkca2cBWoGHI8f0aAWVGzMY9cPQLlf+fD/LHVdzkYUQh
lC/oD7iAgkooKkFonj3P++DdBI8PqmRHVIJiSFGcw0XEv43fofPFm8OZKLz+ZIOyOSJwjoAHP6BH
GFG46uUujmoJqerJzuPcyERr/U9KzDtXoxxZaQWUhofNqTVPp9ez6T3k5tvDxikwWHXF5OsDfDWO
Z857M2weWSiCqlbp4xdPr48XQta2HZFfnJf5p3qmzGEmAsiCdG0T82CyaN6EfpVjQAStGVDMCDPI
8HJf5NjVA8gP/yTCPJrBKKVZLWY3Tflr/3CMrKu33webtrH26108WEZB6AAMcrscyhz2FCbhf75Q
TAIJlM/rdo8OmHVdkrMTuo2n40jF/Zo82/kCo9K/0HWqvXwFWMGOERCZ+x4mimY/zuDWOzOS12Im
aUYl4KCf9F9PG1gMZ0EeNXNd2c/21uQJ7V8U4b/3yo791nptBOcM5MoSNQ4U5FY7i/Mwpp/4Nwnm
BV6VOaYMaXrcKkmcm89mZka8xYUTxe2fx8Y8PqPBuskOa++OG8txnE/p0X1c23TkLjKfUk7vCveO
GHN71c6a1hc4NGT2BufBEXFJbuVl3hqVmwL9oHy8pz+DsZ/8Mdb3IiRVV6CSchxWrWMax/vy/xct
+X1HjN1VLxmWEKY1ODrF2w0mwI8o0JKzV2wtblfKnzHtT1YYVRKj0y6ScpyetbkCmSNyMAJhEvsQ
ot/MsHgGYKIc/pMco1TySKl9QYFkrFYpsTa4rsXi8WK6n423h3e5xLC3gXEPnmH7i7/075Gyoza9
UGMyaQY208BUX5cQRR1tY7XHEUbO62J7fHJs9VMxMo98aE6ExfzB8jpee4NEw9Q/XYFvVhgj3ad9
WBlnKu/WyalN9LYi4zK3iG2bh8LF9Cwv6OAxxagMtT93cV+W/XH+S0Ws6SxS81OxXIzEvWD8mHeE
3KtilIc8FxstVyEiWU4iK9jUpyWQDnY7zlVNNBb+EEUWRls8y0UQUDoQQ+gMVAPQJ+vapu0ZC6zj
5GWrePZUZZRGpJWDISQFbEmKdt2bLTl+kndkyRFTmV5gWR8cPfJnt9NPDhk9YpwVJZwHoBiTjdVt
agc25cHiEOEYaxbkMfKRkG0LSMfJQkfbkSyQ+cd4Nea4V7rNe8cTmdefLDH6o45rqRN1sLQCuVfQ
Ozt78uk7rp2hWxDv+mv38SFw9r9MqntJ0rEJR8ByhlvwOvICMFJVw7+HpGgtyU8+4Xhz0y969H3G
ghVdn/nYAEgbKJ4wz/D6+rBAWk8haAnScZSex3vR9MX+oUJGBBlRvALBQUT6H08MRTAgxtHA3nR0
+/JyXzjoU71HhxHARMX+h0uLg1M9xeqe7398Ig8GWRhxwZiuYl6lGlax0WOz9N8YjF6LS9lcesZj
R7iu4KQSHBFjBK/V+nqODSEoYidIG6BUyEtMTOujbwpsM0HQBrNci8BOgRzSA9T6J1VHSB4A3oWn
+yY1w4gWkwq9yD1aIX1cjOFED4WHmueZ7D54zgXn3dxydqN30yT/uX75AGRg9/71T9RAflz/Td+O
vh7UwqVNqLP8tPq//tbX2HOOpbtwkY5fD2Zn2dttaqWOhyiPx9pEvvEndcZKaXrfNJKBE1yhhXlY
JCJm0iuMwjuNadZvgK70PrzDL2HFHRCib+bOm2IHFtOkwl5cGhxFrZn4Lw2psGlNcs4yR+lxBP6m
iUfHa2SzLA5yaFrtQV+oyJpyZHDabx/JIKMcKnGYxU1OT9BCRQNe7gNiqwbljM4yl73Hq17w1MVN
nkYMVZdMCOIY9BoABm4c5/+UrGWr5tL6r7IAI94YbaEamaJlOoXqwMyAZorui7nc7RqOep2OF7/J
sMOKFSC5i5geYYhl5hAFIBGbmIiXNE5EPoHr80Pab/gdo7PrjPIfoVtZgq16/vKhPP26vGKoiWvh
J93bEU+Me3sNxVxMSyoWKXkqSbN21DW8Cg3pYIBt2fFpyQ276SfvPCk2+dwnjQ8wf9wWslLEqsl1
VR0MrPGi60vvK63pyHjEHaM26lJqUzXCq0L0Q4OfTyDLwXmxTe9rtePhC0wnwUbUGMdC0KNBUn0w
ZqFWsHFSGw1Ei31tuS9Le9mTg4fwZPVxn8VpPxdZKQCoKDq2JjO2Rbpc500hInqVgWH5UByOC8Qn
0oLYuD4PQ8JfX90t48chO21svskyclOc5VmhSzeyp9MDMGtMCbBIxDDVLXXqzS908xboNhc8lGV4
pcWJ+gV9IN/UmRgpRCt/IlUNimNms46Or5sFuZqgf9xueUhpf3EXv2kxMhRhTUqgDqC1elo1Fu0P
C4mzdxuUGqA7bTje94/2L0L7TZARozJQSqGiwTONOKE2AYk7t1zkv3bzLYcWV3oY11ROjRqbCqhV
F9wTJvw21Bn2nWfX3v624Q3blsfhjn7xz9f/zR1jhy76JYqu1PuGJScpRAYNHO7vyvW4qm1az3xT
YhzWMhWw42gG1fbUvGtExutYuJk3wNN/XqO6ZioOILw47P3FzH4TZUyRdq7/SabWdmOtzuhT0dfE
xeRra5of6mIXWB9PvL4wznNAtR1nPrIXTXNWLgb1ZSvLOgnmRvMe0E1dW1e35fD3F7P+H/40domf
dNbSNKWxzKvx4FsLoiDnbt4ial67mUyP6u+SogmMimnCDsAHZxp8Wo71QF30feo64eoVSU5kYMDf
em17omkePAuYd15o7ZJfvBTadHbwX1WjsXP2UOlaWmnUQOLtO8eQIB9DhiXyB9yznbbF32fLaJrL
TJvJWkUFFjgFGLvMPATY+pZjMW5LDO6dK6NfdDmQu6oDGT0mxhmzaKfelN9T0lhJiP/RQViMr9Vk
ken4GYt3112/LJeIiw62TRZnx7fe358xxnJCV6yxy9fmh4+gebm0ET5j2TEnXJ9OUI0ugFFRs7lf
Rz7NbluAOCwWmHmewW3guZDTIdr32TNqKcRM5tWnSYccA7jm7FVwzJ3Hg/iiGufeyTMaSROzXA9o
CD0sSssnFHf2vnadTtiMDotRP5dAaqT6CjZiguTh7oSOFYpjuMesGWnwVLe2GT4C5vOwW3ERg6fT
HP8eIVuWjQrVNwQaIW5AtTYNW3g3l0HD8en+Egp+k2Ecnliv4wjrvvBKkEmEjwVv1b1QrDi7Mg+A
iOCVcDgqHTsIf2rXvL8i8o2Qclu9lnQwGw7W/nEOPCeJfC2x5+IQufdvkSfyt/hgpM/b4oqmplst
cL70OyLuoAfUDvGG9T8SYjROcxaKvqFhde76LzD32DThHbiCcd9X1NgibYRdzrp8hWA8rQogohhb
4SU8JObu5hve5+gWj995YjeEu9HRXWZSEKozKh1Pm40Ik58CP96NzcxDbfhgevKLxhMQjp26mcwR
yVjVO9HIcIirMxp7zdoKjjueerrvNWHVyk8ZDLBVoIlTsLWxQg+pj4f09FU+Y9EJQgouFLFMld29
Q2S0yLmRu0zMIPFXx3pdYXpy83Bc7MPN5zF52KM3qZfJ5ychZo1Gc+CKGevVIT70nsc7WY4rrLFJ
uqhGdJrRp1dZq9Prg3N8vKS4R6SYtEVicpxh3rO7RQKji+zlcEhKyvbMc4oz8T2gcFKcYM5lcqwA
m6dTwwiLS2mVG7DEF0vZ6AUZEkvgvW0eGSZGilr/n4KL46geCumGuSfm7yVq+Hh7PBeU8wZuofHo
6IbgP4pktUGl238EfNz9h81zPNlE3KVBlqee45X1roWE0sMicprVO7Q+HXfgdXxzNBabjbsmhTro
V0hCuPzEwPgHhxfe1TDOhlpglX1Ja+gWmripOUETuWvTm0Hl7YlDjPOY2UTc+Zp0sJbgBbgEr0fk
Tf31+lbmWKVvvJjrL5mrf40zC8vbF0YoF1S229QSVJLNvUj1kus6MQ5yCVkvFTdr9j3G3ng7bTln
yibnskssChcRbK66L+ml2n5xXu3ElPM456CxSbm2DZMoo25z+nuDHvTYdBfORnEdiOI+cFF+Jlsb
40wd+UKDFUf6ucQZH6SYoQO6qsFdbp9Qrji+OtZK2Yil1ZlDYfvtTn8w+2dr530dkk2EzWhk9T9q
RzZt17TRfNDRKUHrPwDIhpeMdo8Efzi8/iXN+q8M3ab1RrqkymTxWiv0JsPfaCPTTOmErjUOFZ64
MEEQoroox6ZE9P7kZuHNSX7seZ3jHJ0oM4FLf9b0UIjRtoKoPFxqrsfTUry4/2bHRyclZkakBjUo
nDbpVjBfSYGcFMDZ3dmCo0Q4CpFtgWtlpWnnFFakM7GFZB2Q2N27j9tqj8o9hxT13+84H7e0wIip
IG7jroM5OVpWNycDesjJb2QyzxwnmyMACpMzSWZl24QDOEIwmQPkFsGKwqnpcLJrgFT+6bXJM7To
Jz2SpJ0JmBvr4YwpHfKJeJpglnQb3doQaqzI4wH2T4csMrbjGSpG6fSb4IzOUApEXwuoGja8Jye2
j3PrE4kaG1V7mi3h9xRPuqcjesxr8q+zcx1luDOVrK6e8St+uy8U00HfiADzlhoMSCSYM4ekYxbI
eX1D0IeqY0LIyxa1st3qv5PCEUHGRGeyFuutT0+QLBau76Brivh2v7/P1+SzGlGhQjq6J71Is2se
Urd+sIAax1PZk0mN0edZPz5IkrNR0qc034VuQm4lAY4i5cka66Nju8c/wcJpBcwu2hz/iXB8bVam
d0BmiMfTZJbhmyfWSe8GWT93NDt+Xr/harTKrFZzILoYlvhS8ypxkyp8RIwxu6pgZJL0f8SsTeII
757F42dS3Y1IMG56Mo8NI7xlORVT3D8jy48Aleee38LeP5TqiIryU9Da5FKnoYxTS6xXrFb6vAIM
iwCkBy08QWHfF2ouMUYblEHX97IOYtbpVK1TsupMBZ2hjvIi6A/lwqtbh0OR/vx77LHqocwkgOqB
Ygzc/NwlyA4TFEw8dcGTdt51MXoB+8/gStOGXhTRMaiDlihXRcl5jWIJwlJj0WH89ek+dzwhZJTE
DM0jWd7QV6xUZBZj9oRbcuKdH6Mo5NAoLgYVwmwRbq4rw7yif/iLOncR/nJEfjpH8y2MrKveDtd5
aRig9rRBXh9HCERZaw8YLPxB5YniLGDJQEsElKTvH+V0iXZEmrHIsRTPot6AoFQALaWwpdjSTTrT
OBQPAekf3zvnshyW8iaI4UJ73n3q09MKI+qsOonL/JLSftXVa/pZOyokdKfbTzzwjOlExogOo1OU
oQ+kfMABy8QHwP027bAIaekdQl4ydjpBM6LE6JVQaowuUqhsbmh7IHDlY7yFJepqWBfCOb1Jj21E
i1ErSiqnqnCGD1BZp9ZGmQuGuSFYTIExOZSAONQ4r+4P7z0PsIyXqn4LrY9vARy3xR6FELQOFOaK
q585lpr15NW56s+aHtRac1OSwBZdLBvivLvpUtboABlFooGhtqSZ83aJReSk/5JXakoCLE/cYp/R
F9eH4jHFaJVr6wtCqIHebYY6sYzX2eP9W+L5hawXP8QyZQoknIfURpLrQt7R4quTLVK9O08+3ifH
kQnWnweqbKbLPmUIy3LEbUbme24GhUrxHVPGDqW0YddLDT00dNmR/ScdRbDRrWzvKo7R5BFilEQ+
N2pNK0Bog23Ci5CDqcP7OqMYikiWZJ0mrFdzoJvWi/sXwdOkt70YI8c5kYwiqyV8vjW7pXW1koa8
D8tyYa54Lvq01pkjklIMumyc0dmhig6pMkIMp3+2lplb2OzA2345maGTv0kwN+HP5lKuZyDhiCvp
MSESV73wmGBuox4w75v68FrQ8rzZtK+RJQO24bknmYuteOiGQr6Ic0PTjtI3U4y21vW4q+QeJKXX
BCud14/2y9L07hOZjj0ULOgCtixgdNk5E3HQz+KlaKnfl5Le3MAfQ79MQzD/hDlAmCGO/zCpAEb0
GPdB7OS0oaOOx+E9weCOvITevM/StEUdkWDkTa4uYXkxLvSqgCqANrIHzEoskG1Evg2GNeZVI6a9
MWz7kQ3ZAPQyi0gGUFglHyhIaGumJKzJ4FFQEeqVvZ4tPVz578sDZjRCJ9vI0WrHa2CbFM0ReUb4
+7mfXdozyD8EO7goWPJ1/0CnkzAjAozsz85z/SL6FJ+UnNebs/ngRFb7a0H2wgc6Aa/uAcNXyS9e
CmY6izkiy8g/DlsL+mF+PV6tgaS/Qhd9tnUDr5bD36RIjujMf0Z2mXGdCamOPYZPTxpuTbf6h/L5
/hFyeWGCHtpi2GgleFlZPnCL0P6Csrf68sEhQ2/iD9M3YoWKykipY1dudVboDshyH2J1y/7Ww4iS
1aHnMUQf0T1K9FBHlFCu6hItBUPRBchkTW0SJ/4M3EBd8EKrW6no76QktjdLUvVzOR8gfis0hc4/
Ywno10roVgGy5/mZYI8Lxfw+O8L2w9ppEWazVypHRKYdv38PVmKbtrKwqetexMFaVlIQgga/jGT7
w4G7fIcjKRLbs1UAkSU2fKx+XBWXFSpnKXSHpy12HEmZ9C5GDDFKo4uSbhYDG+wYJU6QBaS+JCQC
mO9loQhEFJehJc9XfnP6NRseG9npdJ7/cV9U/8S1kJvzkEX0VjeCWbzU4TYB/kivIUfo21rBi1un
q58jhhltMqBgWIkGzlUJF7qQETE2W1d6r55a2RQUEmJjoruUPq6rwVbPpzkvzpv0UEbkGSVjdJo/
7xTAKqdfYUzCx2XAM+XTdm9EgtExAXZ2a3UEGcVcMcCe4hVMOcFKG235W7YPFncoi8cSo2xiNQsE
LaE3aHW/se+Zpsc762pXxDM5ik3i0WLUzSXACh09BK0ni259yG1sgrHy7ea1HUz9QPLFel3YrTN/
UCuAF8QWL/HAoX97tSN1F1ZzQG3XkJ7Mat62NszQ/ffIY/CWkBgRaNOy6IyYGqHTyV8uQhv625EW
KNzRFIeVeytvOXc80+KmOqjk3VGvbHPWFZDXYU4fhrUpPhZXcmw/A+IUnq+YANj21ON9TqcDj28x
ZVuz9DhCh9H1Ri8nnX3Glox4PXcypMk4lO4bdomt4RShih26VMdRv6w3sQ54XXjvCaEdt9vfOZaR
WxzvdjpvNGKO0TJ5Ps8LJcQzz+0n5atZFglZcme57jt80i17PJKVxAjrVhng8GECfvaumNdlesGO
7vunxzEQN306InK96EMR0dft7L/uf3m6xWF0SIziKNouKQu61KCyWs3qQzPea4pb+falJMWTsUFT
VOvlPDQ8ruAxOkQvZ3l2aXBs5zOcPOJCXaH3C4k93tAM50Wx9ZxWrq7XmN5P/Ds6DL+9+8fHUUVs
+UbO5qEs9LiYje86mpNyVC1HuNjeKl2Ly1Chp4S+vxiF/RdAs91ngCNZt3BjJFlqPxODIgcD/gLT
H/Xy/tc50RhgUH96puKlvfRaR1/HadMtaTd2s85Cp05MwEqi1XR3ME37Zbt3C5WncCYj9m/BZjus
sJRIMtSGKpzlSd8hUio664M3Czsdso+oUPEbnZ9SXDD+lYJBYC2LzisFOHABrYzyCbbfmNwOQnpe
d+zDzXKNyAE6JOzCmJ5nYlUNMSWCc0S2GIVJrpvNO0BGM4izAHNYM2iGtiLYaJ0eCi96GvzDmRfz
8RQ122YVz+ZN1VL1Vjn1xkeyo3L5QBST6dvvm2LLNJKY+4FMd6b0WLv0XG7KCzF3fDKcJ8v2VWXX
WtJbCbFYt9zMTf0xNi+o32Geq7dwciv5kdvfyouHWARbIZaFJFVAUvOQMbYJphk8M3A+eG1bPFvB
9kwZqhCJNX1SnWrlWKq7PXyoHyio0Trh/xgTsW1TaicLQ9lA+mIUtMKnC3b0XawLFov1wHiriN4s
bcG5r61uPsid13WDUR29rjiM88BPQFPGPiFrn5D3BlBNgB7iWA2O0mWLMXkrS8oswooloyGhT2qe
Uv9LfIUuEuxr0Q2FnfIpw8slkwysTgFaiJU5s328eTGxBW55CB2Li784XbYAtOd/yDFavtVyvcW+
d1pIoBOFu3h11BfKe4jFhYblLSPiHbwdxzT+5bK+iTLeXVsIopHS1STDw8pZODNz2GO1/RdXw9Pg
+0+h+KbDaPi6Ty/yZUbPcgVwzoeFb6FlnCJSVdjdBhw9LsHpbM43QepzjKSwAZRlcfZBsEI7JJ1/
w4AmBdCknjLsCswKxuktjuhPOzLfRBllL2AmqZV1iOTTCiSdTddh8+ajf5AsAaD65q5c8faI/kXr
f5NkXMBSKJtzJ+ACATBTE/1xTaHuAPLF4WzaZP5Lho0Wz0DUGyoaeDwl601vDg7yRfmmD+nSYe44
KEdYbjyP7s6oZ7IqRTO6IsxxXrOj8juOie/8zlubwxfv0bGhYhALTabQRVWYGwpWquNg9NxbkCV6
DQ6/tu1ChmfAa++Zdqa/z5KyP2JvVoi+oueQklSzfCyjPoccrniaiw0TNR+LqLULVSXYvCqRk+Ki
svvU6e7cQTrd4lgZnmwwOiQ34qBD8Q2KeIVRv/D5vujdbP0d1cHGhhdfDrJYvako6yQtsVMbK0ff
KOTWFRMnodlgvHydLtDbkwB+y0pczH3e/wnc82SUSdEoRRhfwWGxTrdvmQUdUq/Xz2uYA4/XVjsZ
4muajp2XOtaess5+iaWrUlFE6A+tgV+GfQoOIE2QAb7P0qSDNaLC3Fly7ZS0k4CROWvMRLXL3Fax
CixaRMUqbTjiONmors5lje48wq41FqsfSATled7TaXkLOurylpuAL4P+N7afc+sR7cmB064CZ779
CAB4qtuc65t6b2PyjO3J1FJHnQvksVE1R2fW+fP+WU5Wk8YEGPEQ/bAH5DgqgKuN8+Z8zheNRxt6
UdrMIIwfTzPnPsHJjPqYIGNnRC3N5l2KeiBwilaKXXjho7d6uk9kSkLGNBjDcr02iiGEoHE6OdYV
+FRRyYmaJ9MXIxIsoH7cVF0k04tZbYpD9Fy+oz8jqM0P7orkKbs8JkSDtJHGvbTiRQ8pXAPGFPyl
bz2iQSgha+qTenObc3BUnFh9NSZGPZMRMf3aXuXwCmK1jXFtm2c9JgMVTVZVwP+LqG+z2RIxaEXA
Tgu0zUHDRLbYEB3AaxV42c0KgtELDj9TgjCmx/BzkdDG3YWgJ4ckek7IeZcBF/W+sE0+oTERxiYG
YtVdLxKIVM5pBW+ttV+zl9CWXmqDhItGRdK/A29fni+YkVtygSFuVoS9tfEPoEZudGtd0IRzdTZA
ScTIr2zeSpcgDBRdMtieJ3JalLh3yKjfupupKGyAXRCzNxaw3edHmrzrwSVH+026+JoiobYszjVZ
0mlIP+JMlsTZUHb0/sDYSfxHCUZb0j/zdMYt/P/jFEe0mIfWY8Ag9WvQelppxHktHjUveriiFmdV
gGuzDr6NJsCDOXeAEwijxs0jTx/s6AcwwhrHmKDrRPwA6/TqAwcREYYHb1jj+TxTj3x8qIy8zoM0
l9MCdFbAfimeg8P99zD55kZsMNKYx7Orf63w+QRxkrBoLduruBjPU7mcMQ+MELbnPAeYhoizQrfX
64KE7sVUrPVzhmlasyXiouM4ipOpjzFFeqojURyCPC/9HBRpOuLkODO7dsjhwJ2B4nHGGORrqHQS
9sRQiCfMexugYi6V/f0rmrReY2YYI6xo/VVMkLemXg1GNrGeXiHSM0cxTrqeYyqMGe4KcQjQQAAq
BbqTB4hDamYr1/619AKHpyro6/jj+cJHQ9OUrmNMiCE2zzPMWakyiDV0iYYtovDpQSFyTo4K1h0y
bBLR8I1IEUQFZGg/0+lqaVuFoLsctbn/6vi+OWITifU1UX190ChHziazUAuvzEeTnOFSf1z/P/ry
p7XtiCCjgIKzFEtqINHxLoyQnd5kS7ESdJ5+8VibbFvXRpQYFZQmQmTEMU4RTwnZhvNjDVSDAS0k
q0cBlWvo1/AgrED3Y27zHjJHUNi8Yq4Xte6Xc0DsW/7j4K4PS+9LXegm7/qovbgnKYyKAgK9EQ8X
0Fl1S8PBSMDzsBPNnYqWxfsyOe2AjE6TUU1hKP0/1r6suVFl2foXEcE8vBajJMuyBtuyX4h2uw0C
xCRAwK+/q3Tv3qarOaov+nz7ZT90hFNZZK3KcWV6qSyc5kuKPD0a7Lwe84yW7fv+I+7a1zYw7fsi
uabCoFSpN0VfpTAVp3a0W2Nf7ymOvMhfZGfJO8lZSJzox6CVEsuRGTe4CE5HeQyUx+IoaEB5boM3
73IzGKKOepUnJjBeRNKhWwiP2ery8/Hritxlxd2Sw/tsKuPcdIJUJuceZ1i9K6+Y+1IV0rjk2fVL
OPgNqDACU/W3SLQDaipuhnj2mf4+VLb3u+wT9STVkP5ycbFYPHr01q2vnAk2T43bN/F1+8LrPJ5/
dSYiGXwJQQmai1giTFvHAJq7N6DmF9ZAvHA/JOeOqwy+ZGfMilYXDUfrUnrXsiGCq74Gn/dvwVxo
NkExVf3dJUBLpFCEV9y7SvFPjS9gnnIhvlrN+r6YWX8N/dpYO4Z9jprIXG84xqY5yiY6j/3xMeCP
hs4f1vffZ+5y2oiy3un4+5XrgD+aLstovcHBHOp9PeYd3IkizD0+gYSiCy0IQpO77aS7aBmtR9HW
W1Kvt6j8P2qHntO2/x+A6ls55kobXZ0lkgKZGsi3iehinTOK0D9Nsowr8vnJZRWYtQldgRmLEs7N
ZA5TxTrnLqSWV8Mz/cg352cNcxUNUrHNc2lHoLHmj1xSHf54aXTLNNHRj9zbjSBt4prKGEtorBBb
RkGmAP5vgWhBLNnyoq+xIGcgqRdsM1sW/+oNmIhlrnNcj511kpMRnirumJTYr8920K4ChQvMGr2v
9zRk7rPSYBePnECUo78XRPFyB8tHvB2GJF5/ocD65L6+DZ5kh+R5uVyi4/RIQxu4MKh+fX6Cy81+
fEMstQXQcN7eefuaHAKDARES/qlZ4JetlUADoj1ijSLoMqQF5+7Qv3PvBBhvohVBsybSbwzV1sVa
Vki0sEv7S3kqVrrLETb7Dk6UYhDnqnZ6JWdQCp7nEVuPkEx4lHCAmc1LT8+SImJl27+2y9yXcIw7
Ux+oKLDgmP5RwU6KKHXDh4Ay+wSBDXLbhuhXDPpj1J/6hVgshfGOdoV4nJufmoXaya9hEcqIIy0T
sTr36LyPK6X1LPv2/MfPakS4E0s3V/PeR2XAqRGMRpIViKNV2tGJvcVuEW/M3EZW7JQ4AUAxtE05
KMFKATPeL+nGqe0LzyOedQW+tWZzmeJViaX0BNvCJ7i67xdsCAsfFB/T9ahv0j1en38XRk1EUud5
AlnjJTGHbIDmYUq8aikmRIAP4rsnbOsItLeW203A+bIGA1ZRGGPcRoDAlerD+ZDOqLksxdUJG6jA
V/HJyybNpwsmCjKIpSbYFzp2VB7a5JP9sAkCkHly0IcD/AYDPml56gvNgBAUUM+gEEWZlpt/5kCv
wQAPUvVy0jYRXVa88ixPE20XDxl4X3mcGDwoNRjUaQW8ncIF2rzAH8VOlZ5E4OGnQ++cY7ulme/c
O3ZD9vlqdOjuDWnnwNVOHgzMJQF1kLGVHkVQd18WX1uUckJbd7meKQfHDQZhtLC9iEKN40yxrMM5
bZUdnbvE+ImdC+S/g3GDgZdE1SNcbCqrJqvjWs5t8bNEiR0rTInm/F1M+G3ybLK2zPPGyFP6SL9f
/PQ5WoOAcQ/6pisRHnjZnnk3699nw2Tw45TH5/JaALLWwCzvI0fEm6/AcXraB6u/9JAnmjHggZnc
IRXArkObGOPNiJAaJ8gbHOPZv8lARt9bsllEFIaddNsbqIugQdJBvoC3fYIricGN9iqbclvD/jFi
dUszgv/oAcWCFRfn6cncuWkmgx5GGqVKosYjCkronQE1FSXhht/C65nh4a3JgIecl5mQKLD11fGy
7kgelAR8RDJ3nnm262LisLAOfqgWeX7ucHaDHxcEztjJFVzDssOHvCHl4JQ10cnlAd7S5yo+PVqd
ff9W35r57h0pgyCCYRVhMsBMkOzBiKhuKyvsU86ckwsatUVY2SHIjr0rGkPlkxvZZoAXNYIvQeMd
PlMS15YYkGkl+ZzqFW79sPS8yrYGLIwHt7KwQIUEWxXvKz+fUv6+iewG43SUxkIRYU9IUK6xMGoB
huf17tUk2F1mLT450qjRsEdtqliDoSsmtnHfAtqJl1K1staNRgZ3UHGKtYJBQT84bXL7M1l/Iszh
SJu7K1NpjAmPSOIVnQVpmKohuXOyXwd4J9wIdS4vORXDeNxjVnToSjnfnAaBpOCDDIYPXo1p1iym
UhgrzeP8lF+1m/+DBv8TONxATo9qFrdAPtuAPZXEGOBQJVLahdCnRnmwGbHyDXPtNm10RPzwhZjF
wrpR3reai5AmQm8/amIZmZaHQ6zRb3V0OhH6PcSUJxEB0ifPCHmimKdOM8ccFCsQRZO7R8dC+uJK
Lkf1DGkvn9nxv7NCduLAkJC9qOmHC/14r4xEP6OuS6sNCY+/Y7Y7anqIzINXgwU9Mi/QbPArjJCt
PEwWm9h8gV7HiGiWU6GL3hZXVLyxMNBiHN6Svlx+mVl/cPpDmPcwjeUubujNc9ZO0xBIx5py/PeF
nAESsJ8vHAd0tgnGVE0L0Z2mo5uOuR3xWdBOQnmBU40JaljrP0xLnG9Jf/ef+PUthrkakdW0gtnl
wC/MdmHgHnR5z7Scw/PGOHLY26BKo9SY9AoiDom2EdYVnUB2SHBw9xWafXwn53b7kJNrZ8RoCIgU
KIR316NMS33Qgwce2Tz65iAtsOLleGfnOKciKWpPRJYa9liZGUSisRlUNu9rxTsvtXW7EFGJO+Fd
de7rONsVOxXI3Aql6wTzeqU6ZpsKNMrBdvA5Injfi/77RKfroI5Z25bQ6Tg+pBWxtgm8Jdo36nzy
tghJ84/ov0bIjuFkqp6KYgdbfzkCshwdHQGgNwrAvMDRilrzHWu/Ta5PtNJMMdLlU0XjR0e0N7Fd
VKQO1IOx/Nobb3Qv7P/DZliedsxrKmiyDh4nCB03L9jnQFPMiVOu0of0AF4VXuvj7Ja/qXEwwBE1
xSnPJGqNR6/bJ6EDNw8ru1ATfv38+uIS98+7JN/fjgEQ8RKhAq1CHOUjOTrwNQPDvh64ADLrk5iK
DEZ0C/6WyBjkcDn3eq2aSCWDvey61VxtaSeyl/nc+HtWo4kkJiBp5VSNTCiFA9ReEwxQYXhKWICn
gANVc8UuDR2wkopFL5KJVZW/3zE5PudN2Ki4xqp/KD+s3fWtrtA2tIo+7tv9XB3xN0mMg9DXuiDk
pgZJq+PG+zg0rzvL/fWTINIHiX1mX4nG9Yxn7homqSRRMi2dFleYDxaKcVEVkTUedORqXgRS2NXV
NkGm61bO875cl/7/zXJ+8sBrzt9DDQzkALKhqCIaCX8/2NMwnKVULUQAshcuD3S9NXkbnMcf2ALC
5fa7TTQxoPKbNAb+ozKvs6FvxVuKtsBKMtzwH5Z3IR8RSbwdeGyy287Btx/1o+lh5K+0wb8SrBBq
3f/Mc6GPLkNxGSwUkqHfzGACb6dOK9v8Gouonq3WslupKITDqxYhMfiyFnQRE0ciBRNG998kMh+5
EYdT32N1xyF7QmHYMMC3inQwep6G1y386hd+omXG1/1NInM7h05IojFMRFqKXCtOeKDMZ0i3cJcb
z3kSv0miuD45zTw7jyD5TWFFHfKzm3F05M/XwG4D6/CJd1CmBIM2ukV5r5Q682DosiRbqA6D4gkm
/LvgupAVhHkZDEojvdfBiMcH0Om4WHVvELyQiU2ro8jKYFKg8s03E10BH9mr5dtJb19XAZbdgBLb
jl/KnX3e7J2Olzaca3n/7RcyH6GLz9caK7HwC9slChNYVbGGvY2137jgCsTR2MQ2H84q0eiuTfMD
jIwdr+99Dj5/+xHM96lSNT3HIo4JdNYawfAuahKeSRKuu0XP+w8jn3wP5gFPksgqaiuHtoi6u738
dj64z1/VBy+8n6t0/aYR83RfxxGuXQyN2qXjBFYD4nFUa8PteqURhcQYbCy9dG1hqgAerY8Vzmvs
KYFBCC9GGtjcqvFc0PPb72HedjnFS6x39DM7zof6Nn7oDnhYwHbZkA4jjzRntAotTgJnLuabSmWb
XoRLKF8yiUpdrYfH01auQAsYO0/qwo8eeqQJsJkrdgeCxRFo37usPiNnWLUfPGibBZrvr852vyRG
FPeWiZ8xoIiILIhfB6HXY8uqhdVrHBilDvsdC2MZ965RkVl6Vol4n3Hdw8TpdgESE9xBt3lMmyjF
RA5yG6u10N4EeUiLZwqRIqTFe1vAOAcGOmwoF+XcXWO3w7qnIANpKciYxKIroWBBBjddFvYYRORj
48Ul0dB685hlpHDgpJb+ftn79iM4m+z2BDosirA0qEfJ3rTT178pXv1mbQyUlZditGIddw54ekT1
CjNe2K3Hf7c4IHID/clrYiRpBJYJnHy4HaSSnMOImOHX2YkSLy5+XEMSjY6QEKzTsJaD+s4xsBmf
9jctGQgrSkvtxBDnj2SUaAsnT/1UT+gSHQuPd284r5fKgBgGDrNcMuindujiUDfCtP4DDefaIPZ5
kEl/9x92pSi6aJmSrBls45PQCu3lauBUs8GzSHZ91MMf4sow3L85v4kc5vyMXgpxepDz4jlhQpAl
EdE7TO2SI2gWCSaCmNO7Kv3Vii81PT36wKfL1nuL8RrcFzPXXQv38PvcGGRHxrDRwhBiWrtxvOFR
WYUgd3wgPxd4WXISNOtb5iJbc5Mls5b4LZkdtU1UM+q6FpJ7rEV7/RV60WdCxt7OAEDcNWyzl24i
jAkEWh1cGJJF4U52L/YJ71YImMHypD23mj8Tn05P9OatTO53VnYx1qtAL4WsVxIa2TX3rfZ5CQze
6TH4rRmhpqklpAgbeFdvmIZGvwvaL+z79jGX0vpNGxavrRoMsNTedcN25F+hAz5ttcSUcrsQnOCT
trqcNtstR+rskzv5XAwWm3JeZdcTPcPOzjbmQ+vJx+bRKZ+/BOcz9rnrq+dKEL+pybiQZ/Ms1aUB
gSAlkJzLum3J/qv9AFZx145Ls7g4UY6BkMslF82zRmVhKdV7RbxFRDJwve25+cE5Asbf1GJARBwT
DCGcIap0Go9uOT1VNgaLLaLbqSvszqfVaNfbr/E52Of+l0FbhzivAJVwB5dv9jW5DdgyFFsWtR8a
hxa2/vOF14E2F+RPlbz9+0SECRaOc9VARGvfNgAj2hZGjLZ/BeDPtD95VDfzrhPyTiYia1GSTOZK
nFNNuFwxq3LQl3VJruviV7o+P/+Mg2WTOvt2g5h3RQuanJOca4nV5Ylc5lL0RptIZQO58cPqWB+Q
kFKWSGTYezQRci7gTMrmN1HMdRCjvj5dBIhKSXaQHlHu339yrvgsIk+0YW5BGkZ1aZoQUTrrTfdq
uBiV2weZz8sXzoeoE0HMHTArMdNadYBnUAdITJ5J+oWqEOb2aA+h7NYmkXa12zrpwXVLzKB7wvaK
MJ8883qa566CIuki1qehgITUDK7KxE5PRiyGmj7SZFSZ2kpFHJ4TNJv3UWQZ0ZiE/6kslf4lTaOL
2Jj0tnm7sHNDNPXWvv21vaIJBSPAnG8453RNxTFHq2hFMgwFxKXEeX8fycYH+3RGHp8DbsfQbAg6
lcU4KsIg4BG/UNUQA6+Pm4MHums/DFQwnCB5zvW/Zr/W91GywWeGxK+pZf97lLrdn+EMIdI+RH7v
gmL1cxvzcim32I6FyomGbJyZKeGI2MDA/T4R5SMdl4LknrCrfWmulq6P8b5f5CEkj0tCWYZ0fbl1
kMr71HegRfsRgZ3E4XzdORCY/h7qgkzsVTZroZLoiYtnt76sfH8Xg7/355s9oBXyy25k76+GePWp
TMatEQYl0bILzmB1PMZIEpPXx6UchI8c94mnGgPhpiKc6yqDGNz+VsJqq1O/beQfkWCLtW8ZD/dP
kme7LGO/oehRhA473PxDROgiNNdK7IXvE7SAI9TL7eQXMLzi8vTMeRqKjIYUSaLJYJ05zQ61SOwN
CRGsCGBWJkeQzmHasehJX9kozfAMZs4nnYpjTvXc4XW6XCAOTlT30Cd2EtjbEGNsi/vnOX81v9Vi
HsLQKIruQg3T2O3RoIiJ0ft/f/alnSrCPH9ymJ1AuCVAEaeX7Xgv+fpxqX5g730QbbjDXbM+9lQc
8xRGjawnJoUaLMXNHKdUg8GLbHfw3qrFsnkPuOPjc0yLuGbfJ8gA9zm5mhiRgIIoVOcO1v9gBxGl
jPSf6O4Am1bHr8R0W6K7vLOdC4+mohkcH+Q0ks0slg4vg4/nGMsb0yvReabPMRG2Tb0uzItSlDjS
Zn91QE6BBgMOhMxGzhNFDKroBB6ry7UcRqx5gQNDqSpBcG7TYcqd+QDyCOzm+7HHquZP7rebq/lP
vx3bna50p6EvzAgH6LSugC+HrJ3Pc9vnise/SWGgIx9lre5yWMiL854lBHuaoyeRPIsEvRORQ7dj
8dxb+hf/fP7+tUm2TNibfanUFs6zrYlEwsV4pr0aqCCg5vrF+XizJQMFezNQV1HRWcNS9SRjrVe9
dpYO7WA74rNE61WPxZNtejz6vrluU30qigGTrmnkTrcyiT5pjhgtThiadNvNcpBcbqvZLAJP1GKQ
xJSzBvszctjG0UndOlBsB7xlnOBg1uubCGHAQ7/2V/nSQohjVkT8qQf78ysHgOlL8YctTEQwINGp
5ZilNT7PFbYQRO7hQirbXBjvkr1sdC71y7y1f8tj4aIqRbm+mvhGqKcpKykon8qzXValK1hOfF71
o9tdSe1ZqQNifbnE5KaSuEX7dF/tm3t+R20WUvIcOzMUJE0Pq4uLUfeyA6rQiek2Ii+hjxkHkn/s
digmO4mngV5KP5yOmCFbLN1qoRekXcDL5/bkzAL25GwYN1A/52WrDYl0KE2SXoNxtJFqGsiXfuY8
67ybYjCYY1UaroqAr5DLTmxhrDSIt8HyeVmVhMu9Ry3o3lEzvoqWtcb5NOCoaV5kvV4kIDvriP/w
8LZcclka53r4phjADsachPGMVC6krfsTwa7LxFaP4SuPQm42M6FohoLcBLgtdHbdud5GjdImBa6N
HT0qTuWHC2WXB/1OpUt3awS1qJehfqJ8pkR/vm+88+/hRDhzZ09Jp4dqXknwYkBvvN7o9gbe7q5B
bqt2e5tW5wNH3f3Vs/EtliXZKDOparANSzpoZZAHj3Yf2eoKbRV0uchfFYAnB3yrWE7e/D6UGiWU
cMBoZFl3XkGwfsvqHOT/V1zys1kL1VUkmcCPh6Yd5jw1BeQT4VDTd8OTXd1GwLv7SbBObLn/AlHq
/a83/yB+S2OP8SSHZXseLhKSS7QoFy37DzqimpYO+gg4smYfkIksxnOyzlY5ago0W6+TyNGvriqj
ibbynpv3fYq1MD7vxZrPi0wkMhiW1GGujTW0U0jn5bL9sAS9rdu7soXijfM57u9ryPl0CgNkSV2G
xahcpYN39fNA9fYiZ7s293Mx8HU6p6OQXSGhFpzhqQG/bIoNOosVb2pwHpMnJ8fEWnmcqEqb4+Qc
pOlOLorEGINEtzyfHH3WZZ9IYvyk5gLuAu3SS0gmHR0aqR4kcqieC3thPvg/bDvdBPvM3cP75PXZ
zOPmRDTrNrXaNZWvDZRcva/fvcNQEWxSJHYWxESkvfrbgAdbvDvAOFFjei5DtYG2OFdNssWKnJ7z
FZ3+3w8N2SfL9qP4uG+Vs4UHsEL8gyjsdvlYMmKltCBT9BGhoz3t6p7WVm0Lvn0pl5nNT6LN+qPf
EtkkWqtccyPWYKYvIO+JbfTLj361uHyYvLDydqX+eM8nkhhMSep/zlMrwEqBCodH0fmle0NX0jr3
rJ22+7U7YKtk+9wHQowGoWKhX1G94sW31Ezv/RAGauSiUeteorYEVod6k3k5KP2Ot49KKU7Ry8H5
qpx7w/KXGFFdF1mCG9qgc997bxYWuSBtv7rC0/CW+geqdByJs5Ha5KwZ8Mnq9mQpfUtvqrTBguvh
1oKmHsaaG2UrvONk8Ee+xJZojpBVubVHl0Ic84fBNsHNXBAM0Uk+SNzeetd99VVQCmG2BgtxUfqx
HGfFO2ieMTMApcmqrscRrk/+QG3s42LrmxoXlhsxUp3umRADRxJa4M+hBZ1BZK/6oE0E61ryWuKN
zF37v7VXBoiaUJJyxYCwJLPXK++j0uyy9M1HB12piX36G4ZtfQJCKuPWFJS7URdhrit4h4jrTsSy
8UIGIbJN9+305u7eOUd2Q2Z5GVStONEX5cUplvHmkmDqa7HY5E5lCxppfBtO4iqz4zUYN7P1J7cr
9rZh494vYFApOoeJrrcDnmlvvcLWl/XmYn+cSLpcUFJ4NwuWJZG9t+c9d+qM44JoDAxF597Muwgw
tHbQj3t55T1gczQr0+94+/eJKxx2Ela3Sh2+Y+et0aumeKVXPF8t13LROYWobX/9yG2785doAfV/
dvbT7unst+hIfY7B4QOGDn/0xc1j52LjeWYHL/3V7zkB9WxmFWtYdRoNoZGf7Qo6XRpDqAaRIpUQ
YIA5W/TOJXW0kydk5LqwXpY11q2vtrz80mxNeiqYucJ9F1uNFN0Ei1uN5CeCgY/jWhxAvrBs38Rq
jdF6Xkpy1iucSmXuchVlllSBbOiAzOBxsz7v0siWzuimUzlXa9YtnEpibvH51OhgSqKSLPS5q3be
2B3Ocqm40tp4u3+PZ/tAJ8LYTiHwardqkULYCiNIUeWl7/FGP5xjp13YhYE3p3IDrAQ7O4/uo2Iv
czfAxdYNwnv3aIGWvc3T38HcZjFG4F3UVOk6doRdNhC7XFIWo/v6zkbSUznM3ZWivOrP1gh9MUa2
2VT2DluvfMN2yRJvG53PTmxe6XgOL6YymZClbYourkbo1rf2h5egGICG7SWXI51nordGnAlsVGr6
fya6avaK/wbKwa1p815q6oDc+1CM03BOxkjHx8IBWpv1OsUsNjp2Y4u2tX7ya5b0c9yTxvgFSVdU
ehxCWlgTTNcvl53/o1xuOdY35+ZNPxCDKNapa/ImkqSDnC6EHerRY2yHAm/ie25ASJ+KYSBEay25
y01qey9oTdqgNWmxI0+vLqiVwCi04hNS874VgyRjLyWXJKPfatU4jgbih2f0V28qL9bQf8vNqsz5
rhP92CaM/pplmACHOLAoWV6+wogE9s2gOeL+HZ4tIeo6pp50TZUljfU9pFGLJQUMhodiDAyaxk3s
8eMaO89LlPAT+B7cDM6cpzyVyKBTIxVCXEgKvMZVjSZiAQ0LCCaRCdtuBU5Be9YWJ8qxAFXGY9te
qZHgFNXc1nCIL/cPcBaPJiIYPKr1TsC2AVk6CC2p1torGHda+4SFt3/1kk0EUfucAFI+illy6qDL
1Xayp8Kua0LnaFdcVrY5r376fRhQaqLY6MITvs+qCwm87OUjtjunm+2esgdxK0Gzdj5RiwElQRGa
pBdUvFXGz/JNwkKIs+SkooPkCZc3kWd5DDTFcdeoxs0cVt77ZiQVzAEVZNAbcKMHnloMPFViYYHg
AIdYOmApGp3CN56FJWCCVyCkt+UPUJ+cHwNLIgiiC7PRaMZw3R2k3VJ2nunLe9/KZzNPE6PQmZ6w
ojzV5imHGCSUVf+4fn/fLDCGgVWnDy4qks/2Kvbvi+QhE8sA2aVC3okpLAMMkOsaoazsxrWXPK7K
hCAY+i8PUmew4mrWrWKJEPdyFIi6QHcBOjbuq8SBI7bNJTaqvpESiIgTcv0lomvC7mSeRcy/jKgY
G3Sm2tAsBpGiAYtkUjD+IqIKfbyNC2/x6+lk+3gYQb5kYyEpP38263FOZDLghA2OahNHOm4xxr/e
u4fhUQDFP8/3uzldfxr7t2oMNPVNL8fVhYrB6CZo/UZSeliujVxVaPOaaygY3JPFANO5vnbmGdHD
AWT80i4kS27QN28O39owcHSSa02KK4NCH2KT47py130MUl9lrR7Pm9L/CvhezDy4f8tkcAk7jmrw
10MrpBuPtUyamBhu9iMqyR75as7bOI+338IYbBrlRo+bDApSYevT4v5tmk0T6/8anS4ymNS31yRJ
FehieB9opd7tFnlAs+Ho+yuw383miJt1nyfiGL+lNNVrOGoQJ8CbOF7dcp+t6hdwuTgcQXOQbqA4
SsmRVTRvMnYhXuM8G9CNgTFeJ3x7OjtI7GNukSNl7oWaSmEsoccUQXpuIQWlBAtJfZW4iot9eBxt
ZnsKp3IYI0iy6qoMFeTc9siAbOSwQD8s5n1//MAidV4z6Gxz6kQc+1Cl8gga/jPEgXvH8SL4Ewdv
Y5AWPSzrYYtmBYNs6CgD2V3ehqdSI0/u8FBjaSpGgoN8va1ewXd0/6hnkyzT38RYzhkroav4Qj9o
76wPmLAnWAeLpiEgMshIP60Hzr1T57BrKpB5y7TeSBXU2GV4H7KfDkR9h3dw/kKF4equN+S03hV2
5h0Wux3o9Hs7eUGOT7PB0H620MjqSq6bk0cbtTMeS98cIkx/GPM2lVovyHWBH/ZSow3E4vMNzuHb
VADzEA15W7R9SY/aW1/sTCSK/7/MhtIb7zWaTX9MZTGvUWf1+UWk9xRNqxgcRAYkdxYHEN6Kbz+T
V50UixLj9i9VyGtB450i/fdJKKA2117rqI0r2DlvPWbufXudzUZOFWMASD5n8WW4faXV8T3G8ued
4T7AWhNsmuemJeZeQcOwLNnCNjqwBzCnaDSSOPRwWQ51uwSfk+w19KOZ6YNpcJzYWY9yKoo5t05s
myHHSMxhBY7B9/fcAauNa/lnB5PLHHjlacUcIaiH417LIUr0X9Yf6iH1OLg626ozVYbB71FrMHae
QUK571xMFlBCCY4dzD8R35+GgW6LEvQbEUQ4FDewsHWBBh1+D+xscDFRhe1q68dSVRKro/bsecP6
EG9+kZ+0wwkzq19DECQ+7/P8B0j+VzW2g20EB1Avji1epePaA+cisNB/gotMB/d4GY/Z+s5UPwaO
Q9ns9F6CfiDGOBTbiETLLEZzPUEt0Me6RXtfVuQLxOfCE+1m/uTY4mwucyqfQV065ZOMMuQPPjoW
AIpoVkUUwHt7qTmwHvNUDIO9htYY4djAXDD3ciHRuqH1Eo5N/gfQ/f5wDFxkJtgmkgq6IA2Crdkk
bUEqmZCz55R+Yy+/MEa3/TphOwDnLsx5f1PlGOwo4avXbQG5MBdgvPnWBeLH5YMnhneGDG4M/T/Q
u3LM7dEi6/ZHE6gNutISfDUwD/u0e4aj21z0NtWNgZKz1MeZfIJuWHqwxrK/gsQ/eIrxzo/BEl0P
07Kkj2VBsicVFZDb4BrPOuYdn3+tg6Vr1uo6bU0FJgg717zFR7rE1MD4AHfPsnG9493j0m5X6kpe
YUaCc4ocDVn6Zj3XBCA+IGXlSatoadmVd/JWoFrkyJl//b91ZNAEpWK5lUac5AqVzL4hV4E2UTjI
ZYFC8+PcoBrO38c4O4kxsRGWyHm0elG0WmhHWdPQe3QjKsTuM4xj/HzyH97c2L0NY1y4gQrnSrBj
rGKpDShN03PtR8dboLUQrBt74Yn294OxmluN531HBmHS6zgYhYLzRWsG9scqAfawX2x0+b/RXQ2R
h84u7KC+/1F57xFL9ZzJRonsBpTEbDBoIPHWHn75oMx5cDGSzzvSWWmmJJqaokqIaHWVcSCt5CyE
KVVxPXpIEaHbgFTOq+YvoSHabglHu7kjncr740gbU81oAAQmvCWShxdyQGu4MyhEsx9Fb2ljUNFC
IwwvhzPnhWH62ZA1hTqXmvS7nnJWxt2Anc4wWq99N9CgXvKu/Zx1TkUwt1FLqpOkXCRYp+NsPq7e
ngPOs87RVAD7eI9WJGsZBCDnRYMMtGUgfsb8k4uZE+wz4sibQ9CpOMY0hKKrGuGEIzNr0kXoNf/F
ETDb4zqVwBhDq8U9xj8gAVVjVO4+yJl6QCARvG90XDnMiw06si5sO8hBZH8Ec2ZsH3xjC9cH/AUc
UfQns57PVCXm1Y5PQ4Y0100lB8CYeZIP1jxcJV5GbTY0m0pinuq2rmLslR0pOKFbULqAol1tKPLH
ZAlmX4fPdj/nHEwlMg+3aXRFjaQKPldF1AMcOv6LxrmmbM6maMo41a4Q0dIGPfiO8MaRsX5Fj8T2
6+X+t+LYN1tVyMtKSYxTjwMc3PjkmRJ/IfQ82v2LOmwloRDOl+Ic4htpjSvWL2niGz2JBbs+2ZUE
Nkkjc2Sn7A/3FeMAEVtcKOrByq/0EMHWkYCWahnYvG0Os7m8iS2w70aWYxoZ94pmPI5H3VZBUwko
enBPh0dsZeZa+2wpYyqPgQq1TVOzo2DkHKWj+FWQerFBp+rZV6/2iPGiYFlI5LmKyXb/yb1qvM/I
4Id2GdXxOlDhzhW7myhjIw835ly5qX4sbvTVkMkiLAWjE5fdxaZr1c5PjwFWyaLLmWP5PEDUGezo
hnCQs5hayHHdg5rRO5jOzie9//zJcWdmkxNTxRjQuJQ5ttYquGVgd1eCy0/t7fO+tc/6oxMJbM5g
7LAyAbulocwa764SnAiGg/c7OnmCtgV07vn7K5atrniVXQ7Us4mDXOvHUUpwiCd/y22G5ME7OzMr
KV1aiS3++ouj/VzFC+SrUY3sDqpmZxno7pDm4VbV/oM3+C9eseNscRaamhDd3hTkxbDSBESwH5H7
Bs6WH659WfBeZg4EswO0CqjHeyOhHk39dHra8/ikeSjFDrGlklFnaNShdl7Av0jdc3Aha3KKiBIR
tQNffJvCCeDdZu45MoBRpmmvgBKCmiS2XI9B7NDF3T+wbDjYonPnv7zO7MInsevP+ljiBsC/WXuS
c6iwb1jDpvAFoOqTB1WcN5rd8RRqV61K5Nt907z1e/wZbdOn9FAsgFX/Hy4CAyClLkfnqqfiHDiJ
x/WL6B8tL5HsqCDhDgWxE7ZO3ocU3uVjkwdGHY6giL2hMTIv3mbnqwffXS5vA3pcpjfO88KmCyrz
pAy5AQ2vaKo5rtchysyFG1iJu+Xtv+C4BiYTo1TnphlV5fbtwqfiAekBXl1ntjI/gWM2PdCZBVoO
aBgEtngEy2BUf0Nta49yAe9tmc2mTkUxEUp6rspBzXHN0NMFYjLE5kjfRliC+mQ+EPLwhj0p2NaD
XT10MRCPSogHLuzyJ3QTx5EsQVEQQniZUwe+b7vokEIEQzsrOEHMjTn5TmTB5gU6Lem0dIC41kai
GqlxbIjuCUYsn3zy+pD/gN+1H1732bakzPzcibNZEofpYTMeSnY29N4wID8lOTpwVCc8kS8EARw9
eQ6DyfgmYJ05CYJCsRO19bMbo9eel57m2iiDKYMuGNiyRG0UIcYYKP4zOkcc7iPOc03YfU4SUp0n
qYKc2juieQRx5yFDJTp0douGqA5BcdV27SAVbF4ygmcuFpPw6MA5OqYKRB9pH473scASNLwKfUA3
y/r9NvR8nfTYmfJgP2LwgVxWwsNndiXcjM9c6WhiNxYDOeCkS+usu9kN8lndAmNIiwNNMoG/4u1R
wywSNVcOgHNCVbbzSVCk0pILCI0XjeOclvXXEqT194VwXHaLQZ/e1NVEoRfCeX8N7v/p2TrN9NCY
cEdqjFMa0lSPt+4Xmwg9aGjXCl2OGB6EWYyf0glyeLE0iHlZa0gpbXoEcT+fHkDyhA5jh3NevPyV
xSBIE451bdCPskIQ572vr7vNYoepVcF/bOzeB/MSxwy494/BksFM9bS6ZcwwnVsvRgc1bPSckDJw
0WvcuYr9DIIByknG+X70dt0Ba4sBmFEVh1SsqW10Tvc6wsivfKrM+0IMtusp1P/RbpU94AX0Drjd
YIXYPf18HTzbFt64D+6sp4JpXOC8iXQxm88wL30LGhoBoNKggHkhmx1YmHwEWiWh66nB7/bCa3+f
t9GJTCbr2Q7XPAyTUD7kC3H0H4eHN/AyuIVz2VB3bL8Hvw+vk3s+Pp7IZK72Kbv2itVCphMv1mVn
j0T9lJYF2H7pskHKlMmxl1m8mghk7nt4bXHoo0VdwEglMgrPIdbw2felzAasEyHMbU8iBRxaMoSo
tvgU7v4qCpn8eeZ6G4WeJ6aOP0/ZpZwUBDSH/mNIHihD5v9wdmU7cus4+4kEyKvsW9u1uqrXdCfp
GyOrZXnfl6f/P/cBJlVq/2UkJzMDDIJTtCiS4vKRfHGrl3mnxu0DLQ7BsS5ISvqt9SmJGg0k0Vub
OO305YfrZmd2wAwWtyq2j6vSOJ/hg15fEJT0OrbbiqtRqGFT+8/979d/QtxfHEjOZbBprHQaQfB8
uAs1Norm7u6r6iGFvPfWxGHZff5zGDmBUcUhxQJIaHPs9C4W3QC2dI98qwmQ8AP8km/fQPY47zlb
g/qv6bSc3OCE1xpRQNn/AhzcjCs6PDgny/kaoslybTDYcjR+cU7JgqAXrx4MikvDFFoM/cQuZCzh
ezA/7Rq0w2GRafh9lbWLpvmCpGRAqkrDwD9q4oA+mvrvu+fEq3fcU4WjIGLFfJJ4LiB6gLP805N3
QVmyJJWVawnqfCqmBL2ez/zhHO+3cDmB1/F2J7Y7uYqrYofpfi0tsKIZTDIuYRybeZxCFb9/mhNw
zfm2qq9eomRd9Kipkmx+es6ATm63GIuwe3Dm0hfWGK55Ksvu1wUTJbvCrDQKsx4S47/Vj7abP2BT
6dpMgv9HCeAlYpqbrdN3jNoFdm+KhCI0JdZwojfEjxOE8vCAt/QosPPoEbsZ11zx5bBH/0NRuiOl
xvSOcaboJ4e37oA2KDhe3XmuTq2lAZadvQta0n1VUYu5Aw1ooU3Ee0NOavsEy/IDA0STDZrHH3+u
uFyLk8jQ5/A/dkp3FuhKFpamgGn2vrdP6OlJWy/EDLZywAqWg6MenJMzbL5FX477Z5Ttf3MneZxD
j/30EDt4o1bi2Jncx5fiz+dIL4XdF7oS1zi/F+/H3kkP6bO3ls35f+T0f0TeleZChJoyCwApxpnz
eF98Nqqts0d76iuwELe1b+Uw76J8QQfrtFkz5TiM8R2L/+bVEcaK3Vpsz764vnd5uiBR6FWYhinX
kO++N8XcyXv0emePIXYrgrKcyPgjKO+lpgtKaZLxqcjANGAO8Af4fcRYSu95a97Jsrf853Z0iMgF
oQ4b4wUvQMgnz/w5aDHbeh8+P0bUWdvgMCvuhbBhVoAOWAMaHBCrYYPah3BDtbO6Qyb9pIvnhnqa
9iaio3i5LQSzxP7/RDQ53LAoM3lBLHGyw2+kOmvj6KjmRgy/lLDfE004yVCs+cUziz7QNOHBoU9d
ZYrcACGCjFe9FohTO3zqjQeiVZ6NdkdmWVttAg7OoKinVqzYGLnGXN64aVZuCiurj0W6tkhlkcmM
MozfnLu/qPSyBgSbmIG0FaconTcxR+c8Fe4QNG5srcUDi8e+ICUZ6mLs27iNbXESlO9qWjm1ouxu
36b0Xv8nMvOUZdVWFJvKaZnRLnhvDjw+afVZ5ZZnpqlTmpOLOcIOMVdUYZGYrYBplqahuVjSBNtq
OzKX9k9VzV8H84iBQ1sStjsSH6yi7VekRopz/juarVu6CZlUMVTwWu80jXVNbIMaSR8DFrtVdkwm
bSWYWrwi21Itlc14Jjm/VvVFHRvI0pzShrwZgo0PlKX8/vYlLYkcjqNgR7tqMUPO+XIelUasFfGJ
Tpkj0jMzKNaXhRyDhNoVUktMQ7KKqqbJTP3jHH57CgohqvikH5XAzd7yz7ePsiQCl78vPc+9kRZE
9GV8YopHJ22XJdyzkvFY0HzTJ2J7m9ryaSzLtkwsKVWplP20y6Qzsha2aqCmk+aTA1S522XpiqTJ
yep3UUMu5H90JFHL6BiSWNHFKUlOcV47nDYuqz+XYeQoQbpFj50zFL/qeM0wLgoGQvW5V98wDSp5
F12SpEXDYYuy7lj3tcvLzzz9mUzCu83HJSlnf+i8n//iCas6kjdGCEOUpfdVdF/zze3fX7wnDSlG
XTdh3pX5nBe/b2F5QFBHIj6VCjZMVBs7OXKbrBxiUfQuiMx/f0Gk43kcqSVUNc68IP7J7eRZic3a
acmxb+haoLJ2JEnQgxTYm3acbd24zUjmcKN25qE2X4t6Z+bqaZys+4Q+m8nkhv0jb1Bkr8tDYW8m
rnpR+JZWj2l7YJZrK26dPFF0R1HWYP698XSb90vvOTM01bA0Ew+lJbElypTArHXwPktcm7ypJtkY
zU/SM4eQQ629hPHjbYKLnLkgKHHG6ms9MgHkOdEq8Bq78ESDWtJ4vE1l8bYvqEiqwbjFhoiCStP+
ysJsQ+I9tT8ZwkuKfkWwFrXDQOOpjt1IGnaSXQuWxseIDCPMc8eCH3a87+rhx+3DLLPsD4X5Cy5E
FyP9sXq+rONTX+SbokqFpwWFKxoj2twmtGhQTA2HUS2dqtr8IReEeFpbUa028ckWb4GI3Lg/9kHr
ihXtkDOr/xnMCzqSwtM86kOD4JlJk+PQ9W7W+UPkW325K6puMyZukHzn6kvbZu44+IiizkyEj01R
77MR1au8XmHworRcfI+kBFVpqEpjgsGDx7jY9wZ7zglGd5ftLmyAE7nN5cXrxGgvqmLhnwW39prL
cVcFJulyqJydOEV5rLrJ6YsVBZCCtf9YbMM/1SmDC2RJCpBhYGY/DVN8Mlj/peT6oxbV21yczNxr
S3MLzGOz4gvJceg7SYvqzMYfSnVD0uwptuCMdSAZWprbk32XHoPyC2Gta5S+meeerreuVcNrwZCr
r7d5uiS5cMMsHWMOkF2WY5+8t8eUJBlokwcydQc7bzZD0roZbVei4NuUPgRApk5qUlHcnjKVR56R
rVU99rbxgMhlRU7WKEnuizWKhpnIp53spPE1e7xPwuZM0talUTysXN6STP7hHwrr1zJpx3EacZLE
p2jCgDnyVlkPQ/btH+4IS3LQwT4vk/pAA2Nc8zSFljX9Tte5H9bnOC/dZKpXLLI8vvA/SbygpF2f
xqgICanaQZ9Hy9WjASNj2cYOPFKlnlKbP8N+PCcDNuak6cMoVDdl2SNL8gcupo0y0X39rW6Tl1h0
2zBURkdhu7j/yvtpP9IaSzr14cBJMzmKhYEJE11z65YVSbMR6DKKOoAhmcc+C5O0jfD5WT+9CENz
2mhXjT8UC5uFDLcmsd8a+p2RWj4PG4cq2op9XhQ8phkKmx0yQy7RomW66FWdQZnSIN4pqOccujzV
XrVJKe8qUhQrz86i8DHTRvuJSg3bnv/+4tlRTHMQqqFD+JK69nTamtsmQ+NSX5Tq/rYMLvrqlqVZ
cwsIoja56NCZo6YJAlp58NCRYjcxC/WVpHhmJjtSa3yxwmpjBt1WS+uH27SXHIVL0pJUNrwZirFU
4lOi2LnLjI65Q6cWu9tUFplpMczsmGNsTXbo1IkL+HoGDH9RzprcNmeKSZq3iSxJCDIGGv4YGCoj
7wKeAgp/JA/g3mbNYWLZgcfVPm7b2gGeYWVo1xLbbFSaLQNDyTBzSPJ+kHCsS5YRBPJq/MwGy1Xz
WqycZ4lplzQkCVQbkpm8n88TAj42nJsp81Z90kWmza6VxXSq2TJUzCpTNTUSG1apGbZJ+FYUxOVR
uxVi7eVYZNkFJcmAjDauwggsUNJ+W1nm0O737ftf5NcFAclhKko9iHkIfkV0h3ScE0fUXXVh1vgl
+RMtZyJgDKdoyFlLkCSqzmO3VWm2/YfDYLmhSeEnwX+R6Bh93jS0wGHs6jFPsfVhfJnE620aizdy
QUNyx4LQiseEQ4gz8tLVkQtjsCLCi9xi84hA01QsJg9J7+omqaw0Tk5lnGPtXbNrtMcybjahuRYl
yHMT5ucVsY5ma8iCUpvK8boOMG6Z2S1MTB31jsrh0BES955idLbitGoY+10YUJcnmPKvY/OMNgbn
NhGVb3Rx5OWUpBtmYDGNRczft/m8IJhXnyYJJiPDIMYaUT7tKrcfjk1iOr21EsIuM8BQFGXO+lHY
v+sHi4Rd2g4tESeqhF6Y63sRvqDttgSePA9eq9ExhyNhnaOHhRuZyC/4oqcOV6eVO186LfbjqQY8
DcWEq3D9HRFTOspyZBlYRbYN2dix6mr5y9+z9JKIek1kzEJLFx2IjEhtAaS8iazYaRhdeZkX5FdH
9ULH20TxLL/PsLlwAhI+RBYzU5h5gX2+GXCSg0cgylq6xrUlSraKfAdS0fBvqHR7QWrUgC+BEr5j
UxLu8bbYKsw3+jVPbpY2qXCh25qCeEjD3CYqW5YQ618a0iCeRkY88tRGP7Ksy52J1F+RDMvdLirC
zd/f1iVJydDYhZli+h+yEWOOCnIwPiW68EKheLfJLPLQVBmgzYZGNdmNiisM+52UEbfVq73Tdbzd
l92et/eGkeh/H5sgrEO5BWUKFUmJ+VsuJCMYe6sMBeyzPr40+8T4tFbTWjDOBlXggGKGu444TSKg
ZF3SGk2YnBJuZk5mqIY72NVafLygrFdUJNNEk6KkShYl8Jm2A0DbMcxmM+Qr4ekiFdyKpiJ2UE25
WGCUVakok0hOgYK04vRUVmerKVc82flFlOQai33+EJGOgq6xKLXCFG9NzjB1r4+faV8ZHheN5UR6
nmwa0lqemMRKBLl8OOS6LfjuCpVXRgjetlNnI8tOlSHyaFlv8qbvPdb+fQCE8/2hI1mIhNhhZHZg
YlaIvZ29ctY7dj64rFsxegsGAoQsZEtMw7Ax7uhatPuq1KeoqpITJnrug7SBkdDv1ETdd0RRnDHm
h9tqu8hADXl2oI7mgZASPcAZK86qLDk1qbpFYOyR9nedsBXxWMrvGRSmHOkJipyoLnlUaLOf1KTG
sfohhBFXgARKkg2L6ZkrsTO2wV1vfe8F+xI2gdtMR25221gkTvzJVjakLl6sbO3kCwbr6pOkkxs2
NwLkT5LTUG06hERxtp/fsa6NVsKVxSv9c/YPA5TzzhrHrk5OXfAyBPpeqXuku3I3G7Zp+7ddQ7Mr
ZlDD0G0VoTpCC8l0cbVuwNoiOeUjaV7bNBGHsle42ym66pI0zR6twmqfMi3sNtjSLDx0BHzTe108
ll1mf/kH6cJKe1PXbB31IkltzFRJcjFBulQDLcEU43QLRr0sDlcen3cHU7Y/CmUUmxEwpRpQh2u1
sSa1mWwCHgcTmhWQDGtheIyscvTisVKDLRX1LtDbXadrbkB3evw7RRE4fo6Tx4GvCPuSSl18i7yA
TJu6OBlUCJaoEdUBlsCHfJOnKy7nklRdUpE8PQMV6HzMcM80/kxyR9edTt9pxte1qrmMDnsXqEtC
kreXDylHbr5EIdNpK7epdr+K2h1VR0uc8ZkVTht4v4MVs76km5c0pcSIrtVprVkwF7TQNimqAKmo
3TJ9QYFzxWFeSq3Bb4e5xZQPxHqyx9wI0w4JxW115SOrPdRMYZAm46iIg1p7nDwTtokVV3TPt1Vj
Ke90RVjia4EhRIoS9eDrEGxJd+zbzaQ5+bA1m/eCIEWaryuTFU1ZFM6L40qcLdoqCbnVwjwI0yFd
7QQBYL5r8dAiFQNpXWTqFKbJ2wXDGgv4ugkyk0y5F9aWY/cvpP8XDUChGxgnirCTSTrf1RWpzBg6
3ypvXKt2MSIdtG0VxBmStZX2MjrsXQsMJGDhYmBKDKp61wZGNfWUdHqWniy93TSqcgBKZh9O28Z8
tukh6LtNWG6M8k00/3BhJoV7o6saaJuSZxXBfw9ZVKenoLjrQ5TeestJ1ogsGZOZAgNoYAaUSESM
SknNmtnpqWLmz7ann+qi2w4pMPvAbw3Rmkv6gRwMNdBbugp8DNWo3F+UxYKbpghRyCvuCVW2fY1t
r/E51HRgr9sVBn6wJSCGc+GFoSoqX3JwZ5EmtqKg7/1AZd3PkmLIhsJ56NUFj7gTW32+ZlKo7AzP
FC0cTLNA2ZZzoVFYZRi5DoqjaZd4kTDvwxFRXx8aYr2a4/Cz6Il9nGjV3bVdkH3F1qrPt43LEoNh
zDQD9wk3wJC0vM/qsW0IH/y01ZCAfcsyw0nscmcXPkVl/zaxBQbrQDoZiJ0tvPFyw1uF/tMijNng
s+FO68Qm1o0zEDD7KDNXQpmPzzz0UAE4Abg0RJkfEnNJFvJ4ZCDVfNGP/Zm4zI1ewpf4rD+IO3Ks
XvLv9ffx6a/PB6JI0SKpgpTwh/ecTENaMWvwRwD8xj53bSveqARjzvgaJGWBlfD6dd3GYwRtlwPb
caqtNk+b0R/izrHLY4Lp24VyzuLX20fSP0qoYaIMNA+rRtJKbkBlaW4qo2hHXxWfw/KLWANbfHzc
cFEAKiLHgSQq/WAubdTSUi22MGe7irZJwB09i1x7MO+tJPN4pmzM6TOx6aY3rd3to314eiTKkuhz
nhtsNEE5eFSfo5P28/bPL3HOxj/wZpEuQobg+h1gqui1VoEwBHWgOHZUTl5P9DWvZEEOTGBJUW4z
5wSH7DcDjx9VcQOkA7ExKooVX/lY7UqeR06FPNjtE30I3Rk16VwAgtgpGpLF1ydS1Smbyjoc/b4i
1GOlqXuRQaJty5vulWALs4//G5zUSltrBli4qjnDjigFWDwbgKNrynxi0TimxuAXSedwpZlFvTRX
IvdFIgwlKQqIqQ6bcU2EaiRXEpWPPo0Dp553AipnVV3xVxeJ2MBZ44mBNyKHt9mUG/WgRaNfANSg
IMyxe7doCvf2TS1YdSTYUMEDSh12Vs5K5WqoV21JRz8xfzCyNVBhS5Kjbkeu1a1BUmY5vgqoIBWo
l89RJNY2AyV3zTZe4D1tRDT5mkq2fDQ+d1N6HLXfGGzjqqqrVC+tvYY9XpJ67KQG0gjWHc6vJA8V
6vNTpdqDz+ujEZwr66kLkGaJV1R4iQxMOWMwswiUZRW2AWCCJjFcFtA2ipkCoT4Wd23B/D7JNrev
bMFczBVKDFK0LCSW5ca9nOoYOFpNk2/qSXZAgb15zkvB/v6FMhnguTOEQsOdSbFgPSRmLnRj9CNe
615h2vSx0gztvovxjORKo77dPtWSIFp46/Ff1BpQbLgWjlAMlZZyffJRwPAGci+K7mdXORWLt21U
vt4mtvSWICU/J/co0IiavPqwFq3NYp1Tv48bT1QbrkybLAYYS3s1613C96NwUedaUbYFKQFVBnS6
bWBDrDr//UWOuWlFTVIBqmqbbmo72ZDBycpfWvn3vGQK4iSUjRR4GPJ083FiSIeZLcWDohROMAr9
Lc8Z3xYmt3Yk0ZN7OgXlyiO5YPPnggoA0LpmzUslrw83mkZUZ0yd/Gh4tOp2GyR+rBiOHaDdHxtG
0mx/+w6XmHlJTxKYAtG8bmTa5BuRk26mYNPsxNo7tiCUV2dSpTONiVUFOYSyMw4seeybfmOrOzM5
F02ywr4Fcw88xVwpAsabIcl2TSozDJblYzr6QGTtSA18ctptqj5Y2Y2+wDUEY7CFM4BuBkJfk2mG
sslGvRj9EavlnCioHge6EW3nN8ValXSJlKXoFJlD2CogjK5JpXFcRVmajX5buHETvxA9pY5Rq55l
hCvhwhLzLklJipVjohE8KJBKjCclxhgsgAKnFYO4IAtA/qGgZ+CWAHWUaBiIBSm2ho2+iQ2uin6v
/2g7ICuYU6xlHhcMPCw7Sg8wFCoeS0nqUpyAGzFMb1BoDgFWVZ1+3dadJfuHuAM5VIQg70jK67sh
DVeVQVdwmLB4zKOHINxbzaeCHqo+2nSYbRixY0w/3aa6dEtor4Ltg9zB5kp+LmRySlOu4kkxyOiQ
CNNwtBgdvGH7+A+EdBQ8cF8YHiHrktCEFvYMp4M4hEEJA5+4BmZc3aayzEQDJOaoGHQklbXMvsJ4
H9xTkWOsMPkdB9/6bXSfYRhaR+7GNbzNgoFF8QbOLSRjfpUlcvN6y4iRZPKBlfBCCthr6pCY7YR6
rMbxyDWycsAFBQZBhAwWRfcWEEXXQhLQfOJJXUy+PhiA9eb5S8QBvQiA1tgWk/pjhZ1zFCW5hzaw
cpapwA3F7UnkbBU7ANuhnvyy1PujxvrYGVB/dFnc93v4jqYz6gJjoytu+XE0aHuNRtm9yRKzcqLR
bvw4nbKVF3tBFVHEhxMEADWmVsv9XaoykVHFIDM/azmFh2oLtyuLyrl99AXFAJV5zAliCpSgpacT
iegsDMt28vsjfRx/Bis/v+B323Dh5r5vAO41Od3XUCvUad5PvhKwHebNOdqTlfxIWHzoA+xliMMm
PmhDvqLtC/bSBsoCJW/kAKkpVwFJC1NishGsMwcnqDOvG5/SDE9BPXnt9P02Bz/mUhm9pCYXxPqq
VfU06yCrR/alfB0iJ9ta3vjFat38oK5Qe3d+ZVGFs6vjPzAysKSSZgwlZLgGRyvW+IVK9+hF3JeB
+WlsfyTJvRG8oD/qrNUem7yy8Eu6UXtxKtNtY4duajx1UTtty2IfULGJtLWZF0t6i1woAzgTzweM
4PXX8cmc0KILcdK0J109i144+nQn0hUuLPBcgbM3d3UCoGVoH7aoW5UGRC0Mktm/6PYzAwigTM55
9RshyauIdNey7wPzSIK/DyRBGPU/HeczsUh7Fr0LPzpMpzZmRonLrr+XdueE8HKtzjWNX9UbNxxe
ryFRP2oQUCHwY/BYKiqS5rMCXxAcqTkkcVnB16TZHUwlKrotLrI4tSr6N/qDKNDUnRjjivX5aBdm
sjMkZfYHUOa+JtvbU5+xBhbRTD4TbdfYz1O0YnU/Pioz3gUmlzLErR96Mas2QcMaB4k824xj5I29
5uj2qz1OwHPm2+CvgcPzRHL4HeiWRKJLl/3PliU1MXRYBZqo6j7XUUpGIMPflCJaSdJ8xAe8k7Jt
DclqiuSn5LA146QPeFEmv/iRldkuJa3X6vWpaganKbnXd/G2DjN0bHF/qO/6pnxMpxNiajdvww74
gd7VE2XlRpcECQJrQV+A6sM/1zcaI6Gk8BRPqpJ+RROLM25bFFnVfR2eGlfkf+0WI8KFigLWPuNo
5JTsFJaWKUw6+UF+15Pf6Hhs16pyHx/IaxLSgVDPqQKsSwWTe6Rzvmt/HxahuwhtPiimonVQ1SSn
oElNMyvnkBmQ9q2haVA93r4SFv1tJxOEBaVTGE2kLdFzr15fTNOixzsOI+pjZDo3dy2AK4eiuht2
obninH58F68padeUJovBlpagpHLVEUq7te3IQzOTP4bcC+wVgVvS78tzSW+BHreRMmKauS/I8Zfa
uKHmGuOmILvb7++SpQJiDe3PSG+oqCleH6oajdRorFkMMuEFSeEVqCcOY7Bymo+V9fma0NuD9Mlc
sdElizgUBoZW5UgyEJgMM3KQOMfc+TFzBl56Pf+Z2dWzMhT3fRzuNIy1imzn9kHl4SHIt11/gSTw
0N0sgFeDp6ARWwyXOs1W0w7t4xhvEcwktHlNomIbBZ6abGIMG6RrGNZFXmsKdvHowHIpciAatLXe
dw14QIs7C+CF3DiR5m9b9OdT6kCOzglbvLFSqGaQLimaDokPs/+WTU9oolpNoi9ZDtwj4BGQF1R1
JD3oadY0eCfgpXjdvnq5fU0fXSB8/8WPS2Kf6modThZ+vCHHOH8q+Hky0QC6uU1lUZWBcUOmDT4Q
8gLXUq+GKIcWUQAXt9oHuWsQH4VfUbltv71NaOnZQBiLO58bgIHxvSZERxYoTQFCqO2cCZ/ukyD+
hWEBr5q6D4Luk4og32H5ShpxSdCQ7YBaw4LMNaNrqoIkXdzTmPpFXLuiOhP1PgPg/h+OdkFE4qFB
BYA5hqD+0NmvRdhu8qHbYtaBW1iqa8XqpmJsm+bxisFasosI5+bKKECsON312aKxRsK+L2Hvq08m
ezDL1tH0e3BWCIQN1efbh1ziJPrAUGNBeQ9lbcloYCXQCGEFNbsZvtQk9MlQn1IiDrfJLEn9JRnp
UJnNm7LkBfWjbGN0bip8kSGt/XqbypIwAoTw3paBt1K2waGNWb+WVlE/3CfKnVo65rjtNgHxsh2G
Xd2mtci4OWpFdRRAehkiM5a6WfYqni9DRQqZhxtFfLbxvNymssg3DKqjgDagAitDVew2K2v0WlDf
ivYj2r467Z6h4NbFK8nXpdNg/g2m+iBrZKPv8lroqkALRVV3cGZgJHSeOQoYpojvf3+aSyqSsFWZ
lpYt71HbeGzrXwr7Qsad+teNQHgg4FkjvEdCFKM8JbWNgAftkpxSf1SP47hrqBu0u6hdYdiSgYWA
oUKDJkAUQmeGXsRdBLdfjKNG0Yp6l+EMelu7Q+ja3bhZL0/On3wd1CsY4QO8Ev5XQZ1GcjWzQUWe
ayCdP01wmZshFo7IquH59u3Ig4JnBwIEIG14umdYhsQ5fDutxBh0fpn6JfvSZ9sg97PiZKlfifJa
lV4gjuMv/aEXuzTzI8wOScaT9RyRI9/n6HSKncDVv2utVycrr8xCQvP60yR207GugafAp+XfukPi
PU27cfuVnoyvt1mw5ENdsWDWx4trFbGdBRYHnQajD6ZzHwpHyz1mbzLtwGvH/trHj7q25y+r9uTd
cfl4yX+4L72kMa5e6zuQrvJDRA9asDMyZKAdVTka9T4Vn3VAub4Qzpwx2AapG33KyUOxxeybiiSO
/TSZSLqGp3g/6RvV/tWou8o8VdM5xL+MUfVb/iKeitDJmnJfk2NmoRt8coJsxWC9JxxuHUOSVYv1
XaV1dufXaKTHzHHxYgE6ovYvjWJiO2nhMuYIpJ1avp16l4+/8nOd5tuQPEViFwOSLvKDNXwxCn7Q
fSP8opQPWeYZeuY0hY4WOy+ZYtdoncx6EeR33YdOhDEVa7NL3wuRt44xPzUXgmDygdnlEPa+nj2g
RjgU3qSZjhnu52k2k9O5+Qv/kWIBEwu8CfayzZz43shdE7dQ+glmsPF9xO6IG4efR8vr7EPTcS8W
rzl1S9Nv7qPH4RAe1Y2OgrzdbsA0B9dSHZX0Od/mD2Rw1fFef7Tsx1S8xORuoLvC6Z+H11Jxovi+
uzNjJ1edAX2E6okG93bqYXyOzVecoKVUGpqpkauY51bN7dvXjChGi9QDUg4+RnCFHh/TemNW5XRI
yzx0rSFTfZEnqRNq5n0ypv2ntG4xEA6rSva3VfN9jsz1jagK4k+konW45qY8BU9JurLt+qj3J4gL
QJ2uYnSfOqS9kWB1p6rxrV8l053KFE5eKpvENjcaPdjjW2zYDnBMm8FwsNq+aRySRG7SYw9OQ/Zz
zjfhsVNSp2yJ2+xas9pbc4IfjbdW6je1uafmivu6ehaJqWqbq2Vh834OAkbusi/GnkAt8nvND+PN
EFoA9W6GYW9jm2+K2V0cSWNUKPNDrNyLe405OtlHm6jb5bEbqF6X/8y3/IgEI9Me8xZ7KbD55q89
OLAf6DY4O6i54DG6lgNe5F2vmWnvv+mHB+3h9uUu2N3rX5cYEmkcQWWCXw+aCXdRbVN111gAwufu
XNQgyp3dTZtmTL+22qkuQgRNfC13K2+LwPs3fwRAU2hXhKjJ758lKkHTVvQAloxA6pIHDBhz8p4/
5LFxzKLJKdQKaGiYsRx1g1H1aOkGQbLLVfuptaZnLNf8gfzdmVdW5iRdfe7KYI/izVMQprhUF5sx
vRDNkGRrD8o+m/pNo201y2ftU58BX81MNyQr+vvRgcSZgAZDHyY2yn+AkxRU69LEynq/EikwlsLL
0w41j02A0sftO5SH3f7HvgtSkoQUlaKXVVj18B3MpyrM0AUM6EpuPmLMyItmRF6SEQDJmUe18dz1
yZcuLrzsqeG/sAvVwfiafWdRp9W+9dVRS3VXNYadmq6YkXf374MZmYEGcHJQHzUkJycIsZun5lPv
h0nEtiPptlmm1F4amqaXkUacchLcAYQOmx/rm5YYpdfonfBIPdpOmWSKO9VEh+K17bYErmSrY67F
iYcZplkMWbaJSsuBlUyRZ5lMhIyNua1VvXm6zWx56Pt/zIYvDXg+zDOGUFyrIzopMOLDrns/xxRJ
pmKKZIvBoyQ3DvrU7WrjYFm7YfymE9fm59IWW8t2MqXHgsfxUMCT6eNvKtCct79qJirxFiAb1PJQ
BEGToryCCyA+ZWZt7/dW8JTZuyZ/VEJ929bpHsjXsvP51Kx4hvN1fSSJxtK5QgmXVb3mw1CigdmO
KUjGlTuJI+ZR/suhtNkyANaG2EK7plA0rCdNMvR+BgeA812j3jE1cetul6D03B7zcQX3/TG0UIGr
/ENQklD0XGZGnoNgP2y0yLHQk2DsRmPTrWnswts+U7Lf5z6gKidjvSubDH0ygHkK24tc7OFjnY27
kN7VP6rXLgm2obJiJGY7/uG6LihKEWCQWEE6haAYiT0m+/8Anv3QRv9CBC4LQLaovaI17PrG2lCP
LTNXet8qAicd3+yAbKP0SePdoU3furVCwKLUX5CTBCTT06nIOc6UHPozNV3rvj4Q4WTHekUwFmw5
Zl3+OZckGKOqj2U8glAnXtQ8hTf6k5ETpn6t6NRCtAW5uCAkRVttnZgp+z/SvqxHblxp9hcJ0EpR
r5Jq703VbrftF6G9Ufu+//ob7LlnpootFGF/g4PBHDRQKZJJMpkZGUFxRhpf8l3/K/yae8ZvEw2j
bispbqy74IUpPuaLODvTlw5N6TCVPDVPhuoqm36b+2TbHHGB2JKtLJtA4YZakHet7AnGZi8/gxdg
fAQtxe0jcC2SuZo7IZJJDNQW7IbP3WP0NHRu93147f3oqG77A3Bt/avEHt8xH3bUxQQKF0EaWU1b
IpY4dVs0H9Qv+c7YqXeRqxysxAWi4ra5j3miK88Q63ZFPTmlac8jagz7oX9oJ/iiDCSwdrddTqGI
YYiHvnNiFfu3z9w69vJ9EbnF4i8nvfDgF5EbnZQd3aqubw+b6Jtkl60OET6HWg7Q4OgqvvZIZYqL
Qglx/KIj4Zi1OOknzS1knYnrfnJhRvBFSM7nkHjDZmanxfDLX13pT8g0DNth3DoR8+YaJ3+0AWGW
JwmBZAMUPNRWdC1J+JVpphua7CJrR5dZ4icrvUtwFGSUUQ0DcxW6qq9nscp7lnSDjudCcTB3yZ1x
gjYN8ZLHpnNJ75aHbKMOrhKYjSTgXT9ReD+ayrvCwXBybbkDXUsKQhK4KLIhg77s+y+OVW7s4kTT
ETSy6GqqvoKEzRvNUHK+rKBvdEDggI4kBu8wEd+o2dK1VQdt0FNcR4GZ7VryamfDzizuFvXRMsBi
y743pmsmoNfS77U49k126tvd2Hya+cc5X1Vny8z9n7PO2hxvA3AjoIccIiqcEmFcDuCczdB8Ep+r
8beyfJvHz7ePho+sQFc2PmDFEj2OOuBuplNyZ5E9yPq22Sl6gL7eHvxVAXl2x4Oxu21zzZWBlUd3
HHrIkB4VbkRVKWxWaRjWPL21+sNU7kw7uG1iLWK5NME/4eKCso1Br3t0eJ3CFxNCnp3rPEzHSBaK
rcUQl1YEp7XAUoXHRzrhyHu2Heh0JspuyQB4IbtGPbTdXsouJsq78hcEtgfgofB1ZFTeffliYHo1
5gVoKibopuGdsmcblBfsh/reOjpesx+O09F+ir8vW7Jjj8bh9qTy4YiX1qVt4XSw84Jay1JMJ7Ib
UD1B99+RvNw28bGTn48PVX+OINLB1CPYyJEA0swWNhqfqw/TQ7zr9unO9qqdeVa2+ZZKSgLc2T4M
6sKgEAfmampOXQWDIyQmZVRKqzN28eOCp7dGPtpJl2PG8hE98/WjNn2PlOEBKyjZU+/oo1vjEDx+
asI5nAaMQ3ne1ufqU7thbyBtOgwuPSz7+Fj76ZEc6sO0y/b6l+TB/ho+zKf2SRIaru5twGrA0wK+
VHTsXW88PQnNTk8xYgt04Q+ZYrlaVciuKb4mH8Zq4KKCiAHQT2L5mgKPWBl8zZxt/NI9m0e6AYP1
Pr5rHtpDP2wlPskv9VvmhKvXSEhalkU1ndrf7d557rDzjG280U7Vfnwav0QP2dsz8r+SC3/Vdy4G
KRz+abFkMXG4Y4L/f9wALunl9ae0lyTxJGbeXxUXB0quTkUP+TuEhHSvNM/D8riYD+hWuj2Ha2km
wDL+XbL3+//CDJjj0eZjlzBT7/Pcp7vqQGrXLXzId/jasX023QWMjE/WpvaMYDhqR/p/m08xtplZ
Ca62vsZ8ki/qtIsizU2bCby4knBidQe8c8KiJQaAEz7hFyNFx6jqlJCrOtXLDiBS1LFndXN7NlfP
rAsTQhSa22D0DZHgP01OAnTqg4apvG1hBRiFc/jChODzZVwNyUwxijwYa7f4auluVtwXwxmouV9E
RfMogPMSo6JQ2j+X24VRweWJzYiWdRgXsufQuf++3M1vdNfsQau3te/VHwh4yY9kfzS+4jmhVK6M
80EyaoDNr9fO7PopddoGHzA/ti45th75aVZuOyKZ46Kz/q2XMZ7f9hZkxK4tzm0zqHGFeQYtPlV2
cbxpO8kNt358wRWhw4lN5ghLmTOFmI2F44uisYN8ztlz/QTyYldaw18N4rGL/7UkrJ8a1mMbtthi
6efxCHrdrX4AJn1feSA++atDGcEXBF0B3UOW73riwnaJVNL3OFB0/9EY3KV0jS/jw/LqMJfc2cfx
J+m98Efp46VbMMlxtvoOBA/Pv9aFTc7CqDAVG56a5B5UYcrfDlJ+B/Yr1V1kGelz/bMtpMWc1YfK
pVVh38dNpdcDID/AqaOy6bA71fCN9pA8Tobq0axx6RwUzoFlrxH57kQR+pK34XiIux8pK15Z8ZJM
w0M3G/tZ1kvEV/bDFXkxH4KP1WDzKs2Kr0bzauoKiJc2i+3qP4o4YJmX/t1L9XIqBFcrY5B8L9oA
Vws3Ru1ruJVr74AyPK5LVHrcYn9X5X78yTn8zcH430jFXIoWmsmyhBhpUh+yp2Zm6Kh7Jc2WDZ8a
7WedfRs0hFw06KRYg/XY+MK0cFb0ioN+qQTLrwbhPQlaD/TwXgW9OQpJ8unYuLrk5Fi9Zy4MCsF4
51gQdB3V6cRoqfm1MqE5MVQMSepmNQK5sCJE4LGuZTMoKzCsZN/oroa3hZMeTelLdy3nduEyYqHQ
mss0ZT0/amt/OOjD11x97DXTTULXqAgvy5fKozEPkluNu/6NrSGyFCDmgaI2VJlPIGJKPech3NL9
3Ln1623HXLtI0JoNvRUUVQgaS67PwzxsoiTrlulUzrFHpt1QIWqU0cysGkG7Cnr4QJkFS9dGJkUr
i6Q18HLXj06leXUX6JasOUZmRDjlohJ0LVao44lrfGY9dVVy6Irz7dla82zrYiDCeZVU5sBaHTZo
+Bwm3xUox902sHYgXhoQlmNsRvRJaDAAfBWdvR5iPtWG1Ac0ikwletYkF9LqeJC7Qp8jiuDoXbxe
mKRqtV4rYa46KJ6MIGJ1QS5+XFiQKbKStOzx4+keJcEviuQFspqC4s1C//t4YTF4NnKaavy+DiXn
YHqcoHfk1kHypgXsU+f9xv/Z3l6d1aP00qS4PJTSsbM1vCDjF/AMAZgXHju79vrc8mkLBqr2F/jT
ivm5qhtABFXQtTa9O7Ovku/gUyccDmhD4QNHks9By/f1ujUhM7vENrGhsji3vcEyqjdK4+iY6HPG
NmZmkdmNRxWgMi1T8+cwgtqo2ySaNh3Sxnb2A9qVM18xazUFz1tOj5ZVTHed5fQMMLFKhuNf+17e
WorVwlnzoQeKJjRTupG7dYtu4aLPlR9lXWc7nTmzV4RWdLIXQ9YMsmqUnzaQqUKTk1jwnPRJjUEh
jxfV8KKPb057qCsT756flfl8ez1WPJ23k+MJgjQ4YBf87xdvtwFiL9mYwVI6GaZv1hHZJ3pTengY
OBKvXxkUuMFAww4GXbx9xZVnRqX0pgpULcRk1DpFW+dyB5WvULmfSf7p9rBWriCAXQEmQaqEtzEI
3j47jRm2Zgjg/aC+IvMKqJXzwFvyjPJBTRYffBqS/OvKnY4WK2gLcvIJwxGZtgdUitDlrqnoZHDY
Nl9Sx6dQyzv0i7NvIZiyuz3AVXN8IpFQRves+LaPClqUYwH0sAMOTgNFEqUzd6lKfzG7kV1PKwuH
viTey2Kgk/0DjWtMc4i0jZl2MssQbMSNF02Ll6KhnZjLp6aTlZzW1k4DSR8AI0D6ol3/2iXrKrJJ
B0A7CJWWbTzvu7Zx/DhRNpTZx9YuvtRE+/Xns8l5XjCTwJWDcfTa5GAzVQ1zqp7S30Zu/M67GvoV
PzTd+v0XdrBkAJ1oaIkXc71d3NiQyO21U5G+FGbqoV+909y2rSWX48quxtGBly+YhjWOhrwej6bX
VpF2g3ZiZfTFdqrtuFg++FQlTrhWgEf3MNprQd1g4FUqLFXZpi0BIEk76Uq1BJaVd36OV9hWm7Rp
Q53B3sxT1/6iTqKAd3dgh8Gik397Tle8k2sOc0YsCFZ94Fjo9XRiMWqFJwp4apcO24xWW8rYfefo
m0hGU7X24r8yJ5wsmhmVJvQwtJOdqF6FomRl1745fccR6mTpjuACIibzpoJsIyib/nmQBesQDgDE
EdhGU3gQTbMW1gUIXk+lVrp2iCtvCXejQwGXvq+qXaaaPzOlkjTBrmxI3NegvOF9N1D4EYxS02hb
zL52yovoEyR6i9diMA6K+qm0sq1BKgnqdG1BLeAawWMBg5a4/6lWRKEzALDbAStcJACXh9VdXKfb
vGVQaLVCSQJ/bXgIXNHly1WLVJEWV08XXS1Jrp9Y5C0qKqGAA7L6fmCgom7uEgBY/txh0WeL3Y+2
HJQfBQ/q5rknJWrOp3LpXc6k7NxZWbzPgcrO9VhyEqzcE+jI+deYmOwmyzjR2m71Uz+g92fQajQ0
4VGbx3H01A1/KNBIwesD0C2QqcAsIhEsCmkoA4g+SBmbAcgaPlvTZgHsWb9Dd/q+02XcKoKbvNvi
DSCII20oqovoCyOrY0i7jGYQfYqHbwTLxIyfeTdskmp7e8GEpwa3hP5vzlSLygsiMiFG0k02m3RK
SMDCpTkAiQYIdAb929tWVsbDqWIQIqD+jeesfn1mNw3Vmh6MrQEreh1kDFYwaI2HQgWIfvBgs2L2
5bZBwTXeh4W54wxn0Cb+gJi3FjMlaZLbQYUeG1+B6JVn19YJjZFoXJhlPber1lAOQeoSjEn6O9fA
RaDZpWNbli2szZ0V5R4eoxA7maxs6r1JX+h3kK1FMtlvYWf/M0LIcSMaQz86tYSd1vexMZuLZgRK
fW+gb3tB50lxSAr6UIZAeLBG4ijCtfuPPSBd0QePvQ0R8OslrHNA+PPWMoIQZBakfMujyVsm2ct3
dSYvrPBRX8xkYXRLXZeOEQAzYgzA/OAWGEvkg2V8sbLhCNOXqFNqJehvDjRzAdpNK9/IiHeqHdbS
7o0157exjfHUQVyELPP1mGpjjMo+YWZQdNPOXAJljp9qNgDLmoFX+8Ex0GVSujXUIBo6nGbr0Rh9
hXlRtF9yMFPVtSE5pPnYLp6p/ywlqNJBHgIcCkhKrz+o0PNGDavQCBYHgUT4e850L34Ar8ESBlWb
Q81gZPs/34+49XD14Z0JqLSwrlNd6inJKyvIwNFgQz5tSJ/z+VeEvPptQyvriv5SzpXrgJUJz6Tr
sbXFbKsdWNqDWXmggDaBr4xIQoYVH70ywT/hwkeTZa6QNetIEC1LvKMFOaRqOqAxL7NcnDYycu+V
ExoaExR0QraFZ6zII8aGMUp0GuLeKWN2cuYqd40iLDd/Pm/vHKi8DM9p0q8HRWeo2XRDagWsS1yG
BNrQxOC7lMV4K3sB8tQg0eBZRxyXgpmWpEs8D4UVROYmsdEhBFjhAjGJ3nxRIYZ6e0wrfg5jXNIG
Peo6SASuxwTCpx5slo0VIOTalazzxsHvmu/F/NJm0VaFoET6+S8son8XVSwQaaFAd20ResdsMEtY
nJn+YkRReuxz46VtOhsIRuim2lkcHYZZUfwFrIT+beN8OMK2hoY6Yj0D9ywxVcEvizllYZyUVkDM
rRW+Gb7iqf1+7I+JDPC/tgPQ2YDEEZYSQsfCMGuESaGqdNjNiuHm+repj9wsbL3UCW4PadVdUHdH
MwNSHSAnu55P4owT3uGhFQD9v+nUX53xZjfnDgwKo6ygsGYKZwZShYZhg2lbODicFuwvOKJIACDB
/cLcySOOZIHEJyU/eLlk4b82hBXqqJ1kWlqQgA7zNhnrF0bQz9r8Kosc5M0RZHWnXcvCpySWHflr
K4Y0P/I0PO8ALsrrieyLaWSls5AgJyDmXwzb18fQszrnkWrx79uLJqZj34d5aUxwj47FzVIkMwmI
HpbxDuk+Vd1AdrS6swfN+aEtI9nHRkyenHQ4DkDu3yttn36bB4VuI43i5RDCx5nXprrzevvbVufB
tMA55+DfCK+v5yGJRg2PhowEYV3+mLtvOkMXK8u/5aFUoZL/lLgdEVxDZhr5EBC3Cr6bhHX9zzUB
WSQXTG+K5oeFve86xVs0Nypqty/bX92Ub3Xt7fYo164MiPchDYPUJ/i0hFGacTETMI+QAA2Wu2yU
XBVrc3j560Iwb4WWopEMv47GaDT3p1DP3mUvt0fAd4I4eXiUqxp2IigPiZDk6ejSzhSMjwEtHxi6
DCf9SG3JW3xtlkCCZ+Pn+Wn5AShsZV1WqKUdhPmpxFigUnx7EGsTBUoPMORwuj1cqtfOFs8Ts7W6
toMm4oQbM9uDCV7KgrA2VbhpKPwZutXIQF9bmUlYpu08kaAhuwjdB89SbZ3Vc+vShODKs1bkdBpg
QlXYzqYolTvxJqRorE42es28ZlIPcTN6ILqT5C/WphCkn3jKQW4Hm0iIF8YsXDqwAJGgDDdN4kA5
3XYhYan3g+RsXrs8LwyJuQQnG5R06HWcWWjMKwY0Nt8pGnUNpXHVHLILhqQYv7pq4GpF/gLHA7j1
r1etN5qZapVDgqqyXEDMtoyGQLDJGEolZsRii9YtxpgsMBNBT+Qxb7VxP43TD6jTSmKttc0EajIg
RaFdCd4X4chRoNhVG11mB53N3LxLvLGREVCs+QKFaCBeoA6IllXh3JkXtPU0C8OZoFSePrbeoge5
nridVKBixRLcDVsWRMRYHBFjNVdThISyQgJb/Twi3l6aE/gToConeaysxBxXdgQnCLtp6fMEI8rA
YUDP6DVxezv3bT2Y7T+UvuCX8n+2gIUTIgBn7MOx4A6ndoarox+AgsPe3P/xicc70/FaQZ4A6Wph
QMscDY6a4GrAQWH6pVFU4F9bGk9r5tZtdFsGbFzxOpD/gLsQtJEIbURSFqfTaEh1JF7q7geABl6h
Pd8e0Mr+uTIgDChhYHsJTRiIta9p9tAa6IJih9s2Vr3NQWkG6SrE7SL2Lc071lZzYQdWd9Cs36gc
xlXQosZ22wz/VOFKxVD+M8M/4+LZag6GpjQ9hpKRONxYDUiz0BQ+uEWpxV7bzm992VuHmpTOc5RV
kuNOLC28ux9ezVAbQNkSDQGC+0H1MwrRbEADCzU9fZj3BaSplxe8OF2wRe2j6FnP33pw35q9ZJOJ
MNAPpoWjSa+VeoltmDZgUzO6Y9MsOy1KfRun1I8ClJ4snDbMMPeFkz22YSYJA9bHDnFsVdPBagBI
z/XMjykkTOohBYoMrBn9xI6QYT8iCQIuhTs0QJ10Ep2SqgKhEC3PZfrl9rqv7RFcMpxQFJBtMLZd
W68zMx1K3DaBDtF3N8v01ItVVRburtyfABg7qNfChZGp4EfdhXctS5mVed3QAJGhOzVfQUiyHc1z
AvKIMd6O/e/bg1p7Y4DqDkRJiBE5tlnYmBZQ/MoUqhTN7f40PafUL0uwjO0rNdxDXtHvSOMv9JMy
TC9V7TZOBPoXmWDH2vHNFegtAmkGPrfXY67aHt7a5U5wz7ptqO4h904VP5PVjNfMgHMFVSOkFFDE
FWLhFAgHm81I0Ssj2YzOsEdBd9OzTUXIgemSU2LtMIL6Ax71sEgAPrsek93XEDgcTRJkUwWmgkLr
0WJvWIdcr8hWp7nsClw7YJFDsNHwABiKZQh+M88KU9LYwMPUAQJdtSrDRU4f1D6JTEJmdWScYg/5
a2AnRA5wCkIyyxkwsnnoUHe30cc6lppbs7soJpJ7UMS+v5851oUxYctbHaQqW0S0AXS10AM8zhnZ
V1YJaiUFkiE+KMQGd6jN1jdYXG60Kd9YegLMc6d/KsNSRattOW9HI9K9MbS1J4CY6s2U1cYRr6Ji
r8wJujljWSP42knBpwach+g8JyKdfRSXltqAUjeoy/kF7AgHzJbkHlg3gcAKsnYIFMRCUBrVxUzx
Vg7ijPyqtPrbrM6yxoO1/QLNZ4PTUnKJB2G/6Cxtp66zMPfW6GWhtqN9f5po6DGtAXNE9GeA1/el
Rk6bP1JQQMNz73rHzFmax2CfIcGSj9q9ZXAiptkZdyYkwL5n0zQEt4++NT/GsxUQKfgwKqzC8Jx+
bsngIDiNwIVhzYCRtKXbgsHLKba3La0tFvYL2KgxMIR0ghPnCtBVY8nD4MGOt7ODbUlILWtnXx0P
gnoD1Id4Oog3R9UCyksqHmIV4y7VS5B0gUuqwissk8G9Vwd0YYpfYheXFLXiWJsIypBAvQ1+HMad
S3MigwivHWkIRsFaa+kEJQ8h1NGTeIBYRWwHTljprkK61o3sZQD7Syh7EslMCSs0jtmAqioP6kuy
G3NC3T5G60Q2LZI4eC0FAF0bYFFRwwJaUMQ9h2hqSYmZ4PFVPCXDb8XufJLtsmkb2ylIsdKNEz8x
WS/3qmsgf496O+JWQ3y9zhrIkpwERq2qPOa9+dTQ8smMwElH2vNf+DqiCd6vyuFsgmtEdTjOQ4Zc
jWpmD0aEkqD6hy2A7wcFXse8G5YrEIoV2y5jpHHyyQ6GujuMTrNNQva5itQ78Jt/vz2atSPwwpQY
bWcjTeuFwlRqQtiO/IqNV72vtxwkKBV6WFskzliP/3FuHpHwFXHCgCQNtYOx3DBwceYg4NxkMtSo
zIrg6YumonESgWeg6W61nKvJR/66Kre3523NCtBH0DrEWxk5Tv73iwMCY9QqLceJBwm2uzg+6sxw
56n2FJW6ty2tHEUoSuHEwyOZsyQI4xls4AVmA6m6qSnOVh+DLmSeC8nLcsUNEDgiLYjkHRxPTDKF
DjNmo4mcYGrjXbE4CDywiN6slN6U9r9yI8wkgc/asNAkCSc3kPmGHtb1BBZAGtf9VDqBRbJfdZyD
OWRSZKz1Ky9ZQKcQBmJEYJyiwty1eWPl49g5QdN7egb+RzgE6NSW2q2+ldXm9kKtHLEW/uGMWmDQ
QMhyPaJcQzBB494JtGSpXDXRmduS+FNlWrvbhtYWC/kzE88JXiUXr43QieolMhonSLRfbXF0GmVL
YCwrdc82Xm/bWh3UO80e3hSANAl+jki8Aox4dgLWn/viXGj3qYycd2Ur8ecZfvwfE3y4F1sJgtsx
+MoHzJtjeqiPbBkYOlVW+PEYSfbS2szhDcSfLUinIrK+NqVPcV6PNUYz2N+HxDiWLw265xaOvZfV
0dZcD/AUlJUhPQ0otHBNZE1JnAFFrGCIIYLmRfXmITnSDqSgKCTdXqO1tAEYp/+zJTzF5pQ2bG5U
zGDm5cflO+RqnXN8iAd3o4A1RkZ/sbZg/5kDd/P1LI5sLksFtM6Bjc779qTXd9MrUX/eHtT6/HFm
R2BPUKbWr40Aaqu0dDadYBy/tfFnzXzJHX9sIcbOHnUz9ScZqfaqb4D75n8GhQNpsEaLMn1xAARj
LiVgvNG+pMtTqd4NdSs5/NZ2FYGaDD/+cH+8t5leuHw5qNqM6piDAnzQjp+G8mmsO+/2BK6tEiJy
vmnBGofCwfUELmSa2xy0cAF4fTytCKxy8kPz95/qC/NgBQAhWAGyDNkAsapUANXfaS0cPYy61C+d
vjo7jZrfF3qx+4sRARCLFwaqZCiTXY8I8mJNsZgh/M74jCYDt4zPSKlEf1Fw4QcESgd4dqOuKFwa
ldmVo6M2YdCEfmp5vePm9qfbIxHpXP6ZNJQrkchF1fXjXZF3Jvp6VOiAW1ayxey2B6p1rdeYReKB
lbS407LkVddps0EKbfFG0Boei9Iudn2uQdR21gbfXKJll0eGujGGFJAsQ53v9QjUBh36BTe3P5if
VkJK+B2/gRwWhHUBXrye+hosYlNnO2HQLep92LCnQrkrwudsGHYWKlKz8/W2vbXNyPEi/7MnnGhh
ErFyALdnAFZFB/ynqE637I3JCPvXHiuX4xJDUlXBfGlWGAaRpf90Qg3qF0nuN0iYANEC5mYNL5Zw
m7Sp25iydMDaIQDcGa/pIen6YePQJUvnFH0FQTy+gfvHVbrvtJKlONZOARCPwgyeEkimCEGJDeZR
I+6SMMhnG5StypjutNT42tUmyO4UIiO+WVk3QPI50hpk+6Cm559zcbBpo+6EXYRDx7LOevwbHNB8
lxKI6hQy2cyVCwKPMA7NgDui91G4hZxqARi4ypQghSCXWYIaLZ89bbibudpz4plp6C2l7FZfWTOk
OsHM5fDnH6726/GFBc3mrLL5PpgBCnMjhbkyp1yzgU5OrpuDbDWGd22jbpQpUWZTCZJR3w1gKA8L
feukm9s77KMVjhBErpgL60K6RJg+ptVovqzgGDr2F4tM14AAnm7+MXLi2sqHszTUHAB4woAUoxea
pR/JtHM+Oji3gGqvhTZKCCEIHheqHI04FmGQgXbL+BKOka909/nw9DfT9Z8Z7vgXjt2Pah4acYl9
VCjNKXbM5aiFxb4sHBnt5cctdD0g4aiNp9aEqiMGZINJovUj39o5u+kP+4VwAaHAhOor0jQGVO3F
uD6PWwQgg+4EdHzLQ+qp6tYGkCoBrVhqSKKdlfiU9wLClsYRTsgJXU9eY0xdrlUVvKDb5v2jOg+e
Zd7NY+4p2ZakT5n+iY3KNnNKCShk5Z7llglnN7Y4sFNYNrxcqrayMJll+11LXhrDLWwwg+eQMN/p
xnmJtm0NYF1MH8OnotmqygbM7s70qEbpFzOkn5pc9W870sdjC1+EyVANwCINVIOu5wJqFZYRI7Uf
NMm3AiTBMfGG8ojLZ3rR+8j7Qw1ovs6o5aL/E02ZoFYTS0LIKTYdIuwQdBw4FJtBifykrExJrLly
mPAwnTPN4zEPWbXrQY2KykAk3WKaZxxX6QYhoVtPn/945tB9grsFsZ2FuEyYudKO01FRcOAv9bR1
Wi8bPqPJjgeC1ezP84/c/nnb4Ep0wCXOQU9kAqWAmqUwLCh8mF3RNUqAHMzUbGpFQw+tgg4Z9PYv
3fSdDE2iu2jzyD8pqEf1Xg3UbodOxs75c/wCd2DHxhUOBV4Ar69n2GqHWqGFpQRabqEmX9dvkznI
2qREehvuLeiO50rrFNlo9OBcW0Fic3Lm0sCAaebqen4wbah5IBIyZuo53TYrQFN0T430EZ0K215x
neHPMYP4BA7ghTIUGKHFp5FV2IShnqsEo35MmleoAdHWA7f87aVdc9hLK8J0Vs2cWqFjK4FSfWnp
kwHlv2qR2PgYM2MkPBOEAAWFKnFT9ErXaA1L2Rmpkzjb7ezxJSn9+bkkklNu5QpEZRcAUt6YjNy7
4KYLWmnHRcvZOWE7YIb9tLp3lsTr069/PmmXdoSr1m5J33YkY+coAd5tro9102xoJbktVu6/q9EI
R3a81C2zCKYtSRbURI7lsA8t4hYRaBJkS7Tq8LbuYHObwDoTVfCDeqqrXqMtOy/l18zYgBQu0eje
ULQnyzxEVQbJ9ycrq90paPX60E+1DHYnUu++b7nLLxAWj0CMrGJtx86fY+ICgGC4ZPTzoD/Fthul
XhUjdeQ1oXcHFkCJ36zNNG5lnh8A6e+HjtZaz7h40sDOXAtq3iTt/5ffmmbJTljbbeBmxlMHaVHk
C4SH+4K+ZDQLG+ycNY9VtaH9Lholvrm2By5NCNmbUbH0MlxMduZJRMVoXGI82Fm0k8pNrtzf2NRA
FeIO513A/O8XgaADMlQ7gnb8uXua42Mb/5qaU1fVXsze+uYxVGMZJoifuddPb/vSoPjOKRZIlTZq
F50LQtxh+VUrCfStMMCQN+relVrk6qAJzpLWvb3d184v9OgDiGUiSYUH5PVIebkVqscwnDbVNqUW
wqTXEdXj2UQp7572MuqctSW8tCd4SdnluDftNjo7PdgA5mBJQ5ezKMr6N96bLMUZRUiELBJudfyH
MLAabdBTW4zRWU/31vxataeI/Bhp6Tb2HZBmCIVLdq9DMK04a8u3qXhulW2dD7u4/ot9cfkhwojt
OFLRt6JH52Y4Zexbq3+OJon7rG09LkNMkGvChSoq32VOMi2RbkTnCn7ShbqngiStG2RFqjVfQSmM
opUbbSPoEr72lanXjcQhLIY+jK+V36aq/qzl++Tc2d1bSj/ddsw1R7k0Jux1GplNOnY0QvgOBrTJ
PKXaU9S4ettt/m+GxNsh1wA4au3oHMepX82/tKzwzFZD4kSXWBLnD41nXJgdzQVI+EAXRbxaO+xm
I0zGoC42TqJuW82vajCLGH60bJxQcsV+eJCJ5oQ7ttdAZhfP6QjWcxPxnacXvhZ9X+wfjJwh8u7T
+eccb61YAoARLxxAhQwVfAboyUHWEkTW116iV1ZsWaGhBktTbzMFYmomHc/NpOQeSDQOXaz+vr2A
awbx2kKOiBdp0VF1bTDXmmYgaa4BMAs5oILsM/Wz3eG2s2JviGWSVGvW8NhCkg31KnRyCIuoj6Vd
j0alBVMaF57V2t/DQt2GDf3SD3MQM1P2KBDvIi71xvtXdbwHgLARcQI0r8q2QudDsKipZw/WXWEs
n1WlPCKv7bGsfzLqcNPVVJIL4ct0eX4KZkXMwByDr3VOYRaBxW8HQYqjtp9vL5zMhHBEJ0YDR7Ii
5H9T/Zhn3RYFT8mWE09GjnoA/hwJdmwjSPcKq9VULKp6O2Znh+XbxXZ2uC72cfN6eyAfl+jaCveZ
i3DBJE48hBlic3XKoApXeoXheLn2nGUpJCpRqXPuUYh8vm1UNjR+2lwYBaVYqA8djBo9WlkZAKDl
xqk1yW7mE3TtBhgaoJ8g6AJUEqWMaytzai7VZMGKWbSu0dSe3Y4emkizRIbGklkSvCF05kJJ54Kd
IcCH7MKkbqAdkMrK6quzBvkLYsAjkLwWxjNaRT+1FaxYkPgonKAeal96H3/IKcDtkKjkoB5sW2T+
BSu1UqnUnBALj5MNND2DuLyNnuPsqd0WafTe6pyiac4HVURw2ys+7ilYhhMjbEU2DNRR1+tVZAUI
9nsH6xXpOYKbBJSEiWlvb1tZmUVkKRA1ItYA6YSYvSaFydoQt9nZ0YsDqBPcTmOHlEh05Vc84soK
//uFh0MwXU/BjxOdNUo3UfFSkWPUVVullnTwf3gg8uXC+x0PRKSekHbiw70wNBlVYpg5AhsjfEt7
yBBE1LeKoJp+181D3n7rVc2drcM4oRsDSm75n/KhvNtHQhgoFkwqutuu7QNDD/wrK2LckpofQZav
mF7mZwDzZdH32rpx4D+/mcFiZQl7TGc5bZ0IL4kkXHbFANrtQdnb5tNt71hbN/QfciU/YH/w9rwe
zoRsJc2iKT5rVgxCF9vTw8dWBexZxq+9aohCaA7BPCA5qnAEdqRo7J7O8dmiOwhkHXBmRCrkbKdQ
kvpc21XgukMWHaRwqIGLI2I1SwtweZ9DI/oG6cjU1VSW+ren7UPAhhS9CswcXBGzBy8UVgfcBFCy
Lar0nPcv+Rz0Nnigte6QmVuallvAP7wFQuN4wsh6gT60T3DLeO+ieghxNr6jr1dM72eVMsNIzoo9
uxZkvha6Uwl60R8nZdnXdryzK6+PT6bdbtWu9pvsS5PIuPU/TjJwg5zDHKAdALlElacmDsNKicP0
XAbFWcZX8yEFgyGi3x3ZCdTi393yeoiFOVZKYrPszHK0MBwcCLeG56nv7+Ih3TvqJi08Ej/YabWj
0Q7KDP+PtC9rshNXuv1FRDCI6RXYIzUZ21XVfiHKLpsZhEAI+PV3Ued+X9fW5m7C5z6cPg/dUbkl
UqlU5sq1Hl0oaFP9CyLOhjNdH0IMeqIbjFc3PjL50Nr6FG0YycCpM0xVNJW/DPoOeGQrNiLamgl4
EmB+AJea6J9eLjbTwZ7tAnoesdeWP2r3f41Ow26C9udfA1LETNPSbMCdWUWxaXpKG1JPm5Bw3+co
1N8+FatLAesjBuFwkUIR8XIpUx73FRdtFQk+nkR8tJr6oSTK6baV60jiLFuFdB64E2CapWuTzT3r
ONGqKJ2sM0F/Qy9/gvH+qZrebxtaSQ1gCWdsqUzgES0XXOyMqskU6/g0ZednYM3jr30NfpXi3ECv
XoM4h0WQRMZbqLi1A3BhWHq9z4nlTEoOwxaNUtF6Q/M9I2c6kkNZUb8YlIDi/wof6ssGLh4+/UHq
aqFc6Ea3t0B+Bi++A8Y0NL/BSLAwbV5+UXBRAbsNafSoHbiX5ImXiG+NOFkIPcReCFI3PGjV3kf+
D0wykLzSwsH66tgoiuC8adN3Qntw7Ja0Zii1jtZJGFruz1pd7vOGDMfbK13C5mXyvExxIqCjvYQU
Q0aRl82gjCDQqaOU8LNV4iVgB44aZA55GZVxw9haENeXBzdIdFHysmQ56LY0GcR+5xonpUKyAtjJ
I8lpFnAaB7kiqF/1Wb83K9IHGIBTDo1jl3dQdWAnrYE0etJPRQD18HJjxmdt+9GcxblCxAADkxQq
BOYd66mlCOlufUdi83tllSejjE8TjR/a+pHlgC/e3vdVXwenIqBFS4MLHelLFzOheTvyzKojW3sY
X1NxGAyE97E9oPHbJoehTb1meLLss6513gKSKZ7LM9X3t3/GyoWGNh5mjhbiPmCqJEdvWuBykrhu
oLyMObbZaJ2dBuGVjetkLXRBcxjc8GgC406RsoZeI5WOt1MTOQe0g55LiDlvfMG1EPzZgnSADHNi
+qzCQooUJNPf0/kL2TDx4ZzSUUHhCOM+mO8AWtxcvOjTpdiJXhco79TRrLoeujNEeY13uvhFDg74
9GsaEOh2p6on6h2zzmX5Bmq0RZrcT6s/U/NaP4CVYR53oj8IvLhMfc9VdFluf8+VfcAWazhgKHEB
aCXtQ69wEEpqGMq18ukw9QtFtcY8SItv2LkaUUaERDcaY6zAXDqLKNvlZsyVybWaDDWe9qTybOqA
E1iFanS74+ZZ/UmzZ4ruODX9Ig6UTfDCikNdWF/+/adP4dbzLOoUdXEVNFXOwyweFO1cZG//xWYu
rx0XNVE0yKSqHdSvigkAR4SFWMFDp/B68GTn6daLR5ZOcz72cnmH44WwzCNLx0OtITWspAgFyXzs
KJSFkscBtf/O9WbArUR+z+ghnwVesI3vOlGd7YFBBPuZD6EzL3PO+fcse0zGfT/6GuUe+MMPtXOn
xeysiI1W3Uq8wMsI1WGw3CBDlClFs16Ackq366hswP5kOhiF5LTYAgWtfV5gwcBD5C5aEjLIgLrj
PA4WqaNWvCWjesjiU9/MXur8uf2Br4ti6Ikv7J4YbgIFmjwOrWpl4RR92USt/dUF4DXr/jhx4U8A
ork/RflFxNbGuVm5bi8sSlE/H/syT9H6iBzQyLV10ELTkxZ/9LYKBmVL0Xr1kILNCehuAK8BhJQc
WEtBnz0T0UTT5OcNlELpc2M/uV0XMNb7SWY9F/zEBoKaBfnSZhu1kbXHIjKKhQsJ9wvA83KMKIG4
QxkGuVxDvVqMnpql97Ez7FtbeRJ0+lE3iUf48K0aO4gOd/PGtbPmrDhVqIKDxQwpjhSw0ymLhxQw
yahWoeXd9W39MnWKulFKWLGyENECpI33Ei5T6fS6VlrmZVvQaGw7eyeceTxVOdM2UqcVV0VVBMkT
XvbL7Jq0l51ita49EBpx8lomD9D9PMSqdtQybQ91at8WQEIMP24fj7WV4bG7TIbilQaWhMsoy9rG
YlD1aKOq6B3f0hrDHwayxTa6ciRgAN4BghwU6z7UOT7F8nJO60RRujYCL8o3tdxlyXC0E+Fn1u9N
pMHK9XhhS7o3KMmdtkF1IDIntB9nEqbddDZdseH51x8LTg+l1AVBhEKBDGo060rNurZmkUr2nI/G
kegt2bMxP+c5fdAz9qPvVX1vO+nWxOZ1JgvL4LpdUi0bFQrJTUochAnSOSyaqnOT44nkPqASpORF
YLiRGm9N/KwuFAxKaBYuGKkr2ErbVg1wFiwSz6DLAVZrxjgAdJpTLy926d+3mfDIXtiKUZpAX0ue
u2b4FZpb1n2kiTYEFO7R6X4UWQgGyT2afT+abGdsJjrXZ8BdfB+VO+DzkfZJMUQwoYOwO++xedTc
TyLXfYUDqnn7pF1feC7G8I1lDBH1lqse0GCxutRKi0fM/uW6CvTLK78snmt9q1Sx8sEgnAQyQdCB
A2f0ofD26bC5omgzm5o8yg0tUDMFeWuRngfolZ9B5v+noAmwR1vqGCvFa8DUXbJwuqCegP9dBhJI
Y1hdUfR9ZFbGY9O7AC8aJ3dIPPSC2tS8m7PMK4r8lRdpYMVZMOQPedltxOmVssbyKxa9vqXzi8fO
5a+ooGeax7zpI2ZVgTXucG96vNx10z/EeNAU1WuawW8xInD728ryQkjvLu0u3+TTniuF0woxtn3E
/wgncIhXKBEFdc8cmA/pM0QZ0h0k43PDc2vf3nq1rFzCF9ZlMY0qmU3cwbCuZuobG96FOCQJ8Uat
2yGoT90RlFpgwgkI7uDbC78O7EtbSQMnIjCHi/bj5bpHVDvtfGCwXL+b5kkXp4Kiwcm9uet2t019
FCQv32aXtvRLW6AELQo8COBhCzPTgcaPPXmuBcgMoBIEfuipVTz68x9DPNZdggLHXeX+Qk+Sid24
4WZbq5Ze1GRCm79Lhj7S0+FkuuCEgOKx+Vbpzt1Esg1jK2/SZd2ojCM2YT/lN2lvMBtUh1UfUavU
3x1DqGeUj9wJcpQq+8NnLpifTXE/7wpQPHAPnLED3fNcDM8FY3WzJ4PguznOK/rU9mhbJZVJfnZ1
TksvG0v7a1PVOgVHQyHM3Wzp2ReSM70LwFZfKAdNLWl1SBuTq6exs3IjdJQ6fcwMUW+Rx8vakx+n
COUZ1AcJ3kt4HFx+4Y67xaibE76wp+6aw3jMH42jfYzP6g6aY16me4IfrPBr89NKoHwZ2Bv16tUg
9vkHSO6cMWNkZj33Uf9K8z3xki/6rirCcfw1q8e85Z59YhC51jaS2JWrATVlHVAVzCtggED2bCry
gqdYN8946VMrjj2u19VxtOPhxa7iJNo4SstGXh2lTwZlBy7qhrlgHIrysYUyRXvUgc2x9VNhN0GP
SmQ1Pldk9iF/e9vwyk2LtgcGEfBPVF1lHiccVkjFaHofZZVu+EVSCM8c5mR/28p1BogHAThvwJWI
RhJory/dSDF71qt2yaO2Cvvsn1j/rRsb2d9Kae/ShnTR2HFiq0kPG5b5qg5RW54HthO7pr0ToDHo
QoBjuu+Wx0O9u2ftWwJQ9u1Frgb9z6uUrpxaF3PCRcGRuZ/ThN+zzggK9jstMCe960PH6EMm+Le+
2OJsXPuIqAnBXZc5elAmXW4vTTvdVVjLI2V21K9NbjYepgXi77fXt2oFZQZU59E4Qg310groapKW
6oxHptmop1Jn7cnEdPEGZHHl+YxKH5JakEIApYmWy6WZmA15TAuDR5jn2xMoQVt+40NS+Nnw+4ea
bPi/vhws+eB9NiftXWoMPaeZziORYQzXzMYCBLIj/0GElQYzzfkdZcr8iPFCjPEbWh0aVozakOZw
H9w92W6ekz5AnUN9wEh3jq525ZzKsR72ajqLfadgNpfocfvcFm750KgzmNaTbGus6DrLAvh/wbCj
owC0wBUt/4TnEOkyZ4gqhabvRlumfi2Y9tSIRLubOxpjNtsowXYA2QZw8dC5P2sglv1120Oujjl+
BZ5eH+PTIN2TX2DcsIduyksBSLlxyqrKY2ly6vst4qQrR1zMwA1Rt4MIFP7v0kOUdAJ4S+cCJ90s
XxOnt0ZQvAjMP9xeztUl8GEHJWdQPy8FKykmG0pdJGJiImrRmQ5Ko/pTDyAHJOVkenHWBLetrW4e
+O3+x9qy6k8Jq547Zp0ga4ost4591yqV3VyC8J2hePK34fhjYWg9LZPHGKOVNrAuWjbGbScitCG8
Vo/PZTUEdjZvXN7r3+lfM9Il2gIIlBug0IpSx/yGcff4rA9uuhH3V7cNpADgFNaXnF+KSpnKBc3S
AduWs0MNyTWrZWfhaLvbX2fVF/41IwO3uEsKZ8CoadTrv/vhLCB8OeRfW33csLOxHFmIyy5maiom
Po2D6WUbHY68457V6xthb4lqF1EPtSWcIZQogfjBQKIUZKlb6FkRjyJS8zb9p7FjkJumLB48oVrD
jgA3HsSZPgWkLLZwsisrBHMWOn6gpwCkSX7blxSCBnZVjhFXOsiX4zVosZ2GSerbH2xtheBSRaSA
0AVI1paf8ek4pVqGXdOaEQWuHSWR3kFRtRw1n6VYGncAHa+2pnlWfGRh0cd0JyAcSJqlTdVpBzpB
fR6BJDEqr2Uc8nRq/jtLG8xrjP10vL3CLXPSzeUwwxhyS4yREGLv2nPn9eAU8GhcjYEZOxv38sph
xtA7HAbgDszxXkGqep3VRqqOUV1WR6IOBzS8/hZSCqf8bEI6yoTrAtRx+hhZ5QvpRNAp9wV5i+Mt
pZxVD/x3KR+X6SfXqBkHUls3xqgoX6BPstOKFpIk098HJsRXJDKQZgOcQ9bjcXnu2F1vwwGhKGP0
71r3PZ6j2y6wtpLPNqQdozwdRd0oYzR2EybFCp8zVIvj59tWFr+VgwWosz/QUWgsyMGiVijg3iyd
Irxo1a9pD1kaZID5saVatVNYpj9Y8SQ2yuBr5xf8ByhNow0IVKJ0flu35xyjqiN6ywQzcWjWVTiz
aTtN+zkj7JdpZ+SlaUboeqZK3J1uL3ktoQIiBABCgOUxQGMuh++Tj7TKPCuVgp0VqB0781ExIFCI
YtVwGobZE3oecfPoCv+22bWdRssIDY2PfoNcLLNMUNzkIp8iwiOilDsOOgP+Q1hnkX67bWkteKCl
YWFkB4g6zNperi8r0DlK3XSMbBe5ohOzPeQhLM9uKtU3YrLVIV/7miA/hm4n0tSlGnlpzq6KSdSK
MUVTYnSR24kx88ycWcPeTae59AbmGCOUtifIncRWk2w1pdY2FjcOiKQwCIKvKmU8pJwLrR70OZop
uxNtFjiVewQvwe9SGf9BHN0KMVK0RLEVTosmjoHKMuZ6ZERAirpQYZNWD2tqF3sI24MmJ+3n4PZH
XLeCDirY4BcAjeSkatHF3C6YHgIlMR70zPpj1Vl1uG1ErqT+Zy0okC8WQFclX2tjkc+8R3AOG+jO
UY/1+fxUq2x6Ih3tdmmjFfu4MncJdRgun664U5pSePmYz7t0BIt7moCPmKqz5UFfeNw4MfKz///+
ukUtaRHrAeD70rOcbMQ4kS70ME1njPDpnp66h8JyT0Krg6oMYxN88RkPO/ZFdQ51a3vJ/Myqg6Oj
8mxvXJKSm338GIA3FzIs6G2j3H/5YxRFzSsFUBzoxPi8e3Or3GPNIZ4mzyo2TK19ewsgItTUQQ1w
VVdPUWHuGl3Rwk4x+bGAr6F3MdKNS+xD4+9T7P9YEYgzADxe5OqRTV2uqKwZrQaewMWqUj82s06O
Ik6HozliezOnVqMZWvZB4yQvTYzvbKZCPQiDn0hcfLOIxU/cwYuTTRBx0/q23UPoEkIwYjB8gr/s
5SwGA0fNlMDpSx2tHrBed7FW7hynUQLXmK3jYEL6pK5bLeiF8mwaRXVKBy3GtqqvHR/JHsj8dHfb
6aV49bFsgD41RH/g1K/Imlu7KQYxEz1sQUZ15I4ah4TS4hdJu39ENThHS2NOMJbM+PNfGEYZDqKu
AD1dyXWmhWs0feLq4axYexbThzqt97Rjj7Y6HY1kOjfllnbFmieBTxK0ykD+Q8xEeuYqGWdjSkoj
TNHIgabfGcnEVrtZro19bChSB0yqAdeJVqL8FgSTJPp9BjR468PU7dtD+tz9485eFnvi3fpZbAmE
yoXjK4PSqtDq1bgew2COiyWpdtpPpfDKN+trkXnGW/KUGAGPvS1i2HWzKKRqkDfHcuWnNaGFrbHB
1kMRPw1pUD4W99bdQPYq97QHcPk88yfWb1wDMsDzP2sFIAxRxwblt0z13dVkHFWM5YYd534y3+dZ
0Iidqb44OZpcude4ntE856rilfmfTRjtaggGpy4ud8yPAGIqNQnGJoZ+tIj1UFEccNLlBMQdoEie
feIk1alqIBAwqNa8mx2t+8USpd23id2cm4RgmsZtv9aKlniW1gN1ldXsrmPj19uHaglSchBbBiTB
eoRaPuLYZRDLXAVNWQWNEo06c9RUHd/pRm8eGkNsFYHXAse/plDtvjQF6FoNfH1ihLOxs7IUmO2T
q6N5UDYnJAV3+lbVSC6X/ufb/+/awAd7aVAUk8X0AmvjhJ6ndrifKnUvlPYB7Gn7nDU+1UPNKPeK
hReCAJlE/XZ7c1dXjDb1UoyDbKkqHTS0xwbgMTIjJB0mUPq2e6WqGuj2/INaBeoXc3Kos2Ljdb/m
c+jaY92AfACZI6OcLDUelSR31DAzzsXoHGIz8cmkP7jze/+SQOfHCIzxPrFpCDhdMOOHtLY4TOh+
bx+/FffCeccljBzEXQp4l58gTty4TudSC+2q2mfmt7hTwhbMTtmuHB4m4E11qp5V+phYRwaUfR0/
Jc4PNU42ro6V5ANZJ6Aa+AZgT7yqeNhJVxpEaGHcPOBLI/zEu2mOAWz8XbjZVsyRHhCL38Gag0FJ
4F1cMPheLhpCka2gsa6FTsI8Uxv3VT0dHFq8CMv00HU2YhpkUOMsde6NZmjbSVBXCWisu6es7nfK
tFUVXrtilgIgHjNIhtGrlD7DMFlp1Si2FjK1fZ717ykBg0RZfXUHqGZM4H8eUe10k/HUGy96vYXx
WNv9pfSNMIhiMTzhcj94YVncHZGPDYqyr6az1hW7WpQeCCy0rUGJJY2U4hkKxf9jC6/TS1sGa1IH
xFRaqHXn6bmvPUE898W6s/pz9rcwko8PjSl6jI3iH8tgz6WxHJ/eKWmBp0zyRqBBMky+C77p1P7V
oM0vrOTe6id/AjCVYWAp/jJBKOl2hFlJUDCRuMCB8H7Twb5y+Qtci+cF4S7OF2r9gVJbKI/b5VaP
Uu4EfSwUnW60FFAYR5YihW6djBmG3TIsdIgPWoKZDPObwTrfYs3ONtJzA66XIQ6Gvjipbe3FY9jy
eU8p/ZNO2sFFACpFBiaY9wa6gONcnTSaYqJAPUHTe+P0XcfcJYeywVILcBReAVLQLwmFeGzR6WHP
uMCja9cm37N+1xknNQ6yxP59+wOsmEMqCmI39HQwVSnzexhWrmhsxBuLJoPriwn8Zsw8MrPxswFq
xT2bcH+LLfDBSi6FYAqSc7R4THx1OTHV3LRGpNN0sKO4u9r6WcUYVXED18zvOcZm7Od8/lW27yTZ
aUvBtei3ENH/j1+wyMBiVg6C19I+gyDJVYQy6eGYiRwDUM0pp/EdV6GF7vystD+pkn9NhHmyle43
6uW45mt/GIfD7e2/Pu7LPjh4j6BYA6omKbSMaVknC4NVaH2vTHuXEgjBV4CT6GAnNo9t8QVYptsW
V2LppUkpwtSsSaqhwvvHVDgPssJo9/Y8G5He52LnTBAfJDmp3zuCoWhWGqXfV5njKZyqx9u/ZDF0
Geouf4h0zTS5Y2WI6XroKrmyH8u0fZrcudwTNqhfbptaCQCwBZYcIJdx/PHFL+OMpeTd0GC6I2Qp
2ecEExYWyZ6hJloPpq90jxnkCgyvGccdjRvfah5KxZufe8u34sdq3DvjL5t7kwbQN1o2hQcVp63P
cn3pXv5CaTeSJC2ApND1MGnid5JmHgTFwNy6m0YvjsczLb9iznWfqS+xc6qqO2R/ifaQ4ZnFt/ph
coEU0fLyp0i37cxAyTpjM0MOHPRX6FRrqj8YJzEcy9avaMDyje6AzOb5H4sYsMEQLDIcMGhefh7w
sbkgoXb0UDU64QnxaAlvFneMOl5uaifdeW9zetSAUgL+oe73TPs2gbSpTyEF2+6nJOSF7yQbv+pD
nFd2UPwcNH6WIgyodS5/VavTtlEoXs9QeSu/6VPW7epkGAN1mu9ZbCiPs5lnCym3HeVDB/YPt1Z3
Sa990WIbLIvE+sfm/VLfthy/bdIyyFxnOKZu94b/KHTxan6CEs2r1tvFubfL+ktT6NUDB9AlGIFs
9clcTaeBd9p/EXQWzbolk8SchtwkWW58axiUjwqIGDyUB6cvjeZCuo40it841pPhJiCpbVTN9cA+
4/z9FYe0cmHiWBSLr2AgxKl63QB3XGgNJGgZsBeW59AMgtieMlkeFHK2OoYynHFxMOD5MDaBbwks
zUd8+FTzt2zFjkG+boSVxSH3Pajs6zg4TcCzMv0FasrpziDDlHtZV9RHdEDAzzcbd0mhMaC1sgnj
HYn7JmivYcijLX+7DQRn67JN75Q23uKvWYkEuPpRtFmkMjFFKt1MxZiUeasNRgju1UNL9MFLW64H
HHotvp7FW6ic6xQMsBJ4N2ThQSGCJPvSy+tx0HLeDyRU+ledZF6zRYa2cschYKBZhqkOzOK6UjgB
HRMjSSlIGINOJm/aoEWL1rC+QIN04TI6loXXvdyO98uflE4uqLyhwmBj+guT/9KamqoZbNrnJJzR
jjlWhprfl+ifeUbqaL7K83xHuUX3t42uxU1c5WhzIpVCS02miVLSGkNnZWaGZDJfYzd3PS5wlOOv
dle8GF0RuGqy48Ty5nyLDX4ljcM7FWh6vBFR8JDLRKNbu605OCR0me6eeigI7PLGBMU+JLv3WYFh
Fw/jUL9ZnbCNYLIEQWmrl3t10UVCYoqn8qX7xLbFHRCummE5uF7RVHDWZzZt3N8rPrrM9IGCDhkx
6CqkNAkwRhSi0McICwaSxAREVZ6rtH/ZyVqCBBr8YIEHjwnA9XK8HysFEx6TaYZqP4SCGL6dvo3x
KU3SHZ1ilGo3JdWWzZE3D29K1NXwtsQMgbSuQdEs3lPHDMckSKKlyYLAo3pz4vUTUAw++/Gn2iqf
rpwNpECYy3YMTB0i0lx+MFwLHadNZYVu9r2u9mpxyEBwMyWVXxfjRo9hzRZKl2DVxyiXa3zcsJ/C
rj62CUcTyQptrh8yC/34VsPEpXIw6spz09e/P4AfCR604lCMhrjM5dK41rVKj6Z92Cv34HE3+12d
HZoGis168WXgzp1LgqrZ0oC9PnsgVsaOYiRuGa/8KOF+WiRrnSw1p9gOq1jsklob/MHEg8G1IGY6
isAyqtx32bglt3t9Jj4I/nEq4DqY6pQOHjh95gYPVifUWTHtqZYfWZFvCVOvdAgvrUgP9EkBfVJD
aifkbfpqJIU3a6AsUvIgdpq90cUBpJWfxIuBMRc3DbtY8Yb0fcizHd1idr72JfwSBHWkDqqG8ajl
M3zaZltpc0XliRPSVt1V2T1K3nTinu6maENulCWur+BLW1KzL3a7drBwWYR1mj9BRQ/vcGtnlI+0
nLeCzsqtsdhCeRUZEWa/ZTBJOQrSmow5obZsqTJkbxnUS0HnSYuAJ6zwAR/Xz0llAdwEtNe91Rbi
5fbBWXOlDwYU2EenVS6PjEUzxYPonFBJQSCq9r3wDErI4baV1ZUCQAWYANwVaGPJlzqREHWuuRMm
+deRUi+tTK80HitwL49qdcjjFpHPCfLs123Da18TkR3FNBQcTHRwLj1Ht4eR0wQ73LRVe5rFOH4x
E/XeTkf13rCEevp7c+BycnAbYvAMF8qluUKBDOtQzM7Hjagoj4L9yFK8XrStKsraZ/tsSIoA7mg0
U9tOTjiAzAVvZsxiereXsmVB+mIQS524qGBBJaHuPk/phkssO395/4G+Ar0F1B9xE11pJoyYpiFK
rzohKKe8+D1GXjgfQPdmblXVrnNQGEKau6hV4GaXWyl1VZjVyBUndJt/4tpDJs2ToJx2fj16wvy7
mX7kEcjBALJB/gmc0dXgReYw7FlpOWFVgKyCNDHzoXNsbsSo68QLcBv07kE0g+YuBh0v3WzoLT4y
1tlhrXxvRtWfnMYvp42lbBmRfJkWEKxVs94Ocz31ukH1qHb//21E9mOD104Mys6wLhNfpw9AbgUg
or7tyisrQaaFF+AitID56+Xff7o+XA1Pd31K1XDKkiOoVcMMmLqWsOC2mZVkAK8oRBoUcKHpKWeq
TBfCzMDPEVpZFrhJ80iTu4KAPI28zCUo4LtxA4m9EtyAeoIOCpSLEHHkAeWpnqsZAVsNqX2wzG+2
3xjMc7cqNGu7B10koLyQNGLeZ/kVn3avVpORT9Wshkidh6OTlUGh1PY+HbdaPWuGgHpxlrcMKHSu
bvlEUdVex/5h0uUHs1q/Tt2ngYmNwLNqBh1VgF8Qd6/qruh3WqCVhxkDY+upfZ/mX7n5/e9dYXlQ
fCjC4EG/BNdPe5bSQqXE7dSwantvYvt6GHYD/T3UL1CL3GpOr0RSBDYodIOkZlE6XBb8yViNN5GD
NqgaJg99fN+3TdBaFop1Z75RFVu5EjA5h+bgEnZQT5E8AeKns5rbvRoq1k8S/wFv/O1d2/r7y0I/
LaTT9IKkAn9/nh6c5u2/+/tIs5aCELL2jyTl0983Ri0vrXaASrHTdgiaYKEpXHa8vYg190J9C1KZ
Cz4Y006Xi2jNKmU019SwaH6XRuuDcxBKjRtpzeon/2REis2xqSlA8+hYyZCBSnx4hB8nZvpmqD8w
G7SRCayFmc8rkmK03iVJMfSqGvZDdzD0t3rkXmEVgbml8rwWQBGioZG24GRBKn65dcYEnPiATxdC
u6Lx4u55nCMM0BvWvtoqXay6GqIMbgUUd0Hpcmkq7hO8WzsXsXphaZuhLLGFZVjbNRPTENA2Wkb1
5ZEPYgptxgtfDTFS/Kb3JFIhrmLkXpkU+9set2oJERp3D7BJiAGXa0kVc7ZTND5Dy9hXxDNbvEYB
ad4aQV/7Okt0Rjceah9oTF2acQCdSytkPqHJUd166LWdghqxNtjQGUvRq95IpdfOEZrhgH7iaQ0q
bymq0axIGwMVhNCOoY2JRjX+m12zJX+zArT5wPPitkFqCHiBFKmrHCgigM6XBn97XydjmBXm5OW1
s+/Ns+Vyr88ST8N4ZN8kd6NaBvG8cbzW9hXc1CCrglgAckYpYMR64mZMK7Rw6nuP8OfGeXILmJoO
zAqa8sttZ9myJjnLbFELY4MVAKZV6jFCd12iCogZe06yn5Vp1/ZGs5GtrgUrVGQgrbIUZoBku3Qc
tS5KpkGwLKTxgYBq0hHDQXd/56z0BzL+/Pv1YZIF72n4AyBE0sFW27wYMNSlhuBEAlrZDTlKME4y
BXnrAYLpmVm58f1WlwfZV/CpYOwJz8zL5Vl5YmhjA0fVgQvWwRAzAO1uVEdUnZFkbqEm1o4FELuI
kLiIkc1K38+x8hmtwk4LKfRhrLMe35v5BjnfSpsY6cQnG9JJr+ascc0CfSrImHiAe+H4Eb93vglN
CyYCcbT6iH7YkP3qtzhw1vZyyf2Qz5gYKZdvaNyoXO8w4bpU8WawhzTJL2EpPsSLkG5uhM21nQQf
DTSOkbIvD8PL76alg8GnBLYsCCrEhflct9Tvu2rD+9fNmKgNgjx9oUK9NIMrCPxIGkfTr/ligDQC
DiLKLY7htSsAzoBOJUDNqAcu+/ops0EZslXQh9FCkbQ+5GATZfKY8zSPG2/ClWuT4LtARRm1eAMv
3Us7tUU7hSxvgbEsZm9Eu+6oN92WcMrKapYwsdSKUDAictFmJto0NvWohg6vxl1ikG5nzJo3JGOQ
OFTZiIgrHwhvG9QWQY63iNxK3t6IxjRSgVyK5F9z+37uok3VuHUTC1cOgiC6DNKhjfFg4jHHDQ1a
ItdTE+u+nroBo13dxvfZMiStZXS6grZYbGjRP+DvpumXydxI0ldNoBGzsCYvw/zShYlZSE3PlrVM
c+050xn3l1dvabit+hmG0hbWZBwQ2c8qJVOyVKRaaGgxhF8nl5zQNX25fVWsuhme6WgYIAyAdu7S
mQXGW8xCo1pYEtEHNDYLXyFmfOzntHvPXCBrb9tbi6tLtglhW5CKXY8fzJ0rzIbXWqjOLT9B93IO
iNnmPko9KmpFSrqzs8qElnMLRx9yTFVoOgWXodhCQK2tfCk3q6iMYfBPdvnezZDzKDlSjib3Ev2+
c+PnoQ4shUcbS16SF6nKh6eDA1gHHl0OFA8u91jH4PEEOmAtnPcMjAXn3jimpXcoviFl7Dc8c+Xy
gDbFgihbqn2I6Ze2MLnqDraALSC/PJMe4wkJBtS+bUr3hHy/vbKVPGpBFAC9COkNDF1LC6OgEBjV
Dt+yqcKqDhUHiFzrx8xp4BjP3NmIUevW0NtCdNeBDVz+/af4rqFl3aYMS2O4gasdyGA7n7y3LNC2
SDXXXAOX1P9akiJ83+cI/hUsDRAvt3/S6ocwhW/VG99qLYp8MiMnvaVwM3BUI2nqnBcwtvlq+la5
G5u2/FTZ9z7bkKJuMoKLuhsWf/CcQ0MP3N499LPP30W5sZo1z0PKCXJOkPfiUEmfZ3addiiaEamE
QfVgxvzWzrQqwKaWbLOuaPIIyb2tW/JqecBIItsEdhZYGnSRJXfvwBFs58BAhPo8e3qcnEQyvPZ8
P7ruaSDUy+Z3UaTPt93+6ruhzLSEZeQYgMwBo3/piCrLyMAGXQmVqnlU2lOuVpFrdlsZ6FXYWMwA
C7sgR5YHp/xkABWW4pJYCcuqDTT3m/UOna0WY1KYvEv2PGtPY71RTF1ZGa4C9HExr4SpGvm9Xhcz
ZhqImt4VgCAtspkYCHbFhktuGZGunAnBf2gLPb3L1FOa7aApYjivf/2FLtYhbV0MAXCjMmEitTro
Sf4ROMFbQixX1/PyUP60V5LrKa2LR52Y0jvrXO/ZX98Z+OvAlOA0oeS8DOtd+tiQlfjzNr6EqB9Q
0/fMF9f+pxz3yXjumz9JNfnO8PduvdTtF4039JlRgPo/pF3ZbuS4svwiAdqXVy21WV7L7m77RWh3
2xJFat/19TfoOWe6iqVbwsyZBgYGDDiVXJJkZmTEucnK1EtIVc4J9MuBfnZqMJBb3tivhImL2Mod
Q16Jt5Xgw2Uhtg5xglJQayYh7tieJFNAPhpXyQ5T/3l9DVzEo3ND4jNKzm1TaiAQGYJ0CY/f7xkJ
I3OLvkNPXkN4Xa5oZII4ARgST/Dp4tCNJA3MtkYWEmybChU8FrvkH58W+MOnRoTp6RsdCZIZRqQE
HHUOLEjNJsv+8eaEFTTD8mstmudFQHY0GWnfp3oWzvZPMDh6OTvkycrMXIIquCsnRgRX2j6hSBdq
WWjFwEtlQ9Bnll+X9Mdk97dOClr7IapdtdODZAIKUavRYVhWIXCK3liX6EVaS18sTaDJ3786J+ZC
t9/50k+Sthj7nJDQScLSsFCm2lZrHe0rNkSVMn2e9DRREhKOzlstOx7fw1W3lqdesyKc9zpNnKKp
4UltvhhN6UKRr1PX0HZrRoQIPuTNVBJuBJprBOJTytT6BolX3nFfDIxndxcuCQWkBCA+2FzIDZ7P
SqMSUtSZnIVNz1xqJ7spil2qg+bcszt6K3dlUICIBsQAoVJ8B72zxupN32TAa1OPsg8snp3c6HuV
lO5cD/71+HIZyPA+R9kZX4j8uSbOpyMnQwkYVxGWegPosCXRTaeYmUcg9xtMWke21+1dnjfn9oSZ
hUpTrFArKULoJPv63IDq53+0IEwrZV0ytwMtwpHGnml+kLX3wuVt7dwF4Vju5WhKDAMuoJ7Zd7Vb
p7AjfSjmY12YPtKigTmuHKRroyac0mAJxpOyZEWoFYavGLe9Ja+M2sJmOFsH/PcnzxJnKOqii9Ii
7JTtODs3s3Ew6Br1/aIRC89HsMUg92QJUzMZJInZWBagfMVLBIXbH32JGBLl9cc/X2X8/McTHRsO
VfVzbyiRC/S3VkWYJeD5Rcs80e/QHbaGhVrYPCgH4XKDTBBECMW2ZaUBjltC53CYQX/Q8uwfQ4NW
yzVxiSUruGSA5YCreYJw59yZpmVOR3CrCakUZKX8CKr2TzAhArO+BkZZWGaYGU6HhDsb6NL5ZeRk
EeQD+pB7My9CZ86Lm8hM1I1Dmm/X52ZhEfByJ/iWUEEAuEaYG4gu2aWe6UWYynGzH5U6fpfGIXVb
pO/WQvzS0J3aEoZusKmK1DBskflFruq9YbyOOJP1fI2O9hIVh0cjMrY8DYNb4QUPb9tPyJz0Jnao
JW0YbgTeTLttWdeepjG/lyGhXMX3LDH3TftwfUAX4tGZaWFAkVTKODEEdhWq4i7WvuozXEWTImjZ
bwcgdUtiYUemtWrX4uCCnR196rgsQg7mfLUoNGoUWhdF2Lij/QjupSTZWf3+unOLq+WPEfGVCn4I
UIn02MkySMKj8qVLISqeW/1aZWtp6SNVgrQ+OoOR3xcGETBRaBt1E1Zlm+gHDbxV/sSq0b3uDd9A
wl0AKTRwh/DWEMhCCxtMtWuD6lFc4vaEuqCU3YxWd4dM2C+CtlbX0dWV1/fi6KEZBOsRGpEgCDqf
Iq3o9BwSIEVokyIP6DQXgcRqe1PIyRph4dIAgtuUF2E4p58YCxvaGWat0TJ0qmjbqA3aXiOjA0bm
+ggueQRYEYIHEKhokRAXXadk+IKiDBv7YTKhAIyXUJP1wXUrC84gecChX8BJIb4L89QSZkP0qy1D
Xd6CyB0W/sW9C4kRXAmhEAFGF/EoTNpUYkndVyEl5YNdsJsimT90Nfkwcm173ZnLIQOxBppo8DIA
5wmqt+eLoGMZzRWHZGGa/pSK73gV6Nbj/2ZCuONynceuL9IsRLFv7ImLHgslf7lu4zLMwQ20OyBR
C5wplsC5G3MC2ZrahA3WV/vIhELCSzXc2vGTxrYy6GnklZXGh+V8r57bE4YNjOIom6mw5yBfId9O
Hs1fBnsvr0m4Lk0PbkNQyUROHakY/vuTQ1el+A8Z/CwsoWyVx+YNI7c6uBmuj96lFVyHQHqJfBiI
YGDo3IqdFrEp5WMWjqMejNNTr+f+ajLpcopgxNZQzNZwK8It4txIVSF4ViYe90M1e8VoufqAVoP+
kySjh2bLYtsUbMWvy0Po3KQQt9tJba2ux0s/NSRPGb5ZQOlhQQxrafvF8QPLMFKlSPcAjnDuGoBF
xBxlFXYGPcjQIOWAaWAVQ7vgDZAHnM34i6VC1C2YShxC1LSyUC2ZZ0UKXmUZkgbycXWqLiMcovSJ
JSGOTnMml60BS073nYy3zrCm3XlpAIgsyIngcoB6HKCY5wOm2pKChNIU3VTZLqfNZiJr8LzLDcq7
kTj4E3cvgD+Fw43WZVfWtHBunKOE9pGZbKxxci0GKqns/Z/uHl6Oh6IPuhCh6qcJsWDIB73R5Cq6
AZPGZh76ydVU8muC6OE/t4NHC1LyYHODPojgEitypZkhgn0zlVJ7kNrc8iF9rB1ytVujQ7ncqyCN
4xxYqP4CR+kIASGpUwBbaQuXtHZb2kgzUOKZSf5TzdFPkU1btDE/1ur36w4urAoMI686OICdmiLA
dQB3WoN3i3RTar0/sxEBby13tLAskGoBSg9CvZAQ/SrdnsTTsQAX+NAiY1rp0cYxRxfRLp6czZS8
ddrP6+5cRgX0h/DCBscDmHgCni9y26grrexjEoKC8Z1Zb7nySHPj23UjCw6BNRsnH+qFmCcxqqqs
q+YJaWDg2m7Bf3KnNXep/qhkPeSOV9Y5P6fPzzy8L1FLhpgh9JBQsD/3R82gqJFEElJidu9nSbNH
GjjSmg20uT1WflbmShr9cvxgD+3rfPyw2kU61S7B5XROHAJ12WmnJ3NolNKNA8qKfzaCPA+MRAD6
ozkLFn48d4vo42wR2iGdSLL+pmqkCsWaLN/IhYRbKgg6PWyyNb0L0Tf0uCHFASw/EDb4vyiWnKUx
0/HeS8MmP0jKCy/etJ/X/RJ3E0yg6ZTrBnMqxIsSXhMRK1cpoWFioRGmGONjbGRrDdHi8uNGeLs9
V9hTUSrkfp7sJzLYKQQ/WxpGAIvZQDFElhpM/fCrADVgCnHi6z4tDBsCLOo3yEUCZCieGwR6v7IB
wrTQapAMhV5Dii6S1+s2xNj35RLkOh1kb7hup7AerM4mae2MNMzz0ptKgF+Kn+b4ANYAd+yes9rt
67d/bhEttIjruODhmSTkDOdMJVlpUwatCuVX3ZH5AaLVw71t5rJfNXW6TyJz2o7V0Gxp1azFenFb
c38R4sGdhEQBuDkEf+URbLC1nLJQd8AUkbb2ruyMH609+N0wbrX5sHq9WBphoPEQ4LG7QVopnC5j
3eoEskQstGfIIqG1VvOiod3ocmW5TKKpZzCtCLJajtwMrBsr+/2CfA4O48ULFDDCGLJmIk5V6qTO
Hg2Wh3Nn41pIqnprKKz3dIgy+VYzlFu5LauAqmW3U0qQ6bvxmDr7fBw7zc3NfAqgA98/FW3EbkhW
F08M0oUraZuFzYtGeMgR4jLJ0VdCrO1jA/JSmsJC6EnRgEl6/cYMqV7JAFwwJH0NBZdyBVUIUIti
zw8Iu3JbqWzohb8U5Wd6D2RhsTWfwXgY3VLVK6HM8aFJu+vLfSFmcAA74IW4W2CLCZc/R4No5axg
+kvls+4/kjtVOmTH9OW6lYVlfWZFuC3pHciwUVlhIc1v4sbtaekq1jOYpyqDufIaoY4pnI1/DeQf
n4QtbGitFZepxsI2M0ZvUOsYLDGGHERMm4O4aWP/uncLgRCoDBBtYOuCXkWkKu5jSjnTDgunArSI
OO8Pmb5y/C5NE9wCpxJnKMFfOw/tBqNdgx3EwqIrIVssp84tnh/JIVeY9VCobHbLOl0hE1iaNMBB
EAxxxeUKE+c2kashLc2wHrvoYQqg5ewq86+k+kw/rg/fQgSCigUyLHgb6MgUCXYmO6lkq8aDt+kl
tG9C3O8J4pnNbRnlVTANkrFHYjO5mwrpHfjUtSLUonVOucpfp6DyEBaLRNEGDgKaLKxGuknYANWH
6tWqgISug16qj3OTvOV0ZcUsrVBce5Hpc5CUQrPF+dAO+lABMWrijR9Rl1cZx+Qxqo92cH1klxYm
TmhUPXDNBp8l//3JhSAnRmsNEIsMWXtoQPuixbflWnF9aWWiSfGrZIrePrGAP2hGN0wyt0FcaweY
AIRBrNod1oRhv5pCTm+8fFdDsB2gK/5iAE753BlIZumDk5V5OJUPBHqbeSx74LpOm0dNduUczHbF
JutQvX+ro9aVyvvC8SPJCWozdgcoySaRBjhza6EFmdw3ww8l2UFd+VDOazpwS6N++qF8xE5GvSvx
+X3a5KEGtlqUht1Z28w0W5nbyyWE7lMwLHE5WWTaxK53uaumYaJAZKn9C33SVCgmKmwHDvC1Y+nS
HaTBOV0k0KSgFRHDQFt1wA2Wch6OWeEqYEeSlPeqS115LjxOvmEMQO60yYtCj7YseWVLgQOd3b4z
Non0+/qCXrguQJ0IUFIcksjFXjzj8gFtV5MZAflSb7o8iO6Ys23n3yQ74IKwSdphl80qyKkh5Dj+
Lg3yWGm1N5mfA9lc/5ILsAC27dmXCFFrNqtSUiFRFpqWr08BsEX3XdBv+g3bJw/2od9rT0Xv0t5t
2KYs7mbqotPh+jdclLLEbxCO1VID8gIk0Ejm+j+GIPFo4HY/2ru1rfcFRznfeue+CjGS1NApyVoH
MTLoAmXTh+1eD5RnZ1MccNYd6CM5zDf9TbuzggfQtG6kLeh5t9hb2/j+c5cdaxcNSLt+W/h5AFrf
jbUSTi9PKnwf3jvYC/z9ZgpxrhrrtALlaB5WlNYbqs3Y/7ZVewrruq1spFrQJGYU5Hm7NgULuxCW
efZCxZvBEp9c2sxSU03TPKSz5Lbltuq8mrlNu78+00tmQJME+DrvsEJq8TykZBKuBfJY5aFsMIaX
D+QZ9OK2htwIWUuULI2lidcHxOfwYIVk57kpB7HcdkpEr7EGl5YBWGbXh1p0A84yIF+qV4OuBRj+
8eLq4rcnzkqLrgCx72C22QSwUpKHDCqIcrWRhg8LjqVvEdrFIwWt2wx8rHFoKLthpbn6ojuA76AT
22LGBm2HUQv8aR7W8y8n2TYKUsXxK6taaHa5VfHYjb+KfhN3Ky+KVbtC9IighkjTAnahKLOxBsfP
moci2SsHB+sIMvVzB6bF6a2ACMf1lbQUzSE7heIfr5khIXs+valazHk/1dgqUp16Cc1TlLyRM1Ka
Yq2atbSSUAjlfCO4Wjm2sJISfRrQmqjnITFAqOskibTtQEfjWtEwbwqnTYPUtDoQ/+XVynb5ujKK
S+rEtCNk+4asmhkQ43kYm4anUf3FMd/aYaM46abX273SQrxUD2YwWh6dycf7chgPRP0+1uw2Muvt
1D4gJb5TH8wKr8zrE3DR/MqX3Om3CVNv6USzwPCBqXcOquU3yi5O0BDCSbM28fTgBCPeLDi+nJXT
4qs8dTkovIcMhA9QThEMD2ZbOVWOQcmekEjZ34NsPPpmFt5H7SoeMitu67FAdUv3+ytkRTzqo6HD
Kz2yiTf8Z9Dp+ejZW7nG8EVw8VHIHSG1zeHHhhDZ2ro1HYkOCKD5tiOFV0z3c7YpWL5N3AqMfvW8
xsd2uQPQk8cnAZhQpPzEujREU0a1A01amLLZcK06vonAE+hKSbW7PtOXQfvUEFLpwlartUbVaQsA
XW/fRNT6HoM3q9Ztr5ZXBlG/GERuiQOCOZUsWs3OLUELaEAWBZAIp0vekV3qvJ5lycohu7Bwz60I
66fpzC5pzR4YKsvBJbD11PLDqSoPLzpvKmY3MSA+2EFFQAqgX9C4paGv5OYWpw5Zb1xEUVa+4E83
9GGWRj6ilvOCRG2t3Mrqy/VJuwxacBL1DsQrDRkE8aQlld3kkTwU4fBotYfKKw13TrzoB01W4sDl
u+ncEJ/Tk1eCrVZ5agH5HrYOGtB9qdz25sZ4luuVbb9o52u/8ww3PDq3M1FNr9JOxpi1BnbTdyU9
Ok3nkfpgg3L2+uAtrvgTW3z+TnxKorayyxi2WvDwaMGkJF5cBavJkMuYgaE7McM/48RM2tWSHtkj
YFSWF5sumpSBNIqDwY/bYFQ3131aGz/hNWfHdp1lk1KEJvm0kxSJySeG/J9krlLKrLklHM1TR7O8
ZCoAVF2Bvqn8NrXG2lXV0VWBK+7zTTQp95MWr/TgrDnIP+tkNJsBwlTMhIP1rN+ySN9Zae8bww45
ChcFzeujuewjgq5l8Ry7SBTbKGMMpLIBY+NnRH4bausamYvFqGTEsx5GZVhZksve/TEoTF8+A2Ax
VRhUxXhPI7exK6/ZR/q9+XTdseXoCB7T/3omzJ7Z42qVgCEuTEnYfTMk+3lqgyF9m+p+Ow87B/d2
h3Z7vNPRjLSyRr8aPs5PUb4j/hgX5tBkDlPwBi9DgMRzl5QNdSWDIpNfA+Doxub0w1ImFCuAdrSC
lDpgjdQqghafOvWhNJQf7FYCl6YEzuyVYeFHz8WXmaA4xCsJWQRd2KtZ7PRSNADXlt2Rm8qTLFd6
oQ/dUc3c+eHf2OLd0Vy7CchvIdQZWtY4ZMLxkNhbov/QCleLRs88NoPXyq+qjTtOuf1XNh2k8ZCd
4o2I57vHYThFGgOxqN1MshFEzo++OqpQWteepOElnj/GauWE4l6IIwo+NcCYkTpEo5ZwDJeK0kR9
hiA7l/lD4ji3rTIF171a2qWofwFFwXPOFywNg8zAFJjbWMvWrkUYGLKbpBu8QX7IIuYm7Vulr+Sa
F7fPqUlhn2oziLfTLMI4dj/kdvSUOsJLQYHmkAO5EChpqqTxdQds9OTJbp6SKfqnTHIgj+KMiH87
LWxgJ65IS3QJuHp9g6OfUiMB41LjUiu7Qe7Rn9eYl4TQZIODVEHeGb3T4NzA4144LfHsqrK+6run
BCF+MsDDj7pX3b9Lya98TVmKb7OTRfOXLRT3cGsykB8RX/WKNteskezuySTDJi9VMMkB6NXHe1Vd
uW+ISakvU0B88pWJjlWAy853REGH3mq0ukcSvwvM4RY6rFs9Gjdd9JtZpRt3pdsl5LkzpZVQL6xa
blhVkBEFJRuGFNXEc8NWBhlnOtiQYi9jbyTvdnIgCdAQEKd+7SNjuyrcsDCoaNkGxAw7BGB8U3i7
MLxP5iIn8lMN+BeEaqKkfFTHFK+XfiW0LVtCHh9gHJTbRdfshNTAT6Xyk0q+lyqacrdpjJeatIbI
WRhCIP0hFACVAv5iF4YwVsg4JrMjP9HauivVNjCzNETPXIWMfpumYTmm70W2Uttacu7UqHo+b0qc
GKRD6fUpbojXJHs5/q01T5P2fj2oLZoBFww6/QCuvGgBSXE+dtUE35LfMiQE1fSbqVbepO2vmxEe
EFiFvDeLcyHwrmZILp97U7ZxMyi0UZ7KJHlVJx3dEn6mK3d60oeo4naJuRKsxVwSt4guUJ7PwanA
ufDPLca9EsvaqOtP2I2bGQJSaD3a2szxcpW5KWQfRhv0xl15rGQK9Z1f1/0VU/Iwj4cY4CYYVY7c
UfmaOrk/9nUkFYY5209t00Eh5C4v6DavUS7MgkI+OuSzHF/T+THfVtouJTQwzTcJOOqVUeBR5TzA
gU0MMp+cWYOnL4W96Ey5lkfMjJ6YVCccGCDdDDhCMRbKGlzoMm4Dngu4EypqXMpbJBci9sQUZqrJ
MZN1Vwsd6b5qoLdcehF9WRlb/tWCV6hI4jaD+jL6b8TS6IAbWWZNHTlqDTMOcVz9GAai3NEpVzdG
LmXfHaaCnEKGalDD5HlfKeZ9Q4fmQPP2RjMl9Z89wDkOEcA2rk6poQEDmYTzuTZKjVilgu/p7fum
fwbaMqCWtlnx+mILwQoEHXg6n1fURa8pGgeU5Mvr2M8+rfvefx936SfxhtcCKpylZ7sssHwndceH
VWa4y/PryzrCOmApwEaL+OFSVSII2vfkONrU7eZnKzsm3WNrE4BQPouyDlTUwKY1ERLhVvc1slAE
Qf0bTKg4O4X1K6uQ8QR+kBxpFQfGBOovI1+7i/PofbaauGcnNoT7MbxC6jfhs/cDmuGql/pOQAq3
/yzd8sVaeVYuj+OJNWGtSITlai+35NgFwxCkkmf6nR97Sudbqb9W6V4bPiHq6oaEvssOxqQxdSPt
N0mclduF2ET+nxkCRxvqrag+fhUET+KcFjlZFw9YF8hs7elN/OgE/QF10D6Q/fp22EnPaEpeqyVf
xBo+ZRoubchWQ3D1S1P6xCgpWsukKvxKcRJ7oKTxE8Cm3aq1nxpC3zJ1LRtwcUoKBoVZYyzBsz3G
Gonz2M2c+JCq77X5wyz7lfXB/9DFYsRVBnlRbHTQhJ+HkobUjKrGSI5E0VGDMKFkwHBj9AZbXuOA
WjMlrHsrYSqYU2BqYsdJAuG+E7kWKOFWwtbi9gICE6hwfgSJlzQzi+k4qxG2l/wRF8rWTNrHJtNu
yXhgrNxrPwe12ktMuqPWGk2oiB37a3Ge2BbuUCzSarRXOOSoW97MPGL75UZBLTJ6r6TbSnUtuo97
iIe61Zp66cKCwcsJjKHILfKePGEe49ogptJjW8hWsafV9OToo+My4Ku1rk1XxnhhJoFI4pyhSAID
iicYY0WLWgHBTNYQBvaGXHqSgB3c9ra2EisX9h0vRkKt0AJvGE6j89WZDzbDh2AulXujO1Z6QDRk
qYLsH5I08HnjSRGAgnFnAa5auLsxAySyOXjXjriR7yTnhbK71FZWHtcXt3puBA28CCNgLQc6+NwZ
FDvqpKtZegTF75yGpK19SXlKlS1k9dyxbH1NWrkEiwmpv/w6MSmEEaolajxBzONYfAJ3nBTuj9y3
Xz/U34rlmS600c1ds9bHIuYQ/mMU91HgrNEAYgibQMlnXBGTLD3Ompd9FnfZmx4M23lveiXdZ71n
r1SPl8f1jz1hNTapUQE2Cnt9d3C+l+wxkUHD4ukVMKnbNejLmjFhEvN6ktpUK0GXmDgQTcTrL7Y9
a/Qt6Zg5+2G08bRYk2W5fFp8rZw/HgrT2Bt12rEUHsbRgIrpcyW7I/VLbfCYNgY0+oiHTd2AjGpY
OR1W51I40JnJNHmcsGaVX0WX7nvF3kkvVTwd0zbsod7UQ6/P7hPPSe+6Zq2VmY+lcDZhw/xxm0eH
k1NXR9+inIFQ/DjpUh6wsp9xT6ryYOXAEHKjf61XDqw0uNY1ijPnZuqsnIo+zdNjHiJGuKq1hbQ5
Ud0mCWrJHeabtWT44ho6MShEtQwVWNBvYzpNb96liQvlTRdI+un77+ueifX3C8+EnVhFEIlTFRgi
36bP8mjd2B/ZT3DPDAG7VzL3F3O1wysU3N159PInxVNern/A8vI58VTcmrI+plOL5VNMbvwETU/t
dthAzN2vntuttfdXzPF9cLFgTsyJmxOwtLkfYW70ISn7pn486PdloCXeuA2dBz/9MFYsrs2ksDHL
pDUyEJymxzq67XUggo8DUg0Khw4kT8Vzmq7h3ZaOeWjdcYZHUPkjnX++ViWlLwB8x4wO5d0IJEX+
yd7qYnN9HJeH8Y8RYdNXWpxOcdGkx6hSoco7m++JWisemcY1oZ2lCxOvmFs8awiMs5ilzGmaN5CB
So+tkQKLfpg20V4Lu+bFMA9x+quqd9Mz9L3AZi171538fzbHH9OCl1ajonMcaolHe7yP2Edj3mit
10DptYrdSb5pVL+ufpnP3c+08/TmW6wnbvSLgVm7qR4N57tub1LgN65/1PL0/vkmIeJl2VCBoBTD
EadS5BsV7TYZVH18EAIepXkIrltbHQLh2oMccUYKq8Bh1iSb+qv3mPUuc95jo39oW5QCx4PJvLI8
jJ9JquwHezcqm5Tu5g5gSuKpMw7aR03bd2wN5rC8s/6MBP/9SewH6xmoH/jsyNmNejC9Mdv3rvMS
P8hrbes8KFwGjb8tiYRORmuNhlnwQTBqxZ2mmviNnq9RYf8/ofCPGSHoF7qT2OUAhxznRbUCGva1
SzU38+3v6SH5uD6zovDrX5EfJJk8D4/Sqkg1IiWd1MZtjyMmC2TnDnSw26J/5ho5k7qpnBe2T+uX
ofFuyt92czN1GybtUZhUXq9/x/IK+/Md4tlqOnTsZB2hJDd3xewZQAtv9fmWmRN2+31m3pmp35aN
qxr+CAmAsWh4OSTQrZA2j1K066SfZubqTyuftZDaAkb+7+ER3xVpP5caQ6342PfJq2Rv8mY3JZB5
vsdjrWHFo95VHuQCDnW5o84vNX3NepcoT0j4T1oa5J0OGPuunDZ55TOD7Jl6G2eFP9fWjTa4zJ4g
1LdWVlkOlSffLBzmA5ojaY66xlF/Kd7YkT5Wt9l2DIZn/XvySI/SGkJu8RQ4sSec3YxLkkBLOT1W
UTxvpgZygHoFTS/0MqzKLS7tdkR/SIY4OAdArn6+21kGXn/FwubINSBdC7CpZfFe7p80x4f+epvM
SJw/a/PGbL3Z7t0oe56gTDG5euY1uOxbrZvFK0t3KXHGT6S/v0mIxSXa8aSyrTDeEO5s5lddwmel
xC+keaO1vyiz3bJ/Qw1jc31xLk70qWEhKg+aOutViz2TxDdFftRA/KqRe6sC1fh9QTaoTkboP/RL
K4SS8HXbS+/tU9NC1C2HSrPSGaZLWYK4JXpJ4zArFTf5YatrzTdLcffE1tf4n0R4s6ydtMW/Y10o
ri4Td1zbMkun6akFIeTqeqo0KDalx0yddmxS91nV7OZC9WQrWQHULD7RgLEFhy76sqGwJdiKiTmV
qgxvmjzAqRhIPy2v3JbeeNvfTiu3hOWleWJMCAXzbLV11Q8wJkOe04Pacm+VN2UQgfKRdjtp/jGZ
a7qri7mEUw+FeCCZKF43GmKm2mfuVHpGu6tVr3527sGEX8TERSbD7qD4/mhJ38DGeH1lLkWjU+vi
1X5smKU2iH5RZRfbGDkh3xl1nFsDrvfXTS0e1ae2+LecrMykzOu8AN/DMS5uzNnL5FtFrkFYemt3
rjSG/UC8uL4vNvbaVWQxDJ7MqxAGldEaZzrBcGLtRu2zQgrD8UYXpBNbYv22nq/7uXQInropBDgq
OUZd4uV7JPldLedBCmwJ2raiHpmieMZt2L9ub9k7TkOFSj3vMDwf1n5Eo07cTgjye4PrkQID7pXD
Nmt9+6jVq7lYvuPEex2oov42J6zXWKMgobLhnoOu2jKIb5Uny4O+Ee4T0ENGFnrtbbYY0JBBRIkQ
BIrIpZ/7V9d5l9WRDYOJ5LjaQGZ3NpBEuD6KSwUQhVNs/deMcDyoJAcIiuBcTtl9oqEZdGNV9+jh
xQZ1dS7r+QEaD4B/zdwtpgS8K55lrqWFFiPryTcI58RYOgBtp/iGAZrEW+1GUVz5o8i9svle/9Ye
St+kd0x5tstDI+Uova/lGMUuxK/77Z9BQIvM+VjHSU8k1ik4nGUUWQ/xS5+7hv3SUd/OthU0D+iu
pU90CO3H4jstt450IAzdT1Pq9Wq6zSxQbqkPpHod7KcU3C3/0xxBuPn883I0PCH5gs/L5C1Ds0N3
l7Tbrn2f6SYHjbu9maNHiYat3O9lKGGkc+/akAi//hWL+/vvSbrgspujUe8H1UT6bOskfgZBiMfj
Gvv/4rkHFQjoGmNFciXnc0+ZqnaVHKvk6NzQFBUPdQp08juzwrx9S+vO7UrFr+3A6F+vO7cYpE8N
C9tgHihYJYeJHCP6rUs+s+c7YIEPcuvG028pdbv3x+sGl5Y8WD1ATYJyBOdpOne0bKcEis0N4oaR
ojPlXs5emhiNGenavXspjJwaEhwjbG5lza5QaxwHtySDZ9jfrruytDBOLQi7N+orw2obuEKN0lMh
CjwPIWX3Q/pe5RujX9M2XTQHMCgYoZCxApn5+chlCuB8Bp+pVqm8qsz9iDI3aybwohipB8ZFxdfS
enPdx0s8DHLmvP0XhkHmgWrVudVUkawSIn2w6re/pCPoKY3If8iI2+8qn/7WAk/tvd0/Bb9+BaYT
s2IPCB3LWZ4rmO2Qm3fr+/hNe5I385v8Xfo319tTU0KQUUiWD+aA4ljKIs/sbzTLb+NH01m5Jize
NiGKhkwxB5vg0Xc+kkC+6P2k8XQ17WS8QKTRJyopXtD0GqpmXj/WE53crKqcEOwc7YNOjXR/fTb5
EhHP8tNP4Jvz5EbmNLYmZV2aHi3F1+vWTbp9n09uDul2feVyvbT9gGD8gr2gkUfMSHZAveZyhXRQ
bFf2IStrw0XqS/KvO7SYoLHwWsDSRJMnWkLOPbKavsBBjreJNR37+DBU37DvtPmz+sgB2QRbVUdd
8ns2Nul7JPuDs4vKAPQ379c/Y8nZ068QNkkxKZ3UNHjvxbFsbs2iBCpVhorBdSuLsRo4VEC1OIsZ
moPPnZ07s4+aFJd3lgSg+4W6hBqA0kwqHtA/gnPbq+xbOezb3+Nqdu9rn4tL59S2sHTaeRys2sE1
0BzvQfV/iFrp0BXZPhtfVPnQy7wqmXpj86qWv0jPvEnZ0D6cJNSZ933zPhl+n+4MZd8UG6x/P45+
SmW6p0q600kGNn9pn440IP32X40ZHgNA76IpTxwz00Q/SDvhtjxkoE15L+TbeTZ2kqtbkTt/S+ie
IB9alxtr5XDgc3E5XuhN1dGZpwBZdz5X7exAuxl3pGOT6IDYMAc9/FpSbScJWrTXfVxcfeCB+68p
4UFgsmFm/TCjXOO0XZC05bwDrP75uhG+hK/5IzwDejsCZrOV8WwtlR09JPXkmTF1kzg6RvHPaLAD
K16DQS3eisBb/Ldn3POTeNVXEYBLGSbPVuJ9DNpxI089S8NztSN+rBV+AnSkOYdj48rp5F/3eGkG
weDCcUrAQ4NL5dw4mojyfgAJ2VEHO1OgFka+kWgi+TQ1838RlzmXpIwbEVgCRZJUCXpC6CB2eKoq
c1vU30nvg6InkHsziPOVG9iiXyC+4/QC0F8QQyYyrJU5pQk9alECeZ8EEFsyNMTv8nnt8bhmSoiL
ej4B0JJl9Fi1zNxSPIcDSmOykTN7LZmzGKA4H+J/3DKFp4zcUSlSU5Md5bJmWtDadcvc2GmsblOT
fq5uo1kZsukgGchlefKgQd9qIEME8pRZMQKKaxAJSlMl2k5LI6rss9mKu5vWUUfVV0mKn2Mthxp3
N1hS9mjFBak/FTmpkEc01XE7RUZauEZem9ONPajg1I3/j7TrWpIcR5JfRDMKUL1SpWLJLNkvtFJN
rSX49eesvtvORHETNnO2M7Oz1rYZBBAIABEe7trU1ttGrCBwMQxi21ngBSgNG9sIbRu8w2ElCixK
AAt0CVkBMBWfu6tJ8yyuZSXFjal232erdr5aO7Y+0KRrJWh/vrw51g5e3ArxJAP4HHBtlk2/nlP0
YhlddmyMT0lr9jrOpIAEERAV4lEov9oKHDUCUs/Z7Pe0uBpjl6QPxRh4o/I1CcdA/QTF/+flr1q5
IitIxaCbCEhXED0xQbcwx6ybqjA/kqixZEG0CrHwtAx0T5WHPnKrGl8vG1yLULD43S+xZLlZBVhc
HKuWCnF+7LxOsgooLdrWl/I2P/ZHiCP/C2MqCOYgLQZCP1zLz5c46XO9BHsNGEh2wzHf9LU1PGV7
O79J9jUHDLSyc4Hh+Gtq8baTyFtGsCUPy7gyHM+RoX9FVfSmSjkv9K060qml5UtOLKljEEDtCJbo
fky36BVFJSKgj2DCB9/RthSuChea0gTNaOisfDLEZzRzoqUzqR45s7vmPIiGJghIF3JL9sTODQh2
VXmdH6fmapLddLIzcXJNcO08yi/NfV27xV1YLCLQuUitLL4vZCuaNmp5f/lDVi7pC3zmP9/BnDuN
Xs9JLZT5Mc87C3wOUg15vgVaEvKYcNZCxqklxp+0qtBGNDPmx8KL70peEf67C4u5MpwNhPEhPYwp
LQJMaExtvXSSZpOkDwkYdQ7FV/1eRtbwNQOSYIvPdFs8GtcjFp53Z16rnC4dB2BEBWvYIp127l5d
RiLIY3Rwr+C22WnGddXbkyO2FnTZm9dmsKXxo3uCLlzRWK0CRaTberCkjd7gsVlwMeur2wqAPmjS
LUQiJrO2eTEPmVzja/r9BAXnOXgdhENuoBBFq20nHIAJiNRXot1MfeflQwvOynivRv+Qo2Z5XSvw
MDAIA0QJvjYmTnZzOgmSMuTHJ4m8QXLFMgyodQxupoIV05GHbSAdifCakrdR4R1UqysCeWncqqDY
ALYaZkWmOqgbw5jg3/f9PXF3ZDe/15t4k+/0u8F9BAOWLb6bjgjip/bQc+Lamsv/Nf4j4SlGQ1NU
ZM6PIEUFUqE95CIXWr8sIuv3y1sUJKTAMEN16Nzl1Iy2YP0V4XLzXqvsjHgtih0QU7TVp+bRhGqt
7jY8CZ3vjMglq0x6SEWTIrhWl5E5gzO6hRODOMzrbogdUGuyeie9FfaK+7rrblR/etgU98P1dB1t
1d+lgwrwffx+OYx95zMufRDzNI/Q09waJT5IteR9+1Z575Hd2snnVY2Og8HpXfVobqHG9FVv78qD
iW9sDsL9R+vobrgxHw0HWIFdtw2vMusV97mNhP/fbOmb/iGxMk6Ol+U/+94Rp2vGOGVX1l0oD/hY
8P6hzyy/izU7O3a24MjPrnSvuv02uBaf+11nby/P089jB0hmXP4XZDaKnmyOW25rPSGENsdMgIIA
+PXMyEPJuEd4QpYtQNL3sr1lJOfLgpYneCcQxQtYjC2vVEpaDHVTdUfjEQMddh+AaDZPucPLv67k
uxYWxUU4A/yWUIpmgow6EiNHhxwMxbsIAIP+3pT9cSSWPlWOkO7qHm3CHGz4srXYwengI1qylWDg
FZkTrTWHsC7LsjuSRD1ICTp2zeizGRRvkKvfl+fxZySBYJQIhRuoy4MA6ftec3JvCaacxAagVcew
FX100+MlxdOs+3kTODfBOKWRjEWl0bo76uPkZW2FGt+2rp3YkICR4ZwJnOGw/UAFTbVejWFr6sh9
mKWeEvBQ0DwTjEOIlZaUUr8Mh0KtLFStJHy+vCY/9xIWH091kITinz+0H6I2KOtBzbAmFQ0sGc1Z
bWQ4c1w6ala6ST3+NsWG0+/Ls8kc6cDbEDEI8u6YB4mtaPWOGlCzz28RT6x+ANaGcALG2jSa6KBC
2wga/ME7cn68JEqiF6TANKoz1VyqJyDC0cSXyzO5kmtcpvKvFeY4GcOGZLUE966t9hFsSE7qP4PD
YN7bauxMt5etrc/hX2PLn5/spbgrylk1i+5IbUqt+M381VGwdT1dtvLz8nU+JGY75WYD0vAAViYv
eoieeCfw2m79O2MaW0uVRqxC2CH2qC1xhfmomgMueEd0avSEc1ythblTU8xOGtMKgLN5ieHtRwXu
EZByPgr/lA0SZ+IyXzpwj1CBQJhjgqlE6qiNY1iZJ8HJq00sKV6jJO9db1iXV2Z9PH8tLS5/sv6m
GSVTKXfdsSzMwgpk6KJKxQG4oyehLjk3wFUvQJM5Lr+AfqP799yW2nVTmqgUvlaHThEBjSe9z7iU
XR7R+v7BzRpU0EBk/6A/H4Ghr6QZZqLmKmwBypYbVzCLXWWAWDhyZT28BoWvXYbKC/hl3SmcXi9/
weo4l+s1mq2hfMJKvsVhDpKOQuyOWfpamhhm5ocRD17MM8JsXK2HcHMeSRilKXjRGB0yYbzNhZgT
Y1eektCLwX0aPATwQ9R6zhctCE2h10kAB8m/AmSWRANEiJkNoru8gYJjmlvZ/CWPoKhVoFs0ucmQ
u32JekSZ3KhpCboVqAXHD9UcbS/P8srF8fzLmBkAWqWO+0bHkYNHpCM0TnDfAOj+O5jd/FrfjhJQ
wY7+qF+rg6d9GkcjaC2VHHnvmp/BB5+BmjreuDLov9mGhr4jhRFMA5r7UtOO5NtJliB8v6e5pWrc
ottypJ3fspZMNV7TAEUvBU1mzIIgqLQlVb+gkefYovmuSd9K01V/hfUb3rgWkJ5C/iXkAmfv/jz6
AEOCRBEoX3DvMlluVaOaQBKio4Ux0n+p2qFJ3y+v5ko6DwYWfgKCch7alJeRnwSipidzmZFkOHbt
OGhW04TGMzUavdkOKcr9ft4bZrzBv5vvkmD0ikNyY4bgdVrrW1kAWMu5/EE/9xc63FHwWx4GaBFl
y+BiOoepEUTTEZlqKXZAxSFuE6qJlQO1MB7pxM8oDGMytBqWl8FCPXM++F7IpRA8ftNRyLIdyWlr
VxICx5RA3WoqePfn1aEpUEIhqLGgoMlu6Wkue6OtpiOwLuIeLNja9QSyz52siwnnerFqChA2A6ED
Ai8sij+INTEtyICBUXO00aCabWW1VEDHi47Dywu2OoeL5AVePMsLZPmUUwcy4qGOAnk6JmXcWqG8
jVJwLlI6ub1KZ/eysRUsqYnTBalK4EGWlghmDlF+H3GlruhRnATz1gy1drBKNQSRMliFzNkOdVql
t9jMmZ2GYePpeac3+7jWs/eqH/Dw08sAWlhlV3WPaZyLwePlD/w5G/g+1Obx4FwkR1g8uiKF2TxN
+D6Nqp01CLIJnP9Yu5Giz3YlCDzI6Yo9JMaJCDc2AIw0mLNdn0NdqBWBHmv0dx3QlE/3GqzsurKN
H0Qy1hwA3894tLD+gSIHkBx0VTOPpstz9dNJz3+LudMhXyQHWkgwV3fKe7rTni///EpoO/99JrSB
4SWEwBZ+Xwaz+q/0EB13JujAEpBl5NCH5/W2fx/J54fEuT1mLdQ8UXqwdVLAOCHYcMjajfScaL+m
ZjMBOmqQ+0lwpc4Sd1US2ajZWeN010SfNeG19K80Apx/CRPX5kpTw2pS0Gwbukp/0N606kpGdq5+
S7y6sMVCBfml2d+8cWZ8qThemgEmFpgyEWaUcuixN1+q2mnSbTt7eeChdP0cfmSby+bWfB+NjAuc
VVryEczrRhkgzpG3xXyMUxnF+DKmgFoHN2ZcB9Yglzwi1lV/UrCzcRkD1RzUFM4jXQx5cBCdl/Ox
V2RHi79SMIw/BLvXWdr2gwHu5djwLo9wbbdpoHwB4TMQFXiTnFukJnTPlVGc8UrQWi8Rk8qjesfL
Wy2/wq7aqRVmHuvMjIJpHOaj0ZR2IwWbstr0V6AAsIKDYSacm+0SoX9Yg3SKqOIlj5Oe2ZVZlxUJ
hKDmo2mE+bWIZ4OVdXq9k4RW2bSkPA5JUu7+xTye2GRWbpCacUS4hk1xSIAZqqZNXpfG9t9YQUUe
+TEAW9mWtTgNMtJOkYhOjqECSygyVrKKsvplK2tev5ANmotyG0TqmbFMKbSuexElZ7mbwqtQ0j05
UO4z3SgcGquEY20tRiPcA3+FF52KfttzD0Q6UyiDKhePMzQ0rdHouw/Mc3GtFn3tXh7YSvoUBGfI
LC70hmBUNBjPCAcykzYw5iNgkMpumgooJaRtaYMGn9pFKoZPQ4c6pD5CjqNuoAirj6bGuTitzi5q
6QouMvgv9uK0NKpI+ohcxow86j5JoaodKz11UmRS7Gg2Pi+PeXWDQ64e71UINugms5hzKueTHoBm
TR+m1ptzSbSMphLsf24FfQU6UAuALoBA73wR1VyQa3WEY5b6eFekaW31Zn///7PBBhGzF/Q4i8Vj
mguSFQ9daA8mr7a5UjoHpg3XHBUhERlvjRmJnuqFoeQTrCCjv0f3bXvQDWrugol2972IRF1qtJAM
CsFwnpEGeNOQapYUhNStAfx21VgwvbGF4o1U09npBS1+CCuS2VFGY05n19rWAScMahxoBTSQWzqf
dZTW68LMZRF40CBwUpxPx6EDAVSfZOnx8uSvm4ICHABOEqAZjCkhkYuwTU1EHqGntpxFw2PZGsRS
KZAhl02teSyqmCArXFRfoUJwPqpJVeM4axX4ktiH13OSzC6RO/HfeNOJFSYUdE0OjQWEbDDxgs01
6qtyp2U94VwgVqcN+rVQmcYTG5mj87EYcjYNqRZKRzBdgJFzAJawmuXkGikqjbMFV5pv4Ll/bbE8
wxUBKCcRDPGYI8OAipDRFIMvgfN/3IbKLPb+QGOFWkI7D42jmHVOt0psiq0FPewWJfxM7ZEyy4hm
ibHahlbXqGiFLkmCxoXLK7w+KzqoWEUdWTz2mQqq+V7opEBEw1xa7aVOV1+oOLZ3QV+anBLMMsHs
XQCSjAD24QEDxDTjt4DI6VVnphLQjvLjNKvvTS3fR+oxlNAQguvzgjXpOHeqteGBfGo5Y6CGBT2e
80VvIjLXUwubY1NFYNmG4k8lRJEHMEXIMbV21TFArqWiZAFaS/aopmXSDVJZSccoAan3odOcKXAh
wdmM/+LmcWpo2bQnb/AgCFI5McrFkYvbPIrtLMw5iaiVgxHHE4AcyH+BXpYlOx7J8upevCJsw33R
tZsEbB+WOuYAujxedsC1izYqtgiZYNZRdHjH+XDo0ETmNGA4Yh9NthwOjtZFxIunZro2SCPYXVyO
ftcQVPpV40rrDfqcC0rFmdWVThBkTlATwGUVviKxCeUqQy811EolwCY0Kyyzq4mgV19+agxwwcuS
Xe9JB8KfUHbGKjrkVLtus97ts+EmL8udUIQTZ2uu7JezD2KOv6opTWGUl/0S2RqJPTkrDwFmoaej
lUL5sKY+4YGCVwI+bIIgTkc4wCOL2S/GVEFfKW5hM8wdktyKBa93fH1Ufy0o58s94c1ldg0skCYK
vAwVPnM69mP82AwNshnxXTUFfm2OnIfIWi7pbGSMm81I81ZZ00lHWnxq6bNwDa57q5zpQyKSTZnE
yBI5FY1tU6lddNhep6UVmxxC1pWqCSYX8r0yMNDAbBHmgl3MBe7UAmIEUFoKcCuVMNqprtrFKAG8
WeTIQwb7ROu8QJo0q0gUX5l4equL2zBh+OwbGLfSW5woJsU52Ixp/yYKIp5+xTD0z9OAm9IM8m9/
TAfZmfOCpx+8GlZOhs8cwdpoFFK8DF9Hd4JgfOD2ahP9fc54eeX1oPLXEnsA102dhIAwI0YeM6hp
Q+76Gnns5Kl+GG/IO49HZeWUwZSCJQvlKAWXJWbXNEEcR0PSSEet84lyFFqPUE4qbuV0OTPBbJth
kLOMjjWik/aBEYF1UM7fwtHAcba7HJDXF+nvYJiN0uWjOmoaNko+20AMbVUjt0qtvMkmzoVs7X5/
NibmQoA7J4X+DEJBj1Rtne6a3NNaYivkS0bdUohGR5JsIVFuocfpTcamGrB4sdMQ6tFBeya58qXG
4ufl4a/Gp5O1XKbn5HSV8DaTchUTbUivUeyIQWURCHnHv1rhppBulIhzxV57CKMOjRyrBp7mRVD8
3GDRJ3GCJAXuDYPVwFcVsCa8aZ+5bBlALlX3LQ8Wux6FTiwyUSgvZ5FOy7y3UeBWNYRjZnNTQReS
hhsivJWpP/bypirF0mqHJ7XjhOLVM+bEPBOA+rym0HfsFwimCd1JQ0qsNqwT9/I6rt3BMa/AMIEd
f8HHMn6slxMI9AqY0QxbftwR7P4ZlF2+bHVXGcg2bN4zZnWLnhhk3BmaLDGKZtg4ZJgtmjVWb8iu
IL3mVeR088vl4a2GnBNjjNeEfVfFs4k1rMrqV9tnhW0kkmTlWZZyHjOrG+LEEuMto071kU6wNKud
m6t3qeE2yrbVfJPaVTXbSEZxLK5GoBOLjIOY+Zgnow6L+lBsjGBLh5c2RxPd4F2ew+V3fpyEJ3aY
44g0spSp3wvW5FZ0HJON2BErJKGVxrUj5T3nQsdZMzZliEb7JO1UjGvSdi00GkhQWLPIubrzjDBP
9lwq44DG8EJ5NF0gc1JztgLx8fLM/ZcQ8p/NxWbvZCGiybjcpsS79q1w6s198NlsP5LrOrWD+8vG
VtwBxX9FXvJmeLmzj5F8NJU+gHrDsWwa1TfRT3EflKr4HkFI1glHU/3nWcEF84BOK7x90K7GzCBJ
FKODyLl0HPQNVQ8TeIcEufCooG8vD2wt9J9ZYu4NoymWDdKPEhhkXC3b1SZabCAk5pD6tc1uAHxD
Ipvjgyu7GRlIXYVS6fIeZvkJiGZKU6lQxI1iHndiU2X3gIwXnolXrdv14nyvJsi2Wjkh0zacCE9w
Y+1mBoZmKFBgbheh+sV/T85XGfKZHdJNuF48JZ91a00P6vX4kt+Kfndd8J5QK5vhzBgTJYUh67QS
1o5tXAEK37hZlwKC17mcheTZYWJkbuplpZSwA1SFo0bhTV8bTmjM+1rZV51kp6CCU3NVsNCue1ON
5s5I070YpZsUz0mJ8rqCmc8BMHgRRzJAPwH9B0VlWxCI2AE+GkCeiWQoVgV2lG8DgycdxGzLbyOg
YAPIGkT36LJgbqTTXBTGNCSlP6mfynQIyhBceFaobjhzu2y3kyj9x84yEFAKoNbCwvTEIYzAdgSd
MDPMHEN+Me1MKm1JtSTblDfy+1AeuyjmbBM2G/BtFfbQ4oBWEnRMMWeDSEnVoLxZ+uGTIOwTH/zX
yYOoeTmaZpQNlSar/gxir643NbUn4rRcfjfmOvG/XwDwNVKvS/KbCQ7iTKpAEXRoW+5vasu0lr8V
z7ReSsuTAQrbV2/xS/18ebaZI/GPUR3IQTR2IDywl1Gln5RR0iFNl+FV2GU3MRw3q0o7jzeyclWF
vLbWNXt4akAmG32tcCbGifKxVQchVCrfmLrHsnkkZXxVZC8FknW6YG6ntru7PMC1rYG7J/T3UO9B
7Y6ZValSq9Iso9qXG2O4HmXa77JR32cNlTjR/VtZhnVcVOwWuVykPQHaPo90UooCWKPHtb+sW7jt
duE23Da7EZrsYWsFG4Ald8Y+PHS7dIvc1raJrsLMFx2QNfoRj6+CPWu+V/b0a5iZlpo5LYwsqX2l
fC2FxA6MlyS4SgJ902qCV9XqHppL1lA/Xp7v1Y10ape5hrfEmANw4dT+NE0eyZ0hN2zwXgXTI9ZY
Sm2jFhwzfAkzT7of0HRf3jRhZ/e87bSym9D1CBCLhFISOCYWvzg5dgYtCYpqxGek5ugk+lXSTJY0
9ZaihjYpOcWg7xobs/QSMDqAfUFNW4E4zrk1M9Q7ImhV7R/0Zec+gQXdAYzdK7cq/vevd8laIOeh
G3l//pPaXwBT22iGdAMrtFVbdCR7cimEnEVL4dxv2Mvb4goK6iAmClV4GOESd/51KR0AfpswF6Sf
LcjLQv0pfp3V6bbV552YCOhDugL6bzem1KVqtu1qnTNBK6uhIEW+0P6jd/FH4TUlWZEbY976/Qjl
LQhdWg3dRdJNghTYZf9bCTDY54gvaEECKIxlOYhJJM4jOg390bjuQEmjZFet2NnFvG8mMIbuLltb
ORNhTQNFPDoXkDdnNlmij3I1DHPrt5klb2bk0KycJzLzcyfDh3GrMSDSqcPFdOZSo7ZllLZ4VPpZ
+EvOBifdGmi6z3onk3ULD5ehqq4DHkc7c2+EPgqMAugNVLmKYpHKnIexkBam2o2RDzBC6s6DXPgC
uv1dfWjSqyKXS7tFc77dKy0kreaY86j54S+Q3Vhk2KUFGrtUcs49NsoCbS6nOfJpBom7EeV8OyV5
4JqQutuHI2SFU9rnzuXFZPIUy5DRZYVrFKAX6KT8bgA8CRkJcuFGViiRX8qiXQfS69SCjPmyjR/u
udiQATGCw8BJ2fM2IG0/yTpsRJFbqC7a43TTCzyS/Qp5BY6VOTwztfz5yXCU1DBmo9IiH65yjJXa
0uitOtwLNbmVivvLw+LZYtarlPu8V1QS+cVghdVRfgk/gwGytZzZW9sKi+IS+lCX/mc8Z87HNPQi
NdRCgl8kz02vQe75Wq832SFMneyQd/N2qr4uj4xF2/3xihOTzHmGLkpBydXFK6rpHrDJQ4bjKp5U
R6OdbYTQ6o47qGdOd+IUWpC9mMlXnqaby1+xOr8nH8GcL0PbNboqYNyl7pStl27zK11A/+tlK8uv
nJ1ii3Mu6WzQ+6DnkK3MDW0yV1SGx7QRCAGQDo71uzmdeYsoc8wwg6FpVxTAgcAx2w2AfJt4Li1T
ETZSfBc7V2hyK8r7Zra4fBM/gjUzPCaOlnI+CmYAu5H8FRmzO0/EHmN0XHSc6PXzwP22pMsLuR0q
nGzl25zROFXMceynBgnduCJoKpAm1Jrm8iglUmznafGKiutH2YGNAlw5lU2j4kFB+wnn7F8bM7BO
qO4RnE7AQpxvmLSJpoLWGHMqV3s1dg1jAAXEbAkcO2uxE9J46LBCSRfXLmZue7OOtbY0Il9Nq3bT
l/KzPpKaE6DXguepESaiJXkpJQpVMZgm/dJGu/yoSGqHEigXYnCLVn1iX94Qq7MHtrcFtAHZWvZG
37epEk8yRmWKtyl9NfUKpKl2Jx8vm2FzJN8xRpZxOwODEW5JInPYGmqoGQmYOfxygILcRuo0O0lA
QoaOYsDlwM1vC7dgL+FsxLXplNFBYKKRAM961ktDEheF2kzwUnEbTV5c2vp7E9ioAowlT9FjzT9O
bTH+MfZRAEA+bAExYY85/q44wYtngXGOMJhkOlFYAL8qCMobK+v/WR3jzyop6KQh6CsB6QKTJzRw
2ZOzdo59tLE7vCrcWuxFi8p/fnwJmiendTbQBFA3uIBYN/ak/VLBwVm0vziOtmx3NsKfWmHOT0NS
o0IbliGg8vscu8P2w/AyV7O2lw3xRrMs1sloRLlRBVHAYkThI0QTNrVYW4bCq2yvL/nfOWMOkiww
s4ISGvtzqlpxf5eT/+eKM14bEK00khLThRZOu4juWinj7EHeEBivVZoOiGmKIfQg8qfQTO1iDgpr
LYYhlY4rp44zHdfq86UQJCkCgB5LUUPcrQYPb5EYrtn+qiv38pqvhpMle4ZUOhpIWKzDoA4tJNML
bHGD7NQkfjKVm1a5x9mE1710NaSU42Srx6x8YnH5ohMvm2VSq1UIi9GtgKwKyazqmB2oo+qWZIPn
eig558GqW58YZOZyFNGdriFl5Uv6Y5jmbg1lUY1nhCWU+Y4zyCEACQsWhgXxeT6stCnapm7F2Jfv
NMBbD2JmkcfQ1Ta9mx7yX+od8TJrfEje9H0SWrs68TSOz7C11D+fIBOIXCz5DLQonn9CWwv5JLda
7GfUG+/mj9zR6oMZ7OfqTs2IT5WnFlmsG+EjjCpL/4fyjj+sMxPQRlk4UkBEfbF9U9B7EXeiLdZX
xviV039zMCFtjrcmWopNNH6cj9SMykgtArJscc20FukjB3RHPHzK2jbH7Qs5VlGD+7NkfmqwcLxB
ntkHrmtrmsmeghfg8vZb2+cAtqPfE1DLJUt/PhCA9npg3QyEdpClktILXzT6NE2cdOri4ewBooIX
DmBkkK4A/HxuZTSUWO7CAFbAQ1FYuF56HentDm0eYEKZ6WArEY/MZvXVd2qUGVqqYJsTDUZz+svE
7SQQrWajPmvSlxZST+ujXTA8XZ7NtXFC6xms1AATkB+Nsx0IE7UgMWMfty4BydzQnX3jts69fzW4
JT+J8hwAxLhqns9oqgZGWbZR4uvThKfQBpV9ncaWhny8EN1Fk2IlMaT5ePlRFozzvclQkoMkAXKk
yPQwJ0/ZtrUG/eLYV3DqxKSFmnYOTQAVnI+hXYfX9FmQbsBttZeDOwhey+9Q2qq95ivRHnRF5Tgv
23b+52u+61fgPtYI2xAvGGbWoucz9qk7HclTcWe8z15/H96N99qOePoWEwPKjuGugcjGOwoUl5db
Xq5XrF+jLwRlpz/2maMkNgCJERTYz0oruFId9WO6RX+BNd51APf+kjbzwXQFNx+tIbgObVC+7bKt
9nj5K1ad7uQjmONFbkG+Ltbwc3l8rDW0EyqG1cx2k29l3YtQQ8jAUHvZ5NqhvTCXITSBXxKPgHPv
q8IkhWZEkvjZrOw12e71/mpAfT8yvfA2f79sbHGpn5P81xhznTLj0YzCFMboPt4mx17G1uKFwdW3
lAbMP8Cfy1Sy15BY6nuhhCyqPywI5hwkZVr3OwwgCk9Qm03r2+VaqpjpVRi8xoDaXx7i+rZCARHl
c5Rk8Y/zCS2rsAlaSBP61EZ8TO/KxCmOycvcWeNmvG1CL74RbfO1PAqvwutoOhzzP4qnOEfwYF2Q
3GCkQ1L63Lwu99IcolfV1+6mXZw6wVOaWvVLcBtYdfHyybG2umuwd5fiAji/VOZFFLVVKkxgA/Gb
btqK4914ZXzEvSWXhiWMj11jq84jjxlidZPAUaEVg7ol2ECYESLtXBUg7vb7N33bP6Y2kIqxjU4h
zlSu7owTO8zY0N9YVEMyJr6qPpkzqnWGU5g+IW/CbmgmTvxZPeKWN/j/jWqZ6ZOrrCbDaeMC1jrn
N9JSD4HT+/M1CpbcFOriAT82ob4AzeEdi5ecW8rnzgxSAfNXQvpjirwaSAW7jrax4Wq74WlSNllq
lU+tfiWjTBrwEuBr1xS0S/zHPHPsFJCrDKoUA/Wmd2XTIZhf9sl19/j7+0wgT3UzmNUYvy9fEWqZ
i6pPcaXrD3jxoG/aqjnm/svC/bXHxOxkMkBiAViEX7TKV5Lom6LKd51xG5Qa2hfQunYdKmDg4z22
OKvIlvQGaRJlLYdZxUv9veZensT14/DvKrFcd2URJ0FbYxYHj7rBW+cR9NTt2ifhxXSMTbiPMisT
LfoRvOq/iGSJV9QD16Zcby5/B2+UzK6Qh6GahxafEaIbWxR+DcNNU/NyIsvt8ceGwLUZJScJ2Ut2
KoUkQshctt7shPtXfUtt9dA9x3ZwaO7iY+0mnEGtBpYTe0xgEUkpGqCSTfy03OTkbl4oEtt7ZbxS
6U0JZovLU7h+Hp6YY+ZQFZoB9TWYQ2+LlQyggiSbuXJqX09ttbptuI0XyxPg0nwuf34SyqreRIdF
iPkc7dyld7hI7Fv/E+Qd1uS2u3/YXvLn4ngyvGV1T6yVijbgjPi2VvmyTaCLNvxW7d+XZ3E1ap1Y
WRz1xIrS6yFoc6bEz7fGLXXIgYvR5llY/vzEAhiQiiJSYKF/mw64i19Nh9yt3ATgo9SDSJQDRvZ7
qIFfHtc3tvHSYjHhGD0feBYD2+mTjTSAR4OA87t1wKMBXEK6N922AgsCdSLnWdiIW+U1sutNuRUP
SEVsVQccAjb1/iFe/MeSMiF8HmutyAwsaUBy2FGBnEV5kQcUWNv2uLMAFfF9T2IL3G0VAfkUCYkf
g14mCipkGDgbfXVygaoygX1E0RLdu+drihQP6hOxiaedN0AxfkP2477eDJ/ZJvOnY3gofBOZnNZu
tq1fbbrf5Uu7yR/ADev2u96prsOPasNN7Sz7nV3x049iDiwlkOMwm/BRwk3jyW7ltDa64F2QoduV
TbzL/rVaPT2xxhI+UTmu2gwvaRwkxI7B319bH4WV2wUoStAPy7mzKWux59QcE1tnGeVLLcfgehAG
j9vp5VPyIjh0dDO+KTeiC6m158bN9+pG2gY3FY6t5ArXHdlCn+6mezSsaStscsB2Lk/DN9XUhUln
C0lone+VQMR3OeKVcCPs0PSyU3obRDVNac0PMRRI6JOyLd7w6NtrB+Bj9LvIhVTol1ZZLZ6hD+GH
YosAzSZWcB1xHJXtlfvecafTxoTsdgZUtUyxSgrQSk/18pduv86WZO+/uEoLHAdkabmMsMpqksCY
uDet2FI23guEXq3EfeO9BdeuD6fDYqK2qoaAYSz7LyNffXarVL9zXqryJ9wND65TG0zc7gUxIaA0
g4MjakY3gjVYEIrwqBc6E1QqkL3ZPP2+7E2rb8xTm0zQhly3oJotbIYG9aq+suMCULMg23Qh3VbB
vBf6dhuP3d2U9jeGGV0PkKmoMtD5zXSjSLUbSsbj3N8IvGoGdzaYiDfRPjFbii8zjykAcNRVtj2U
IDOrtAV7cAWHvhT7irPrV+/gp/PBhLR+HOtonLHO4ia+n7eAZNwRJ/dqp+PcFdceFyeG2Go6eHwC
TewxvNFV/flALHOTuKMV3V1e4FW/BQka6ukLTylbDm7TVqRCHqZ+GjdOI0GWsrQTXjfe9+nzIyb9
tfI9qyc3DgLtLbUUotSXml2c/JamaKsbWxOvpokOt1NcWZFmQg2vspOitwdl3EaSnQfU7gBxy+b8
YRR0q+i7jRKUHshbUeQj27QW3DBp3E5XbhZu4qDOjmYKxqaWRyizbCzm84G8A7ED8umoOLF5gEoa
gerNu8gn6EmqOnTXQPFXDh+LkbMaa+4FjULkdJAdBLaeLRHk3QTFpFQHFK6rt6WR3bSNF6euKW7k
9BGcie0QgpWDl39YcQJcHXRo4moG1NF+3E/QUIYXXhv7IcBvzQASdQ2355KnTMgxw+araEj+h7Tv
apIbV5r9Qx8j6M0rSLYfp3EavTBkRjSgA0H/629yzj2rbgyjEauzUuyLIroIoAAUqrIyKe+KFonP
9oCe1mDSEr9Vc8kWXbMCCOPCRQnqH0AmLyMhLCREWU0k3jj8J+zUd2mpdsUdgJD8Y2H5gjNvZopX
tSZHITWfy+NQWYfCHTdNM73Mnbq5vj2XQ0zwPBf7EoomKHUCnbh8ypmpqJnZPOmoCut5SPs0cCfN
CPMRhDNZONo83/aJK0EULSf6Z5OWoaNHCchER0h6pUOf4fGK+RvGsNShLEAH6DLbJPfKHfAO/vUB
rq4WdIf+a02IojSHj45WAYtgDkFrf6fRj0gWEckGJLxKgeV0eafo6al15nEbgdEnUAoQTFvF+N5Z
CVq3TVOW5F+1iXbtpdcBPBeW4IRa0nBFyVHq06DIkdxsOmfL5k0pqyiuXBKoi/0xI3gir81ajyvU
TlmjfykHcI/Eka+0ym6ctZDVSrpge5RRJhK+ugHMhcQDfVZg1xAWLdchMm1xC2CIbPg5WvPW05Ng
oHnlU7SxXHeQ1R2ADDfQSjh9obpyuQNAzKQPrMUQU23PfANoWcOHlgXbRPX2f7MkjEox7cngJeoy
FpoH4ucmJrpxysKpPZYSS6vecTYmwSPRltBWnYb6KSzRMuTpwS39iD4P0d+chWeGhGAb9IyN6dLF
UKZus+oA9ZqwYBI01Bo2woVk2D9LJDj7wHpPoTOWKDG7bapbm+p70m9t96QZ3/JiWzoop9kJifnk
80YylctvfzqtbPRig9b4g8xVcA8zU2yLoQhhzO9z/DDKekxkvy84hWNEvO3RM3yK09+W+k16l6z9
PghLwD/tQO1GtxdXOTvge5c73tQWuK1q8D8nxnwYdU/WjLy2X8+NCKFyaxV5ZdXZxx4C3ouiAygz
793u9/UNtHaWoyVwARciAfGpHGZO7ZDaGk1PjXdD6Xujy+SG1/YNEohgoEO93LZMYRyT5XLommOy
kLuym2mrxgrB6UC04qBAHOv6aNZeqoiG/lgTQv2EOmgNpkDgZMkwUHC/gcVlSmK00eStR2in92Gh
0vapyvjD7EAOC/t6uO260gLZdMGDoRyeXTrnkgNx1WP+fJZIP+LOTeUkw4J9SmPFH0zV3NBGlYlX
r64lElbgZwKgC0mlS79sOJva3mYAbBqjj6NQvphrdxfa8/6xIOysvivHtu1gAZjlxwqqKcoYkVQf
iA1lZdMktW4e2n8pC7NkH0AIaaDqb3wQlQpGtTbRltI8bi4b5E89PXJe33ed6mvt0iuUxLvrTrQy
jRf2hJPecYuRMQZ78CMCAS20I91M7C/u4wsrwjGfJDkeKBqs1N6NOd7k3e88velsyYt0dSw4ZdFS
CSJZwMUuXQIMNQZVwTF8Al3+LofANhrI/iVP7X/WB+SDlqODyxL9qRc2rs/9WkLQAx/fPz8mTH4H
4JtNTdxLPOuyTRmne64k8T1vq3DKUnBL0rLaVE71m/aUnjKbAXdmxK9TY8x7PnZNIPmeleML3+Ms
4jrOwud4Obj/s2MrNYsct3Hs5cfSZgc1/l7T6DVN6cZLbGLXSMAbaN2cSQaJP2RciJtvKqpvHUqP
uTm8qZn94/pHrX4TEGEgMrHQWvaR/zm7f4zYa4vcwBwpSpDOoXVk/RMyV4ksFSezIxymWcRqUK4i
uErq6gAhv50694Ql1l6rtGOTVdvrw1q58ZBu+GdY4otdze3CGjogjiDuDZhdHwVRdGBc8niRWREW
lDsQvZwSLGhB1Oj+K3VeIkNygKybMCGTisa4Be96sSH+T8usNhobzJsOGrFhPAxBbnw1+oe/ma4/
VpbVO/MCljgJ7XNYSR0yQvr25NFQekqtXFxYE7wpFxI8vGVFI9w0s24G+oy5bkey0XL8iY4yeNdy
CgkB4YUV4ZQCTsYtTV1ZgpCD4w6+CTLoaL7nakYsqGC3MnLWdcf+MyrBsQ2HZ8gHpCjKW+0xs+tn
mn+r83vV5kBxy5jDrw4ORJfCrVxoDXiNFwhVZuhEcyhJ85yoX7vqjoKaXpqOWj3xLbTPLw2SaM0U
5hLJIgepIYxtqH3ck/xtyJ6vO565bJFPy4UeO0TAEOUCWuPS83rTHSsQqiGL28ZpmBUOA7dFUvkT
owqZ+jJ76krVImZH85BljG5il30dDT4QD4z8RKt55CN6yYjZst+gEooJlHoMf077wsfe8fx5HL5b
Oe9Iq5UvSTLRwCmyCGS/mkt4YsQg5JnAlufN6fTidXXk91qc3M1DrAVVha7TmuUuKVnfhEiKgEJ6
tMeTloAywlRLJ9TiQSGl2digajCMzfXJWZ/+P3MjTH/iMjrXWZydatCV1UkfKLHk6bZ6uqBxDOAm
dOJ94sfEqeN2SMsim209aPHJmHa52hNLFnWtpTVxv/yxs4z07Hyxu9zJKhV27EPhheCYUyw/MhEr
H9Kfyt6oJBO3etKcmRMOzWrOUIlw4FTJPekkZHmyKRMcFmT0rR5p+O0KiFHzrjnMb9dXXWZAWHW7
bxu7mjBXcRaBDeu5GRw/hipR9vK/2REOrjI3jLplsBPlh7bZukAE8xtVl2xwyWg84cTqqk7VCgPT
FT13t+59+jRK+mZWj8Q/ay1EjP/nKJArYUB6ogyrpYSr6JPdJT+GNvRkE7Z60p9ZEsJJYBcMfS5g
Scs3aCPtwFUWE7RbqrJu6vV9/89uEbnc9diYUDqHIYidOWNK+uQGm4dcX/7V0aCUYX1Q2EES6nJL
mnzosPrL8jdfPACsFLvDrnSJ827LKCtWx7M81/Ef8hxiDMOVuKzKsQTwQ90i/CXGWBAmw5GtjscB
zfSS87dQrbkcTw42AyW1WHZyh8BA41/JHVI4CUHzH7Ml4dKqzyH5iaw1COTxwLi05TGIVlYVkkK8
CLM0HPsNEHhVgcbasJZhnFbPsjNbywY7OzqRjh8ypYMtyEwDmZZIbgDZzwvHmT73RWQOgDB3HbJC
nJpO0MUyLaNVBzgbg3CkQVeoaBwVYyjH29Z6t6pDncr0i1bXH4QjC7GaqwNefjlPMUoMeLUiMYSM
ezKj5TDXSJMnpFJPQy5Z/9X7TIfSmW0CGAzNL2FR4rpTuhlhy0lHsSSc+vnWGZi6jXmpBfHUpT6a
025MdzKDqRtrMrpaLTm916Z0KdmiYRhwHyThL4cL+e2FtKDClM6/svhp/IseUYjU/fl94Xaw3aQu
aQO4NYvboKQ2ccofzHi+fgat9X5BXwirZSCxr2ErXY7CYOBqSQxUBOvhmKuM+chWn9r2fuygI60z
UjopWMGBYMGC0uIh69zNADWs0bp3Upnq0tqMIlJE69WH5qQqzCgkD+1oTPAtGgSyAuSEmF/l+V3P
ZU/hVUMLyQog+yDJE3mpeOVFuguViFM/6+9zVHqhkSpdkGLfhdfnd1kkMbiGGoGhg5QHsitiXTet
2jGpnQ4NZxV97uvuVE93pbpPZt3n/GuFVsa5kDyJ145GzCDYvaG7hxNSmEVr7OjY8BEvSRpvil0D
TdIk86dYh5R6TCIZ/cFaeHFuTnDTpGgrvdE05NdSZ695xVNeFwAZaIw0arr/i9n8MzQRkQEhKDAC
9BiaW72gXZ8kQ0NKMGCOXwz9wUjmQJX1H6wBakE+gscRql+gphF9smxZms0p2jPLcWNp9FiBLSn/
4kKl0/Wg25kFydFO71g6SIKDtVvBQburBTpxa2EJuNyXpabbvW0isZGwNP6NfDzU3IdK+4sz7NyK
EIKomTfjdsPorD7b1QaeONlmbuvN9WVbc5FzK0LYVuTepHY5rDj69E3nBEHcAbRkfmrKYC5rGxvd
OCC+QvyBNJ9wl3I4R2KqeC6DUVTdgVb2BxqVVT9Nxr+oAYDfCs829HcisBHFPEfmFn20vBHs2QVx
7kyTIOdMJue16gV/rIhIAH2CJKBhImGjGO8m3uSghZH4mah095HvBfIExCXAu7jgELp0tLZE86PR
ojJlsdAD2r/dVM+qcstiAo1Jr33vxv30C93w1vQ1i0s/n/2i2uv8/rqLrMUOLnoi0WuKllmgdC+/
wpiVrnVYjSZguk+HeJNUe5be9va0MRJZe+6aOy5qN5B/M4BPEZdOcZqmrRsgOvqo2Pbcfyvy2E8h
mHp9SGvn8JkZce0SzS1qR11wFc8dJfZA3F/qW5TdUVmTz9odc25I2MRjb1is73Cb0d/NG0zRkXyZ
ldCOAll7wdr2QpkZp5KtojLw0UhyFgm7kI5AKISz/q55BIHcv4e9eOe/LtRQGmAM8sjCrxfAuMzq
CWI1tEG9xnprot31tVkbCMj7LOSnEayi6ffS3QqlAMva0qFdjs0Xm1lfkqrdWcr7X1hBpQEtc5Zl
gm/z0sqU4FdbEACdijYDdSoxh0dn6iVutlpjQc0XaCtwoYPKVLjvu4GqfMwBrhmbkKFoYbAusLwn
CmL0ooR01rTziq2dbMFyQkrjoKjO5vow1/YTCIdt/DWAQBA5J6jaZHo/YTKdJuvQJO5tamCzAlqU
DYmVOPnX6R+kXdGN/tHDj642YVbnTomK2sNTph2Z37cgemTDbkmcWLUk3Pg8MFjCxQWndHXo5S1e
dObuc+c5MWvQdoUHYAqGGdDMqGkTQroGqbPt9Un87JGXtgSPnLnW8TqDreLFzsmMZdQlFtZHg/B6
aT8HR6pw0BeuUpfcwvOMDkB7ZpqR7cqq4KS3U4+4DnX/R3vCdp6hhmDxvgMuREGHi/fbKH9jh0kZ
T9YnDslxkFHhOegI7t82LK56c8LrXKm/A7t6X/L8VolzGX/SCsYGYtaoWn+IXaJOt1xhZ94QlW7h
ljHGo+UlAdG17xQqsfE2YXGGML4ltpftco7WEv69q/dt7YTXXWRtAc8/QBipUuiDPc94EGbes2bd
UOXGCAcZVG8l4MUw8SpC/Rc9xdA9uRymWnJT4XhUn/I0bJuaoASaDGBiZwVOFrQAmYnfWyUxWWjJ
sLdrS3lmWox5IdUGffmll6xEL16+BXhDkyVbVt67KGvriNoW0l6IIAm7ALKYhVqPLSaxU0Kr2blv
NfrgUekAMUiQTD/HKWBW78dmYGBFOwqyMWj2FPrr9bVcQfVffoewO+y8HljD8R305Z379qEJrNOP
6C3Z1C/egW2Ug31fPDpPcSCxu5yOlw/SS7vCe5+xSZusEk4Uv8RlWJr+gvOoFyFj/aC2IXrOSlme
cyVXA5vIB4H0YiGFVQWbqldUQwQllFNctujCN30OXfaRhgsWzo4OXc+I0Z2SWfIQXulPuLS7+NvZ
jrWbFgo3Gua4IkpF7np7mwTmPXsGGhPRXvuFucSOSULJ8Dr9kMzz4kef5hnslciH2WBoEfte6pSC
hkPBaWsqFlGbn16XhEkybnVv3HRJdZO15X0O1S+tx8Dzb1Y5ycLC5Tz69AVQrkVwv2B7RaqRpu4j
liUq8kfTcKs2aP/y+A/EWK+MKze8N98kI171LCRjAUOEFDAUji9nu5sLNnt0Bj2AWgVAuh9SZYAi
S+1+sZ7dzOfqazPuLXC6EqpKZnvtZIRv2QsPAu4BkQ2ncRiK2p2OEuYdfLm8M8owlxQ5VmfzzITg
Sw7imChyNJz+SeAWlJQN+KdsoqSdz2Rgwc+vPvjtmS0hFijs2Ygnx0Ryu3N/tp5JoDzz5fpqLYvx
yTmga2cAcYL1EnP1U9n0SHbBOaAFTIxWCVF8qnrwqmnvqXLjKh2pZDfL2uluYIVs6DSCHEnM2Br2
PKnJbCOasrD97W/geNL0TnK+rS7TmZHl38+2fNZUNZj1HTyYC68KM8+Ow95TycwXqXinTUjDikRi
c9X70CnywYuBpJtwLzeZi/ujsLLTqL+UakJc+uKM3yqAEK+v2drYQNCMJxbUpBY2h8uxpSCOq/UG
G2zESALgJvvTFFl9YM596usD/QW2B01ic/XsXgrT4EFbYo9PMXCU9FPh4U4e7CN7Had7G+JdTRr7
Run5Y35w2UPhSPba2oSawACCVB9uAu+8HCgts743XGznBHRMih9lSEEr91CtlFwQqxN6Zkdwlpna
o5XbsNOPzQ+1euQ02XqvIK+EGkzkkeurZ67sOJDsAm25pIMRgFwOis11RZU2pSfnVQO9gow3fHEy
cUOf/7zgHEat62M5FPTE5m9DHJEaDPi18tgpB71N/Gl8vz6atc18bk5YohrRE8CvJdrJBotUw4ML
qjYpyefaIXVuRFgf7kGoJ28WYGDvgafqPhryQBsfrDHw3JDGgHxJgfRLWvXaNAp7uVTacWwgq32K
q23Z7LL4BaS6pEeOWWleoZSqWV+z2Xy4Ppmr/n7mGsLNWYPacizanCLxAT4u7Qs6coim3c3I5Vw3
tBoRIXHjOCb0i/FUF7LKHddp1M6QgEvVbWODd6zNCTSWID7SJXeTkm5Tyw7HofIbuu/VaKMVc1g9
WqAKm9XqqEadZAeuuREoIaHitjRYoZZ7uSlGLW8txWroaVJvHPMZT0Rp+8Da5H6kFFFKg2yvOGSo
0JnpmFv0hJwE0frfC9N1zG2ia7LZXXNXlNKQAIOaDd4Wwg5X9dJT2GzTUwUKx2Qf99qxLeNjvvR9
lwdjpk99IwEErx0qqA8gN4EELti8hVdE7xiTyg2TnhpjJBnepFIA2goGf6G/XUIFgNBwHAsHS9N4
0ZAyFAXd+A7d9n6m3CxdokMwFN/mo1aju8pAaQIvUjXkw6az/3V5HPYRN3yoAyxNf5cuwhJlrIvl
UUg7t9wktfJcetG/T2xeGhF2oJlAHBH8eHgVRuXGaChpnNGX87+uufvZWD4u27PoJObMa10DD6Gc
6/t4fEBucif3w1UrAFkuhOToaBFju7r2BndB/JyyGY0apQYALiu174rXyeid1i4dpJLQLAuS5KXR
7nJtaq9D4dNF5FMruT/k3hZazxDUBO0wwSm07XisQiAgubt+iq3uaDCtg8YT7mipgtU4tVCiUpfw
oNlDtu3I0PzRYbnYXw1vEW8AHSVkxD4yQmfLZWC5mnIZHkD3u8xwduDQsjI8blJjU1QT9Ahk4dbq
0p1ZFPazirbZpLIQIzM67Q227SZItliS8Gp11Rw8MNBsDtENkaXDapgRtT38g9pf0TvDN1a014YX
VuPyaSR1ndUDaqksGchQuzgWLz2kTfKmQNkHKR1naO/jQlfuqoJ14XWPWB2RC+g8np1wRjElbNmV
A5QWYqsOWcal/gEN7duOg0Pnup3V5Tmzo1+ORuUOTScXTfR6+KYSyV246tZoIlloSHFNiTC63oq7
iiUu8to6uiz12W9HEzJZ91UhCTeMtYsKXL8GyvZL+48tehl27azj0XJy+eC+tQq1gikaPR/YmeQQ
Lc2q2RwjbRDPp4xlug9ijYSYZmcf614JkXu3AzUvzB0btedE0SCCVOr5pvayfK9NBnrlo3oOeJPx
17QdrQ14KlTipsiQVjP0CItmIA7tkIpJ9Pquz/Ad8dhpECyp092YD6lf2YDcqZU9hUD/0G1fFckx
xi8TIwM4CopHtmTqlxNDjPoW7Sg8u0GRh7jocl1B8szcyprpaVTo49Saj0hl2A85NfKA1XHyliiN
JTG5eq8C4QyYBh5XkC4Srpwmtms7NUbEJRNpAg2kKL73qj05r/Rd/Vn80pwga3wg6K578PpI/7Eq
FiXTQqOqkcFqHVQeP4zOW9y8K0a8H6zn65bWdj5I3j20VKKIAkKFyzmlFvq9eYU5NRkAh41Kn5qI
ySZxLVxH2fiDCgDEEGL8iBxXo3XKRNEQpe/G9pV6zb0KeJI3bpm3K8qBqDkjXfp0fWwrNTfca2d2
hcVL8atK7yHuSiqlJoNKn2ctZXe1FanHYozLh7iMM7S9DFMwuJayj3TtaxlrRjBORb0HZCCRrOvq
O/3si0ReOxcoOKagPQwaSqQ+OT9ibaP/7L+rpKsCl0usrR1VqL/paAZfZLBEVJPCudZ2CYzFGVr2
mn1eoPm3CDvM9fWJXjcExA+SAChFiDWrNDEn6uHUPUFqR0X1QWtb4nyXCbyvbgpgFkH3AfkryEFe
uiqfONg/G5xDDvkBQjn/kG+vD2N9s59Z0C8tTF3T9SWAWajuGdCgeWh3YDHZGeGvhEyBErjgD/of
LQpnfG45NOuHHiTKzs8mRJIvN7s3pWx3WrIDdBqpy8m9sfqKGNAHcHLSlzLln5VbBjg9QDSXvurl
Xr4cM9oYo3k2cFlWReQds8lzfaOAkhKjBY74bmi2jcfdfaWzQNEaWfZ7LSRYcKj/XVPhSM/jzprG
ZU1BnRGAzHVPt+lTIvPPj6T2p5vjzMwSMZyFiJPCiijjMDPiDCcWdB+hvLVNSfwNBQay4Se0i6XB
K7KQIYoQAdvHd334/D6HMqDh2niR8kM5HOEUmkaE8fZGD7oUPcKdzmY/A2dPAy7zmr1MZlhwG+/C
SrI112IhBOBI0YGHHm9eIbJDkjI1tSLL0QQNPQ5PTX+hvfO2oLIk3aodC1EKkOVozhfv5qkBiAHw
FtjhD2N9MN09yF2vb5YVEwupMWbNXpIRYo7T4XOes2qAOmdovebHRMb3u3K+aHg/WNDTRUs+7sJL
J0HBravTasyXrIsJzMKO9VCo9PXo3y/JhR1hSbjZO6Xt9fmpqH8D4Q0yBikWfuVABpgFHfkYCPqQ
RbneOKXUVewpP9W5s5n6m6VplqvvUnz36pLY3gKt9gDlE1vsk9hT1Lyz89OgbS1+M2QhYEB/sepn
JoRTP3ZzFxLjMAHcDC8PMAEG/usm1jADC8IMoBx9Ia8SWzyQYW6VvAMCKNpax2iTbRAskNafdr+e
ZdmntZjkwpZwxyCJ3xsJh60se3aGgzGAkxwQVc+oiJoEpR2AOLupwiH/YuQ/ZQkUY9UxzkYq3Ddp
3JUKW0aqJMT76eZkOsa3/Ul9njdIEPv58Ye2a4Px2Ibppgu6x8zPdyyonrstFJeP08bcNSHKGOlC
G/sInjvpSb0SKl5Mj3BAlnZTG8UyPS9aoIYjmfc6rDm+TRo/Cl6rexUkMy8eScLrPrDqyWcTI2x+
SP7MWY3o8JQP0baxwkHVt+68uW5k9YQ5MyLs/LGDerZdw4hVPyG4L5Qv6viq+ZMncegPLJdw313M
onCpj6lbmdYyGi3oCLvtDtrG3du+gddL5Sd+ttd29LbezIFztAPma7ff+KHZJ+AD3BoBiNsDNTA3
IJDzu0coj+mb/EGDMm6ym4iNmTcIDdKNnJFzWVvxq5dC55L4xv0o5jBrL5qYvsBooWLe7KY5uD77
a5gZAAlx6SLJaYGAWNh6SaR2Tq5AyqEGnYBB5mITUfQ9ty88D2NG6pw4dnFXOJJ7a23PnZsV9pxu
Kzy3UgzLyZxNO6LVho76SbO773afyPRSVwIMjBFa3kvtYKGTv7zEbLhxbFgYI9Xtfca3yPFpZbzJ
d5614c72+oyu+TNexkgpIsKAVIVwNptpFFn10hXLm8bP1PKIzHrIq4dUHcGi/e/zYUu3xD/GhNUr
cuhGRD1A40Yy3VoOv4m7N9vpg7RhRNXoZjBlUmarCwedahB2LMgMVzgT3BgZx7pEy1fGASycagbK
ZxvdUmVjaiRDZ8ru+nSu20M62IJUBtoJhF3rZSBC83o0S8Xa/ts+yxCvjbXsLb54m7jJkEBBKQdV
YqSxhDNITcdY50s/VK29qHW96ZE00tNHnX1NzP3Q7WM9ITkajx36zsxd0bxeH+PaOXtuXhjjVKbT
nEc1FBwiG6DhCrmzaH6MWfPlup3VZw0AEx9Jb+SahE1Xg3kpBq4XjWfGm6laRyNrd03xqLvfmXaf
Z0XYtzKSi/Wh/TEpbL0YWGXAT4DZQrcGD0Dw9m62QBgWNpOMbW3boRDyz9gEv4yNQpm1Aks4Zc22
tb2gnvqH1q0T37AZUaBwcH0u187lc3uCy8ypEqElbfFL8Cil5pfO/XXdgGzmBKdQh87TosVA/WR1
iV9Xj6YlOYRl/rCcm2cvQJahQaRn8LuygzhaDjLaDreceg/aP4PmUHX6jTcwuT6s1XXS0OCCraxC
q1RYpwm5VUU3AIGu70dEMbFPhx01SFt/v25ndfqQnkQyGi+jTxyKEVNpNC8Auow7P6aop36kRTfj
KCMMXfUDA++JhUJu6Yi+nEOL5ZZbtgtYbny2u51iPf7FOEBuseQi3EX0+/L306SrkJAD2mkA0VVh
ATcDVKvay0gP1srr6Mv6Y2fxlTNfiNSJKvaAyoqiwVS0KSh4LkEd8BtJwO3g6ADtMNPPG/cNvV0t
Kfm9RYEp18dTgcWM0Zt7fdxr576Owxg5bX3BfAvjNpSRTXRY6nPIVFp7FBNmSlyZDNG6FUSfkE8D
CaCoQqRA0VixZowauGRe/2jxJDSHe5NKYs9VZwSx3X/NCIdFEdtDC1InlK3A1wh5ZTqiGymX5Y1k
VoQTwxnNqUwqDMaASGuQKvZDl0LmXMrUJxwbSDLg7gAiASRUno3WDWFp0HMLkpPB0h55PD/F5kGr
5puUMn/SjGOaAyJbqqGS8fBfOcQnq4KDQv6rhHAzrA55t2nteBNFaUBLfdP2k8SUMJGiKbHWPSpV
5jmDpj22IIUYzPmrw29n05G968Rn7yc7QqjYQ7UJtWkMSS1+F87XvskPneaSWavCtNIJy5Vd0ppE
tedNpZgEMGXfpjKBHslqfuQBzja+xau+intTe1SQeUsH64DUwq2Z2Uer7QOLdfs8B0u2IZtjMb/w
/we/sC2BVQkJvmURzuzGjJqKkyraY/02tsiOk57M/qHflg81UM2kf7vuPuJD55M9YQ+yDISESHRg
URN3V0PVsk6NsCp6f6zR92DiLYfccgFaqRE0sdxLNxL7q06Frnjom390bwuhuudRq2W9qz2WHYqI
U3YzTJADN/rbGTnO3hu21oSn5WQf+Qy8D2p5GWQq052tzKQzJDCE1TU/+xYhEGxGrR1BDqY9Gvlm
UAFwBhdS4Ewh6j4z0hhUUkkXTtn/TD1IoDC7gNDivXK51CDaZDmaZrXHaXwDAe8wbzTIt8hUrz/6
H86i+E9mhFGhwY+Xg1Ppj2UO4nMASEDdVjcAzppqBlmTrkYfmJ8N3COcZ5FfWAB88LYeQsOtvIC7
Mz3ofIy2SaeMYa9Pb6kzsqMDAYMDVF3McNZRB3ZoNQdoBOhv46LO9tedRAgmPkYAfjM8UVVosWhi
cWqIPVyuZqw/0ojdtU31GHeurGt2zQ9RlAJb7JIHhWro5WKkbtb1AINjluxp2qVG7OxdrqE/N4IY
3vXhrB5wiCq8JT6CXrwl3BTVMJlIW9X6o0ONbzSzN3a+HfRb3QCdGoQXUj3I1e8JS/2c8tAakeIo
Ky+8/hFCwImoCUV1lHEQbeIvtt/leJ2xnqPU4fwJTXYInHIfL/QgMn7XdhzE+pfrxpYBXbgg+NbR
dodXJEJnC1XGS2NKqkympvT8qaf1o8L0h3SEwG3ddqRW570y1/B7dVC3162KnUHLGHGoLG3BS4YD
DXKXZmNQx86FMfInPk8bt+23dX5q6AM2msLnTTt9bZD1Vp/iNuy1fjvw/QyNH6sNrn+GKGrz8Rmo
RoBsAJGOBnjT5WdQDq7byfX405w+z3el4QMLkfdbpyMROkjDaRsroVMC6VItzRXH1N4UWtg91HWY
WId2gjAjYadE26YGQVkqqkDNG3TjEVrmnXLHH2VPEbEC9p/v1Q2QiwGSjnhGOJcShxmcsog/1Xvn
R/EOlXmfQQps3kVBe1Tvm9DAfcR3zabdDLvuBD2ex+HYBvOdejvtMomfap8O5YWr/+xrhONLqUyq
uClmT4d+NlJGfhfGRPGzAPeAH5Gf71OQkd9xsLu+aiv7Qwd5J+gAwEYDWUchaiy6mcVeqbZPWhqM
0Ajv9NdFW1ercGLi7Lxu7POJAMZ5SJ7ipQFOSjit4CKMT0PUtvDUrK93Ttk8lfTNa+otTVqIwsSn
imrBrIHZ3B5+t8p7574OuQyp9jn0WD7CXJAkSGDhj7BLs6jVe6W2+RMFkX9lN4CrZQ/xg1UFman7
UxtUSkyY14cRG5aWH+2rZBZW5hxPUzAWoHQHHkZXmPMoLVPVLdP2ycxeIyhnKmPxzI0bz+bEqe9q
muzHF97sh/qmzuNdk7Q+NwIr/ppqoBTUTUk0IJb4l31gaEhAmXiioMVFZORXBt3qWGG0TwYH7ZFx
qhpfibcjItExI5VnBWP3Ox23dnbP1JGAGyCkhi7poF/mXDg50VmzpODA9IX/CdeSPZRNGeFueoor
hkSiB8iUO+iycubnKBBDRV7WRt3XUKFcL8x83yQTKEb77gm9oDz2CxpS9yU1bh22yYenqArQANZ1
vyTrvRwkl4Nb1FgWUCt4zHAwilY9IMXULLEe3XmHDPt0O42+OYIr0Tp6E0E0gBLCOO5m6Uvm835D
HRJd4C6ogvC8BUDk8khWQJSqO0x3HwNlt9n/SEO0LhLN9+2j5Bj5fPgLloRNletWa2kNLE3b+tTs
y2Ak7yWB+DrqK6YP8nN/o0Fvqt31qJn0Ybp1AxvKU1qYBsmh2KjHeDPfy/qOPnoVL2Ze+KolGjp7
ZVSW0VkWzoDHzp/8Mch+uYdyX0LkDbzvxDhqu3yTB5X/DsQDSqkBoOEo89gbZatvnK1OJqi/0U29
zSXI8E9nvfBZwmNkzg2VL+02j4MPplDfCUtSA2Mhk+YRW3Why3O5/ILjaaCLqqrsw071AjlnDLoM
nmLy8/V7QyLCTxFRicTbRYn0/xhF0g15GwCfUG6/nHNPVYbCKi33cd4MmHNjZ+3mXeprh+x2CooA
VRF/kR8LDpjX7fWdtoxHWO6FmR3xB8rvwO8IpkudtfqY9t5jUj25+g2DcFjWvKX1TY5ixXVTK0uI
nBE6vXTcm9hdy7+fedZg9HbSZOhTSidSMR/I0xidGTViFoh5B6pMO2z5cmFk5+ZESv1ZS2a4MlMe
HdQiWPaj4P966pZCEgj1wUBk4JEmTJ3FRkNrgLx5MtqaGBYnbr1Bi7CP4MHXYln3zOeFWuCV4HNc
ZFkgwCFsAFOBGDeSH7AGPGFkgLHnTX81+XGSqWeuGvpQxMIuh2cs/362TLk59VXZGumT7jJUN8Pi
qXbBCLBjqeQW/ewPmDPARcFQoXo4boULrBsrAHSVNHtyHnMbFWEzD6uoJUzx84qkqh6C8uO6B35+
8AIEbS8MHxrQjNanJXMpreqMxtlTC/Hj7uaHeZj83wrJ7gofvVFbCiG7NzVotzX+JKEsdyriNrHP
YR5UbQDIg5cTB83l1Lpmq7ajkWdP9jPz5wDKfTu+8btXySg/PVgFM8IVNmgsa7KkyJ4KQNQsANWm
kJHE/zETfd+E8f8j7bp2HEeS7RcRoDevtPIqqlSm64Xoqu6iTZqk59ffw9oFVkrpiphd9GAw3T2o
YLrIyIgT53iyGR1amwKrlqGY/+ultEJ76R4Rb1IYzEcwpyNDwKLVMT6ifA9XnAnlEKszW7juCcqQ
sj04TxPEQkG0bJaebsK5ot3iyJv5wpLf282XU85cZ2pChFDlMeWaOQpHSbNkaDiW25Q+P570m3cs
hjuLKKBzREM0xjqDWh5VNU+b5KwgKajnEbRfZV40NcHv15AhfWzs51147duurTGjqto2BstCnZzr
36mTWZ1rmNhOlu6IlmhpLuqSZuuWjmAO9mR/noBA9VRgXWOv2EFxDsiMxqx/qWa75k3qQezOa61v
aiYrzk4saFbbg93Y3FpfWAsWN/Sz/7WZ8ItHKw/uOuazoyTpaCrKyblzJbvbriczXGlm609QqxWB
mRwtftPY5bryEjf0T63bu6pZrHlXynD3/iZ2vhkG8zm2uaclodS764fbCd5Bk4F5Y47m0De4LeL5
01oDVflV0052UwkrFXFGIpmEPz1ewnvHY1Y35MGAiaYMmbEn6qlBuK5K0ZKjrvMps4pgrXLajltK
8t0G8NiZl5YYb0DbCg+6AZb40ZTcsHKr1g20bVZ5ss0hr/DOF+v/bWzM0Y+oUUpcXmJsLaQ1oqd2
OHTxYDYLUA62AoftBFD6fPmCjxUUf6yYZkzSXECfdXIWNZu2W5KdQwSj0xpgdVMCIraVEY9O245b
9V76LIAU4G+95NNv1xHfAHGFmXoDcRSLNuKnPlIELk7P6rii2jGIt0G1F4XPxzN6d6hQo/hBrKNw
ajCx0yAOeHXzaXoeXOMo/aoc8l0+Jba4Th3NAybBgS5BYVYLaegFszfJhx69LCHI0dNzs2s92S/8
2m5dw5k2rcu75Uaz4XmO4sJgb102AkScwjlHh9wuCzvNsrDPUnFIzxHnBnv5UKerMUB6QVgomLIy
qfP+QeSB06eqYI+86Z3kY7x7y5DPztOu9t81szIR6EMVwQXJqHnynna7N+/v09+/wXt/TI9caXZL
JLh3hoq8MtjAkbsGc8tP89ZFrEWgZw0mnSo/Bx+5y/0WHEjr2gtb5zbMQt0RHXmotEvoU2bD7rEU
qqCjQ34eN/Jr+xEdw4/oGcWTFXca/zRO/xy8wbHuU94sSjtZOqOzd7m+qWB9JmpB5wiYTdnkOe2l
hlSRlJ9Le9ihIrANPWAVIfGAmz7bL2GffvK2j8wxblUYoauSKirMrcmK+ANkbS1+bRzoVl1DFm8l
2dWLcqhd8NV7jRc/5y/GOXD4VfumJaZ+4H5lL4sLsDQFjAPmjTjhSmP+JmBRS1e1Ki9ygQ21Rbtw
g8OS2uHd9b6Yccb7lmUX07jQ8jPHNeak+1K2V8aj3FoGfZF6Cyy2jzfYbbR5vcLMpV5ynTaAEDE/
88FB7DJbqrax/A+5UeejilZPtP8qKCwiE8qsa6yGo6RRPjrXIO8Q3sqlNNedQaB7GmEbtA3xCJaY
QXS5AV45UYjOivZnaJ643IuD1nw8UXcOO6J+cBmiURtxIsvdOCjEGGS1SM5HyZadk2jWCw+q26oG
3haXFphbAmnJnAtKWBDCE1oQTD15ErI9P3qF8kcX3eIsh1uQ1VjdyYBeCyq4jwd4J3lyaf/mukA9
iojiCPvyR1hZ/Wv6V3GnbfbZ2+HelFZj4sjruFyXL5KpLinb3rmIMa8imHmwTcDyyeTJ5TyXWolW
ePQQs8dzZ0V9dQkvMh+dS+8yyw7NnSnYjNBXgEDU9futnvq4VouwOIcjZ6bKQUdOdGEK2dPLmmBO
b94GWhMSmMh3/Tf3heG8Vq/ib7KJnmO8lpQNFLen7+xAnvozv5CRvEnz/8s4mm8wkxgjm2PoaE8L
fUxg/Cxty7fIip7VXeZwTzgOkbl0N7BnjrU2n5eLyy8thqocZmvoFLaHZkeCyczihSw5G9fPRhD9
CpDDQcbpBq+UgM2lamW+gPPVVbd6SYk1TOhXWOKzvXnbs4bm/XkxmqpvCCmrqThLJoSww23xkm2F
TXnQV0uX3KIpZuLUiS91ERwtZ24b7Mt1dgy9cBedEnOJB+3eCl1O3jy5l2MyUjheFYY0BW/24E8F
MHjqLez42XWzhwqFHbSszOR10He4NiKonJQGglCc+40M1jyz+yzfjBewa75oT0pikoUNcfMewkIh
3QntK6QikbqTmYWiuGvKOSg5S0cxM/tT7etHxJpb6Ts+LjmlO7vvyhazUg2YrsOIy6pzuo03jRms
Krd9W+Jam38IM4FXRphVilR9AOU3jETr7Ela8Udxt7Tl7o4DpDNQxcNrEmWv6zWKgQYV07KqztNX
/1s6RJ8SNcW34PfjrfDTIcWMBJc8SrqQxkKDHlsOF5U0A2a0qM7Ze2QN25PnusPWRKx4CMw3y18l
Zrt6bPLO3MGiLvDwdnM1l7n3QXaWtiFfV2dyCitTPDYett0Ch/GdUzQT4uMtg802N6VcT16Yc2lV
cBw988I+yQyTB0o0DBcujntGUKADuRKwGzyk4q6NgL2ACF0Z1WfodifAhoHdTAeM4PFs3d5/eDDN
+XuUA/FmYqG1SmbQqqxyIEO0EiXHDLT+RZtlzv9mhRkK33JoYAU1LSqOz5xYmMUwLozjJlDCNGEg
BnwAih94EjEXuVLocVIHMNEKm0n+zXOGq4qWqiIh9VSO5ug2VldYRrjhJNDprPN8YUvcnUgZhOTY
e3gYsVUXIVVTRQpJfR46aBtDhY9YLR2FpWHeNwNWUlCyoJrKolyUqA3GMQS4hqINTgG7r1VMVt5Z
kGUAQFJ859OPbvoAhB1id8IS6QUbkM1zDIzN7NjRDwnY4vWOnDgCYF8AdEY50pXCvwUqxN3FV4jD
LgzzdutfG2JCJgEAtjHptfoMAi6LoKmmKwG19h5vypu6KDuc+Ssu7kJOEQo1KgCBUEwwB7j1fvgM
/+Zg813nK2CUUBWM7dJbab05uNT2RXMTma2p2HP+PUSq/bnFbx9/073lhcwMWBlmlu+bUnU0FQoh
IOU611ocnQSDN+xpiuoFF3lTNPkZOZD0uERAPGawXlmbxinSda5BOUHfCFtysl3eyl1hqyH3BARq
tlK3qPqKtmWsFy7rH/jX9Y2Atb2wzfjOtup4gGFhGw31b3uUo63Spmt10x1rFzlht1j/Llxiv/Kg
Vcic5z+PJ/hHWeyRefF60bOulIQ2DNszAJiu7pVHBUki3ivXQWYiy+4q3rDSrN5FGeMk7oZDvlmq
e9+gBNjZZ49RT4aelzADoW4Vzaf2NtSbQHtvIld7S2RLiPDMq920MmvBy7nJIw0Ejmw+/zNKYGks
duAVVLUC+kCcXdQJmoItlbOJgT+dTm3oFcNfBTIFPXixi5XBu48n8E6oiuQAkO+4lEBmisrn9QQq
faJGcQv0SFhacbmrQ0flttyqfsv3xm7pMr93HnDzgRkGCa/Z91wbK1uBpxXHt2e+/d3JkJDvY/vx
eO75NIQlKF0AeYM+GSZ2jJNY1oYkbc9o0Mo2Q1Pka5CGUYtvDcMEAL5asHcnWAXwCwgcYL9kKFiz
gLt6TNFrmpEWzxfF3CfPyn71DEDb9+Nh/VQb2H1+aYbdZFqm5VwCM6OHXreN8qx8CVvX3Qu2+kRX
wc5TPkzPNE+deVobTvLb4da+z5vRh98C8fFcWqP5vTB0aT5bj75pXu0Lh8vTelKMFt+kjmaqbxMN
wLITH7kG6hioJyKX6JMX1LXK86S47TuYzMF0Ajy2ZlerEYRTtdO8SMlW+G6EdS1+GraomHQXjHa0
lAG7qXXOZ/Ry+pi7gZK6yZs6a88iFO67vVRa6HH+Dt3cMmyrN/stfgdmfTNxEod6lniy/UxYOGo/
eIZH88XsTXHoeE4MivbcE29MPcDSC/4TiK2QWsaKM/xa2RjEJ/2xKidT6rdZuY75z1LNrEwzUTEh
xJK490m30r1GbUO1R+PUAe2eOjIezPKmF13Sg/zxu1zTHu3ApsB5ND0WqTPoFgSshfYQlYcheEpq
sMPWECBDt31vZhCd+JsSr93ppTOprrSOv5Iw3uohEM1mOCzyYtxmUEQNDKP4B2W1ucx+vW9qo+7A
PN3W5/eP4ydgM5zZrCFt98SZnxAsRfF5LkAjv8+BFyAEX8z8q7Dw3/hDDrCiw2HjbHhz8ztbvUgO
6NFwtT+Dzx2wqxFJ63/96le5hTPw+BjeO+1QKUD7nYywFARljLdsKSVk0EaEhdo64/mvWG338lvy
W+NWquHmtDnr7WuS0KWtc3vSUBgQ5/ZCNLTjPXQ9Y1IRZwGyds25V7rJrKfqQ06Mdz4J90Y88Qvn
+t6VAD5CEEyjeISELlsElhIa5606o3albEvGc63UdsnLtobctPqeSEfSmXW1lJu8F0lcmWWORyVV
PBVnsLBxBPFD+SRXZvacbsIX1e6BXJMcwRJNbs3bAtJs3LoGQUS1iv5pOQSeAgWdOcU8I2xulAJ6
LS5lDjR4Z5HfxKahu2IS2s3L+Ay+q0ECRMHBA/EolwvR6+wrGd+AepoIHQwgiKD7yKwwGRMiUx5x
DKfsCzE0a3EJNXSDm/wZ2YUJZn65qEJOagiacyV4JZYSlAGdGHld6KbcprSKEuFv/9l5Yf/6+NTc
yRpgTi8sM8kJtUxEg0QYHB4xLl2DmRYn+W9nfn0B4YDlFCyKSyq0DfxaQmLcVEjZYTMxhyiH+dRG
EeCxe3nTPZc5fEq4ieBTgIYX39GZBXY6d1yi9ruBDLJ2mUdyrwU01DlMd+1QgDUiS7UEgAbTnQIM
vETwIAnMws391DYAfREXSqc3AGjGPPsmMEgQdgWYRZGCLHfcQTsYp+FNO2j7wWs/jadov5S2+39W
GSncmW1ZRCLl2knRUOzUcMDJCQaTvKan8jlyp5VhFV8RBh+ZBPTxv6Tzc+3woUns4KA7j/fZnez4
vM/+8wXMUvMSMAVExlKXkqNlVuBBe4isUpAAJmYgmsGRrxy+/7Ng9d51hhYVVE/nXjtQJF2PW+f4
IJdqhEHC17BWVYDaTfmDd2TJjcM1erT5J2Hc6XhcPsvZua2BiRWtJl1Y79k/3PqP/3wEE4v1tZLx
kYrJ17O2dyIBvrqPJRSS1PLt8XjveqpZqBVvBR10tYwlIxwMsSgVNFdMf8Viz9PGemxgXqWboVwY
YFyhIZUtGFT45jzsuHdlpeAhtJ1e1IUJu3vL/QjO/nscjDsUJpprUi805/Rb+uLe07/Gi76Tn6tj
XiwM6P6+vBgRczKmMS+nWIKpqTXFD6iJkX0WWRUAw1t+N+wNkFD9ejyHwvwj2UkE7QfKYBASRqaW
8T4aD+YIkOE15xJsn7+AXPpFNooC+rvhFdob9VY7k7cwh2DWQsbj7i1zYZhVjZJrnkNYYaAPBI9w
ulM9493YQlsET4Jv4sZPS+LB99zOnMLCpYm4CJuSWcckRw9qLuLF11R7PKojlXpK8kLlF1pNq2Zw
ClSWwKifAbY6mgO/kmWL5pIJ+c622FASWHmar4rcLZZ4Qu5NxdWXMcsOTkVJCEY8OuRkJVZbBf0n
3VMk/spTiIQcAs6tfjX7aZMln48X/8YhCeiaAwx5VlJErPqTW714l1E96psW4ZSPbjQDUH/VwiV4
asenKqCO0AcWpEuWlv3G/wBVOXOPYgV00OiwhKdxWMsonZe1H3HHcPQDg7MH+Zg3wOzQzfgWgZRK
3RWtK4ED1rCT0ePbv49HfZsFwycAGIC+t5nKB3Cvaz9clHoUxUZT+62GpmOTA7Eb/5GJjRMVvCso
nKVqeGsd4nGdVWstsivyJHLf0ziicas6GhCY+BNyIOC0Wm5hQW482vxl6EGa+RhwCbFV6UlpWoqu
0dqX6sju5F3FfTf1uR/fQeqyknBdPp6Je2sBJXbQ/AInCfQ780hpCsKBJ7KvfTVMwYq+NUDPoNZL
yLP5WrvyMPOgLqyIzHQrOslGdaj9nnxrTWc2Dcigu8queWSQ+FOauom4ygNiVe0qn15ACL7gVu8v
+MUXzF94sc/5NlKUEM3PfltZSZR7Gtc4SZVDnWZc11NhC7Elp6U5oUSZ/vo1VDs5/Wial0apnSCy
g2Ija7VpJE/oPhPCfPVfLAKSsdiQPGgs2firEHM+VpMJZPiAILThaghqK+vW/9wIkl1o+wJcHhqw
zEu61fWYNlpQ+53OfdZ1TFepNmUeaupLxA63WU4sN7QF8FyfDxdA1NeTXUttBJYjofE7vvlQ48AJ
h/0UA6cse2JYW+CSmHuPpFVO7Fo6de1JGjZKu4qfqm0SoH+KNLspe45EF3wk0UdsJU6PblgSHLtq
XXReoZm9YIFxo6qWEBt398kcms0QUNCss3w2xQDx1cnQGj/lhC0IWByu78wxGk8x2lvkQraI/sTV
37OWYlQjNNU+8Q436/ipj4Ethl5Imrnie4v3SVPamczbkDxd2Mu3IQKm14DMmIY2H1RifhJYF3tZ
HsekIkrf+FVvQ8cgxY20Qw954HTUrJ61PwBxjvbjzXPnmrgyyfjLRkhCRaUwCQlJsm+BN+Kg3D76
HR4q+e9+sWNw3oysw5jxwKhPo9Qqs7WuGA4SGaew9dvvpkFrvGoaJxKcxqd+oCbi1FWsLLSk3XGE
oGiArgIaSuZGTOY9MEjAqeZKP/jI5kw2KXt0jIRiCvE7bUnJco4ymMHN3h05dDQeo8+AiYr5wqCR
ME6DD8yVXYrQtjFCq6hWbbhAcHV3TBeG5r+/2ChCJ4a0bPjB7xpPy0qzSTbtKC7cIDcxPgKIy9Ew
MZVe17hja4ymT9/C5LMMXh9vvds8GmOA2XtjIKhxEsKAIpiCtupaKxpdNEag7AmiyunQvXYL8f7t
AoHFYPZgvIjKOAZ3PW+y2GapFkSDXxRx4UVKmW6bnh9tfRoLYNPFJcrv2zsf5Q200CBhh+5fCG1e
25sCJQEkgw5+GGur5pjJoRkEtUPG1p5SbPgwWeoBv100ABiAzRBhFuk7tgO7k6VRQDFu8DPdQNo0
RsN3mmtLVm5fFuBB+HlYQIEZTou9CMYM1G16rGAiu0pb04zoLnAMotXzZWq3lJSrgePSVUbxtqjH
/LvT29GJB60zQ3DxO3yUhiaaTDoXEL3Q0dMh86SQLiWZ5+m9Po/4SigPSnMmT0dr/vX0x50SGxUY
JH2j7E3DiC0eqEOh1229dxNjiQPg3tRfWmMWuzaMWhFHxL1dVdhhrazkOl+Ajt4bkCii+RSt7TPF
N7N/ITYot72cjr4EsFfwEivYRntVeuWF0+OzKd4GdvDOOCgyevkRu7ACimkWxIpM2tGPysKNsg+e
uhBzNpPGGo70SQvR4KC/RXpvQ3AEx/YjTk4k9BJjC56DEt3H3ZfyK481U58ZOYbPx1936/7AwvFT
TVeQCUcZ4XpdewgGG2PVj36VhrtYARTEqEazivIlCuV7Swo8vI6HJVKyOMLXhtSi1cSea0Z/0ptD
KNOVSKKXx2O5awIdlJhm1BNg6NqExoGbUO4xlkiI8GTJBRCBVvyi7u4ciLNHYcbC4lKaW2FZaNhY
qEJFVWX0iwCqAgH8ghdqQmNTpWisqNXHNyWuu1XORdQi41g70GEkm4bS2iJNItqPB31vAfE+g5w1
Xuw4mPPXXtxfWdYXJU2E0Vdq7ahg42QtOYLcyHts5o67n7U5BRVcXKhss5CuLNOwN1R+9OM+OuXg
xEin3KH097jENXbvXKoQVsHlMhfR2Th/UmpVrKR08usu+UtTw87xLxN1IlucjHPV1EvlmduwDW/6
C4PMCWgaMZT0PoTBtvF6IbGE8kvOzxkP4LYp6l9S5zyeyjuxKSyi+gRGFeDu4fSvl2xKJJ0QAJV8
kmyEVrJFYROoGfjMGjPEszqU/4yt7I5TeNT4ZF3n4cJT6t45QTuigV/IHCFOvrbfJ0IlFZROPjCU
k0WlsPTAt7nEDH6bsMfFpgFvBsdnaHhRMcdxpBFHqlhD8kJLV0Jpg3CQxqbY2AFRzeRZ0jy0LYOD
yys5wyvbypYmcQtenxql2Tj96NVVQqoNbaTnhfm/DZzxYejMgbQgyIlxkq/HT8S6obmCDxu4owoY
iyhZEeeI1VF4kUo3Vj76pRzvvUOKiQCgCNBs9D4x70pRRqk8laUJpyd0uEBygalY59nSC+TeIZ17
cqF8JYHMmi16iZBoHDJ+mvxh6DK0lyfgr9AraqoR6JP66M/jebwTkSH4BpMTMlTYyKzOVhOVqTE0
Ie8LRcN7RZy+6BmnWHwoAdmeJ8QjVNCcTh6WWlfunFgYhvI41FORjWVjEcCddXmsIxh+Fjf03Hti
b035pvkW2l+Ph3hn3a4sMXEI4YkklAmGaJB8XSkg/QCxZDRqT4/N3BsQih0zDdrcUck6BJlkk9Hk
xejr+8zCGaleT4ViSZFV8OZjS/fW7NISc1uMOahvggKWaOoa6l/ACC3K+yk6uHn9XC8pfd8bF1BD
2PQAnt/yqoVRyfeJQUdf4zNHi0IAsQRb0u1Rh7gtf8pLFEiD8z8fIR4lMxQTpDg3fVNQkIbiKxEx
QnQkyP6Ipm7wxuWgp3S7ZAGsd282L20xCbMs1PUgM3D38hZ/KIDjB1GFuC0WrNxzpGgVAJZa5EGm
AJaga38lN4VG9Eoe/dEAALEtjkWf28qQuEGirtNsl3AOBQKlf1Li3sun5pVDxiH4Y6gHXgHvtEX9
Uf/TTl+PJ/qOs7n6KuZFMHBCz3ExwqAhRM+z3q3FBNQ4YAdLQcD+2NTdeb6YAOYYBjoOId8ilRKK
cmbWOao+YggNObxEsHOTHku8JI55JwxByRU61miQh5Nh450xD9Mkm2J47Ib3g9ArA94xonWXfUJC
+PHo7jmZmWYRzPK4GdAde728gTClHZWKyQe4rl31gT66nIynYCJN1fqxqVsYOJ6zUIqAITT/wX0y
O7YYVfjNqZz8NHum4itJ/2baV3PUEzueDg19zbi3vNw2xAamEjx2iffY/r2hIvAAUhEdssBlMPcg
r3N1H2UjZlUeUo/k9ReEE0MH+vXZwpa553p+hHxwRei4D5ndKYK4zxgF3Lj9YJGT9FyMR2k7iTEo
DtwwWtqgd8c1ywb92xqzQekwlSFXqJOvVKg9dgAJ67FTteHCm/UWdjdnI3Cxo6UCL0p0cFxvlWZE
gB7K3OTLnQ2hZx7p9tI3jF85LU1SA+hVOomy6jhq9ckfWtsBsiPpUyCZSbqp6nUlJiaIuLPSEqeD
MpzjUjfTXtur+cKj5N6BRfYViDQ0r6IDhFnnYKjkQVeCyQdimzclKj21SYoOg5QKlhHFnV0TnlqF
3vwXWSL0GCBjg7woJAzYtG811mWtgTnP195BPS6Lta2HgIivSTXY5O0fb2ZEWSh5I5YEFp3tHUzR
6TTi8cf7EWgEHSEiglk2RezQNitXj039ZCOYNyfKXBDqxaMISTd1nvCLV16SGH2var3g61p4VjOe
2EWAyDkbBGiXjxTKXhwakQfKoZV/UsFPqUyC21KerEI4shONhxx6uDE1p1ZNtzqiX1frut6V4jg0
aWa0+0SUc1vPBAo29UJ3ctpC12VSA+Fd6obWQbZZcoCFIE/ZyEenIQp1iE92hZ2h32vBS925WcBu
MT9okXJCSYzZ5WXbVEnU5pJftDvS0D0Zn/QaJQNdX9im99zhpSXWH5EoLqqpyySfaC7wCwCQToiE
qBPlxUqID1oGbjDINqWRWcihm3yMwbbNR1MbuF+PF1jG+jHrO3PQ4k0IlXNkpea/v1jfFrU/ahj4
EF7I7VpGgn0JEHeL28KxuDQx+7ALEw1HpsHIU8lPla1aHDSKBgPEEn0retqwG+qDBiQgkqrZuGvU
0RLBT5Q4ElA/yem/GSueQ7jRcemxPVVCWqd1o1aSr/DcTuI6C7LDS0+8+Ql9O5//scFsoYS2vNA0
peSPVi7ZmeoRq8gszaOblDpVYGfv/9OY2I0kdmivygjGFCP1rgCZBQj2Ywu3+Bpgg9CSgiMBwh60
ojFDkgZaTnrOyX49rAf1u5bfGlMe/7bQYfiqRIdzH9u7vdJgDi1jKL/MXodnLtC6EScagaLPx850
4/w4kBWf1QtGbrc95BV5DeKEcJEovDKhD7SmajUFj6ffR2hdH/MGnNyoKi0c83lmrjcDyAfgPOda
Ev6lMvkWriZaWHCq4jeuWoFEftpxFhf7VHl/EZIlfOSdeUNbJXpA0IGNbKfGhAJZ2oV1GoeKr1Zk
VwE6xtm51P1jVC2kozQkj2ZNXNxy7H6jg8b3klZjSEFJXejV0pOSNOCBhUbHLh+i2FHlSXertBdW
famB7K3VooMmNYVXiWGx6pU0WVjLeWDsLKPrDgklXPq4Epkrik4JuIm6UvFrR9feOd6s5K8ecDPO
e7wx5413bQf9ddgZKnJoINO74ZFqJhWE5LXgT5Gt8JJZfKmDq4xLLQ636ygDIY4316w+gN4aZjjR
TIA0ElXAC7LKPBCqQc+NSoaDfBpdPR7RDck0CkywNZ9rCXVAQG0w5AvXbOAK5ZVaEXxheit7iLlm
No2GtTQkzvTJtW6a8nZfO50WW2117sqTLrhoYGz0CSAsL+9K2wB3ZQYyHdksinXM/YmFw1g5VLbT
yOai12oh9PlhB2EXAawTIImfcRLoPrr+4koFHXyMqpbfg2CrCUxCtz1XuBy+SCdfZfUuWxqNPYEO
q64RrArZzRzAQ7CsW2CgNcUJjSrHqP8zxH/rEKNyaXuk1ZuYICMQ/4HqtKeOh2pXAW5SSvE2Lfeo
Q1pRYfwGqdXj2b/1DoBXyZh3OFcUDlgfJHR9T8GcKPoCt9FIYfZjAekaS6eRW0yvA2eW48Jlcdtk
h/VG4MgDQ4ENhlv5evaGPsyFBH/jk1PJ/ZoFqEhm5wogVNOLMfGfSMmU3SnvdyleZTyAV3yim91B
OOWvSg09wXJYR73DK4kVdNq6GK0kscN2CQn4k3a6XmRQKIGLeG4vAw8ye9L0qki7foxkv6eB4Yha
StwqELCiY1X7hVzyZllwAXBpcmcGeqGuOGDD0fHad9+Pl+hOxhxfAscCnXVQSUIT6nrCUloTNeRi
2deEwVQiR+N+Nej1rvXEFMBWnB0wRdsK+qOa89jy7ea4NszEZXyTalItYwpSowR/5Vigt4bgzWwR
Y8OlT3W08MK7O1IkzJCUnpV6eTZpHuicALgVVf1oV0TnduxBNO5xfoJkJ4cz1OSm0pu1Ibl8uQDu
uJNmAv00HCuEJebeaRZ3nUok4MKuVX1Ji82YSKYhf/QB4DLwPnwE8dIMlJYuLR2pNsMvrTYL6pQQ
SAzK1Sjv42Qdhplj6MPCd93eK/Nn4VoBRwt0nlgkiKjHTZ7IvepziriS6nUZgn57Euy8UNzgn8Nt
BUWCHLuMpn8ZW43l0O0iQe4lZdT8Fs221Y6Ck3XOWyajmyTPI5DGR9rvC3kdJeNWE5bC1tu7TZEA
6OGRo8H63ySC2z5HMcboNL+RnB6Ummrw3EF4qn3Ouj9ZddJeB1Bz50PiTXPH2RswYuOw0Kg/32vM
ob/6BCYk49HxTYe413y1tATOFdNXoFyRpt3rzTYBH/nj83V7y14PmDnYki5MOcdNmo+Htmr1JaSh
tHIEakUvllIDt/BhLC1KUYg4Ec8ibcuEgX3eTFFDZM0fIrRvlq8RinzqVpiAGpeLZo08SAKIh2Zn
wT5tnx6P8+7CXthmZhUaQgmYcCXNNzQvLp+K4BRC/HnBefycUGbtgCGRcExA0Ige8nm2L+IIgCWU
vM6k5GQQ4IrNstQ43gq1oAPjQl4nFcIEASXrppKAHokbcAPvq1oY3uIyLCszQc91sBr4Ov5dQRjn
jTMMqNegnJMfEjKAN6IrRmgiGfifQzvnM3SAdHGUB6smTXjdKqds0iHKAdSw3YW99hdN0HFpgRm4
IFY8CPRFV3ryLkcj97uY5rwDTsGkeYlEEB0o/aSpG1CTINyR5RIJSSEG+tDicnn+odCZtvq0yX43
Uw0NJHCLgBhVCiDHlFFAntQoHd56vg16O4/VDg2hkkCsPJHQF1Q0lZZbqUqK90QbWrz9lIJ7IqAO
Ax8ZSrGKNcbBqD8NFK+Ev6BDl7AJ+gG5EmDNx09K+jo3BxIo+WGCr3tr6zYDYT0aRHapAGV1q6QB
scFy1oPKsNWzAWRcDbebeCmESBVyebWtYm5Su1cmtINpYtdujCCqqBWBHDw3uUmRw9/EKOFx+FYp
KjcuZHB5jqTopJexlrPdGAALt1BVuHPydAQ90BGayTWRU7reK7iB6kgkSXwCW/BTgnRlmP7mtOHP
431/+8CDtr2Cnw/FGxXIXebMEYVURhoayYlTlDc0bx30PlYXfMids4WyGYA1KrrUcbTnv7/Y9YEk
dKE8cMhykcTqoi3pN7ox2LQ7Px7LXTuwBJEqEEugtfLaDofmL1C8ZumpSZBqCyNXj7dyAOh7vLA0
zKQBAoYS8SwDgSfeXDBmJi0dSRqElZbsup3xiWL442EwDv7np0NDAxkERJ9zPvF6GEkkpoFEpmSX
ZaNDtWYdK43Vo/ZHyrNYe4X6zwCWN/aYjWYMoV5pHOxpOFgyl6IxsjAXu6iYKOHGyjynF5ugKGsh
5wQBvfzqAIoeYz/VxlFtmk1nlKskXXDn91YIkBFk+xEk4MnAONqZMmqE/kiyo/LEWwUJB0sahMl+
vFJsyudfgwKZDB7UQD0CdXs9qLIoSIOu6GRXKYUr8ysOyErRonrvTUjZj1lmo0nfrpOl3A+z02/s
Mieq/D/SrrO3bhzY/iIB6uWrym3WdYnjFH8RnI2tQvUu/fp36H2b6DJ8l4jfLpBdIMAdDTkcDqec
UyeapJnYMrO4dcZ9X3Q7p74fapGC3GXc6Ec3dbNpRk4UtWoocensLo/T4fryMR7uDy3Y8+rgxh/p
6qkd0rjSixzLaI8UQQ5xpaA/lFJqgStIZo7TVBtZMxsSDqtT7ye1c81CR2z2d0Hwv7pspLCHyDES
jKDFGHZVvphR7fUq7pZcDqrltdOerq8b9yg5NspZyC2hxZdJNEpyN+soKZAQOXrD1QzgL2oklX21
jbM9+JOBrl8TEbUEbxmBEAr4Akr8hJf4pSnEZaTAzFISKvprDy5jlBYwbPJwXTOuEFxCyGpiKvyP
UcsI6ha1XZJw1pXb0ZBv4964nYH6cF0MbwFBZAiOPvSV4/XMbNZYFOOikoaE1rIj7Yulh2UMLA7N
J6KROL5CvyUxXm8aMS8jqaC/hd0dE0r6sbuuClcAOh3RFoLOX9g3sy2TNg91DwGNXAT2vJcXDCXF
AuPmuRtU634JYY6QmQPBRh4qEtYYJCJBFZ+scr+KcqZcVXClIjkLig/YwKUqGvq5VyJP2Pw2kBuE
tKWXFKIZKp4qeFnQuTQ8WRGTXAohaxUBgtsgYZsEOiZRI89B7kANru8K+1R/dwdbMcwRlREVdpaW
5qHcYv4+H9fJa1flu7JUKAmvkRmBmBkpJaTpkmCOBozg9RYQCXRpcOUeVJXVUnuatZR7PKyloG9N
4JKA4N4ftXX0jHkEEd+irZ+vfzVvAzYfzT6tW6Wu0ciKtZnGUGn22hoopuBe5sU2tGMfQSfNY/xR
Hx+zLB5bMHrH5s0wPDV6eqd2o4sXNbhEXyetFWwEVyW0cTp4byGFyw7ENHJcVYMyZWHh9Jk/9oZ8
o7XA5XHazNhfXz3eXUk5+P4TxWx52+rZnGVDFnaBFYjgAfl6oGsQDUY2AM+YC3/Np0Fp6brlgBJA
uQQpxtVzJoH75R4OVLD+k8Jc9622xGuuQ0qnotRM6pOx5J4zvAC75vH6YnH1gRlgMAWXCu6xy2PY
YZahXoA6Evbpi2E9rPHDlH9EGfS20dIV5jfYrh0zH5ol7xECYjh6mXTXWjH97TwIw2cmA/nvUd/I
YdyW7nREUlfEYsWgBUaNEUwJQ33S4nUAIQJTnecoQA5NBAvIDT3RRI+WbwttNBabdVtQwQIPI4Kn
xai9JL9DjnwPRLN5nEAQknpJ9I8aW57dYTD4+tZx7RzvErR3oqcCWefLrasrNZu1CYFAnmVeE705
lWi4hGscGwn077dRJ4YH2qRLcBFET9N8QkbbnYYv17XgOiJa38asqmFqLNxmkprmZGZ4wtnlXk69
CHPQSuB0uwwMc6KmKl648V5L/19ZzIp100jQhwJZpEY7dQU4Rv0OHWuW3u5UQ9RXxd0emotFuyrK
PuyDPjHXFHM5CKHsWJYB7FreV1UuSEGyNKfvNo+fpkOGiNaQpbjcIWumY5RtRkKUUR27c5GA7NLT
brZfJDXoqy/6I3AA5fwrxu8zcCN2mgsAsnn264m4RC131/eSt74UNBWdeXRWiH0wD1K/LnNekHCU
y6AsHlR0vSyAE7QLNJc53nVhPOMEwgDosujwPzJcl6pXEfLSqYzYMT9WcuE2zrn424rXv8uLg01p
xgFtzL5eF8WpoxkkJ+HQS6csK4Cekwd1K7tkVFqoBUaDoncrQxIN0vOMBz0uaHJBRzCGjphArzdJ
rzSyloXyVD6W2LNpJsfr68fdrI0Ixl2SQTcHKTIhwgY+gf6oGOdMa3dlM3izpQk2SySMOXkFnT5G
YisLwZFOJlBaAoioTXfIRoWjbguE8VzKdvEYtyUNswJKcggj9XJn5KtvprqbT0VgRbddXga5Kgwz
ucaoYUwEoRQF0WJijoIO4ap1R8KiQ57DLZGSHLwOMLe1JycqWkXNsgUGu12UQIMdFAzJZ0oHatyl
Un/oRW81bpo06NBFGDr8U7RWd18sJM0CY1rSHc0XgwOqnV5jp0XHjNVF8udkttLINQcS3Q+5Ykc4
3GObniWSz4JQka+bg1cNxQlG6vDyoCn2TMgAajy0QyI/pLhxfwB4jeAy4wrBKBoaXvEPhkgvhUTx
GssL0nmhFBEUvfcY8XRl/eW6yXNPFapW7wzqONysFUp5iRcHwSNwAhlTCvTaoJoxq3BdCl2PTW3h
X6cB8i68aTA2BDrGS1Uyex1aG+RTIeZJhgkzPOgxPAm7nLi6oO3astCbjMQxo0syd2VnWXB/AHN0
vOHzdR2420FHkVBXAmwq2zWT2YD372z8uuE8kezWSlq3T75cl8HVYCODceCyDpLuMsWLuQPD6TGq
SsltUrvzr0th4cj+3Q68ZWkvGJoW2NTg2ksRejzpm3ndLbn7zT4v7hijr/eA+RHkqI2DjGy4POyN
p+uSeT4PXXuojeLBA1A/ZofmBUAPZm7igkqLJejiATAcVgni+nGtbqRJDlWjdILrMnn7tpVJ/34T
sSmDXGZdr8P2ymkHLogzkFKCrp0Fi8pXDUx4BtLiyMGzLiHtunaaLBImuuaDaNpvMt1X5fLeGWTa
4XJdKba94n0L0chn4DqEsf/RKVbK06jX8QhbB+fueJuAqenUlgB7OQ3mvv92cD5fF8hbRWSSUd6m
Q3lgmr5cRWsuUaDvkTRoqvvcVJESBXJHVgXXpfAWETSqaB1E1z3iJUZKnWqlUYwS9spYfIymLx2g
+ZybUS7Cuio/4F/pQB1wltEugWLJpUooI+IpuWokjDJAITb7Hlzsg2g+g6vRRggTtUimGSHboiJc
qmYvG9EXm+5WbfaiyPa14eH68nE3SUf3HPrX6cFmbLBaymxsEtjgKLduNT3QOuQoaqkQCaEab85T
VjlkkksIIag5Zmu0x3g/eulSwXkSiWFe4Y6Wo/Yq4dj2gzsneyKdRVynIgnMpTQW69LFLU0poReq
HgH4D87j1BJ0W1KXxl594LD6b0/YxNUSG3OsNVgu2+i8EYiD7fqBGhkNsJC0QhUB3udyQ4wpMqrI
oocmM13L+ZFlxC+BK/cB2zJBAEGHNikY7aUUpWx6R5OghyG/le05TgegOHzoSG6EMFtSp/kQ2blN
wrQDaIuB5n2AsovKIbxgBFM9/2miM9UCUqdTk1BPbSun5iWPbpQ8EPWLcGVYgIKiPAOUZetytbJI
x7VdRAh+k6/a8FZq+ykJG12w8yIpjAdTFjtNMJoLp6ycSx+D/Ain78dR4FX4UjA6SIHp6SDypS7t
iBesmmV52BnlQU1OpHfAMLt3qpfrFkY394+TAg7y/+QwdhzbKZg9aowkojHDUR1Prjs8URbXBtdg
qv3IR9kTBlwi3ZgYuxpQ6e5JgVz4c+Y8DbcWYFoADnNdMbYv7/2yRkIfQQE6I2jf8eUKom8I1yXW
IizX+9VWDzP6a6TumPee1uO9Irud/lqvn5sV/XKaHlyXznNzmOvGvY0GdooIeClcX0u80p2ZhBWY
o4Gu256t9Mt1EdyEHx2pVpFyASYKO2RqElnpnAxVv1qPEk+V872eLrfWCIid/JO23A2AYS3zDA+y
vxwWo0urorSEfAD9HwS0l9qB+UbDEBGc31p9l9B/27hGfuplD+Xtt+tKckwFnKAK8nIQhak0xjxX
4IIs89xgYhaN6Uj96UOzy8mhFGXk+HKgiQ2uXt1iKXKbVaqzRmnz0Nalp1nvXsbJOpZLfKrwHBVY
Jsc2oNNvWfRbNnd5LFcNWIH7PLT6k5EG0CoZBT6KEwBdiGA2SG2IsVQW1BkbXIBFCnBCVcvu25w8
AG3o4IDL5/o+cS5c9PcDDV6ndUf0qlzqVGha01U6bFFOvq7o87VFZU2On7oQwGiU23mnzT3ixlVC
wBg06rKPi6N9H1fJzmy7/d/Ckf9r4xQJA41KqBewWM512xtKDravcIrNV0k17sGrLgjvuUZHSRkw
j4iOLjZKmZ3VkuYFOvWDV/6s+5vYOcS1IKTj7gx6CwGMBb4y9A9d7szcyRH4RuDgS8wDjbaxS+a/
D7ZwRf2WQL9gY8+rHDtRk+Y4O4nponaDAZePnJiNBHqiNhKQm9eKZYUEU31o0L6Ttz9RTP2AEFSF
gMejowQFM74UYmSWUsU57ovCuql/DM4xEtwJvJ3YCmC0MKd60UkJAVrlYsB3IoIzyDsiqGthiAkV
Lhkwj5cKyK086igTQwF5rF3diDFn6hxyDG9YQLvVpwdlkR8NNTlcP/o8K96KZU7mvPT5VNZlHibR
We5eJR35b0ytxqIyE+++w7vxt37MnTojBZWZKvTLcjsNo1KVvL6fch9AZ/e5cZcvyt2SOs/lpJso
pkcidHf680ykdCGeCZNjZRx0tYb4Nrpb888YQgFLxwA0pcWovC4S5Br4q4qCAjI2KNu8Q5RtTD4d
uySvNUgDR1CC3nFV96X8VBoiVFOuHFWjEt4JuBmrx0tZSXQHu4cei3U4GdWpzE9gSrluI9S0/1g7
YJWhhec9UcNsnWTpWRuvuMYhIpoeoImwVC0SwWxPnlgdgNkgQtcH3D/E+oq29Du7FE3l8hfslyos
hiexHAyQ27haSUlbX0A3szY750POCDOQiHjwjkU6mjnLNZoIm3bMw95+smPbhzua6kbgMLgOiWYE
bVyt2H4muFIWqY2kHkumSVLpFw2KIVJm/CU82PtFitsNUbCFE4pU3aUqS1+qlVJDSqeYPjYfbACN
Atjx0VcVgZnxFMJVhBoOYIcpXf2lKHSIl1bRK3no1BXogaxc9pD/XgTLxrM0ivwBOaCI+aMtSVpV
Y0T/OfxQitZxLfpOQSpyRxZVvXmWhtcLjiVtkwbeyKU29djblZFrsGj0++zJ5Nqal1qCdyZXGaSG
36sRNMy+FJIrVdvHqoqTiTBk/AKsNrsTuDJeMIrm6P9EsNASi5abSa9iVwpwDbfZYRnPZrxXZAuM
TKJcJs8CNNrhgflADMXIrDpaSprVGIuwa+IdHl407XzdlXElIE+KvVfRF8ZOAuaqhDdzglhEk4gr
AX2x/EBzHcZlf0tgnv5FPc6G9v487l46UpzK4U3On2IrF1zc3At1K4g5/0lspYCQgCpodoziEwZy
tQfjCXnmZdzpgH6bPhBhbeUxBp0NmjO1NIyjS0f7OFqgOAhePrxDA8hO8PgBMQ4nlHn122RYBmLi
caVG2l5qTZd04GDpn6NKhDfElQTUEnT743xiKPTy5DRF1VqDAhetyV+q5t5BViHVUAMrRDw6vCOq
o7UCrysNvWRsy1ri9BHAZeb392KXakcYAxFeazyz3gphDg68AKmzHk4tNg1kDU7Ae/jA7gOCWqF1
Vbx4LKrmJqLJ9CEahxESpqLDQBMaRIxX2RC8RbhrtRHC3JtarEimWmCt9LTwneGNHlAAsfjXfYBI
ChPyTvoYky6FlLrEaGM+2pY32w3o5ID6Irhs6LqzkROQ+uA9HYxSIulyuWrNopcAKIV/Hr+Zb/lj
uRL3IIG+pP0qKjbx3DSQyYHggvYnvEmZ/cllMFaUa1aETgsE6rVsp59dDLihJJGlh6UsX0ZzEKFs
c88QbBqURehbx+TWpXZKPIHaPScFrtIIpc/Za0nnauXom9Pr9S3jSTJMZOoVdJkinmK2LJUSqanK
vAgVI+zq0q+TB2Anu1IrmOjjmQZauyiqAphHQBl/qdE8tfXoxGURDkHUeD9aEQCO6PeZFavLUbLb
AnrI1s1QhWi7jsf760vFM7mtCswZysdlLmuw9tJczjzdkJdqukGPrjdorygNYOTzdF0ez/UARwGN
mSBvwpQWc98pKAmVAL0scGYX4Bfp7vCB3j5EgzRVis4YRCLMpaB2bTfH4C0MSRNhNLEJSvNb+r0F
qrNVeQUR8fhxL1Y0/tAWHHT6w+NdGkGxIvKsiwryou6+K5KHCiWCWMY4bmZK7pz/iMu3Kd0p0SrY
Op6VbwUzS9mOkaoUHQR3SbuXVrCEp+MuKh5yUWMwzwwB10iT2xQQl0U/6lPDKBcHZi4Ne6s6RcP+
IyVPigj5SwRj6YVcr3OHearwfbFSbxlOY/x23fREajCmDkijLJ6Bix6CmWbKgjw9W/P+/yeCcTxm
nkROC/RgulKYk8BK6ZXgAPG1oN0xyJRTyLFLc9OMDHhmbV+EqhavOzzDwCaoWW/GosTBdWV4rgHv
RKQLcFOg9MlECVlc1ko5QpI994CzaJQRDzkDHcVOO8tgnYn78xCZzWFteuV5HVVRYZ+r6W/5bDtQ
nYNQxgATfWjKz9iviDx9bL9sYC3i+MJpsGe3j6Wc1jFxhOzasyuQUa+eLhoN4J7TjRDmnEr2hCvY
soswjad9HM/+ND6ktnpfTx+Ih9Cb9UsbJsTPI0c2F8z00mwFnUBD5sXqBCE3L3AADC76vwGPgmCY
lUGA49QYURFqiQzY73Nnt24pS24giLp4CTjcEbQcKuNZ/EdKrASDTSdp77pIqgty1OTR/jwmZ+GN
xNNoK4m5xI3e7Ep71HEDghQjKZ+i5k3Px13fRW49il5hdK/ZCM+izIkGGs8Bg8uc3gkd3yCxgjDy
VgG/D6MWN5p/bw/eErn5sykkQeWdoa08RrmxSMdUyWAS2jqE1mjO4CerPLs0XbNPggXjA+gonveT
8wrYt10yqad+ML456uw1xBR4Lu5CI8NBATLBJszSgsnRCDA7EFeFg3yaEm03dJFnlTe98RhN+vG6
7+LIwsOAzishpYasFKM3+DoWG5OraSjVjnnXLLLpajEoMaQJA1lWV1SgpKtygcNkuUJo9kujLfE0
DAAWDotVZBRWn4LcIw0x3OJFX4CAAij12XEb9W6pm8DR0nslO+fSCGzG53lCRln5qlRD0CdvWjns
ri8Bx+3gY2iiVwaKgMo2X5mTIw3GWKeh6vS7cmd0wCuR9mlTCZ56fDk0m4QrAlc4E/+UhpHIpTqk
mNfImh2mbjpX19M5wDzWdMCYWyPwDHTrmCMETjmZ/osAH9NKlxegBIxaym6FRR4wqb6SqPSH2fhL
3oZ/t3IjhXHaIF5NLS2DFA2Tz2W7S9JdaeYCK+WcTuT7kFlE9xKmHtkiDpDfukRvpzQE4P3eUu+L
WjpG6Uf2ZyOEHpXNU7wuSjzv7RFFFMyGZp8j7RVwmZrgWuAaAV00vPaRjmGzywTolTUAn9NwVLUT
kYPXdQFEFxEkF99fB3/s/UYM4z7TxVjUNZrTMCaJR5QTMe9SXdrXxuJNvf4IvD9XjR+U8mmRj05n
ek43+1HT+bp62+Mx3QbOHFrZC2BSLPvQagec5VAi3bGagLyr3BlHdM8GQy0FUXe2RZEbzyehkRQj
fBoaRWx2+nFUp6ZKFC0NgVXXSjfNkXwfX+sPdJHh1P+SwqYsC7Bpj70OKQhBEdt5BKBzQ68LMhVc
XZCnQHcnRmFkNs07FwqqzFRKqXkRCjzr6sX3UQ/Io8/XvRhXEOBJEGtgUhsBzKX1KrMlDf2AEqCB
dur73I5/tn2q+mtUSHsjXpDBrnGNXJfJO5a4on7JZE7MmkhT3g1QDleGZxYvs3JKB8FdwTswmKbH
CBXylgZGfS71MvoZADd5moUo/gCz7NxZPyprH++ua6LznCXmlXADIA9H8WQuxShZXqtxATFNoO/H
UDoAa6H0oyMwjjyA0WcuwHRcxa283C12yY4E35++tp52ehoD4xDft16nutPR2gOhx209ciT+l9It
vWyfH8dXwbfiU9izvf1UJsU6LkMC/MEkC9MSsVD3I9H21wXwmsS0rQTmQSPNY5erERZDM8ke9bid
OQNuVP6cq00wA1DNzk6tQbG7LQsYg6IBdxbh9/1K2Yh/nxrfOOJoInGpD1BQBfw1MNyG1e2e0X4J
Yo678SX61r/Mt03iJg9I+V3XnG8FwGtG6xgHLBN0TqOc5RUwXhqQIOd5WfuJpRiCY6NwYna8PZAN
w1WGQRSHuTPNqGxwYbdARJN2RvYcTWlgmdmhHlwCQKbUBR2Ni4Jgufj9nH/SpwNqkCaY0TDhGQOV
ahEWPXjOY/tBzCFzCrCQxjEmmq2kdFvMPYDBa1aBcRkh9zQLLnO++hS6AicNqLwm46qMJClk4GLD
vLrFqyPir2rikuhbAhT34aydyx+zWrnauFPHbDeflU/ysouV+woZG5BRXt9xruabb2HOfZOBbK4C
6FUIgnZr/WeSAFhVHSrTrYmoes2bdcHUI1CkUPHVaBh46WNycGM4xoQp+0h+KIGE2Se9S5Sz1Jyi
xdpFcepGvW85oOYOZopFCBKOaRRkYrmh9/YjWNurU1QDFIyU4wU/3YzwWt7anWM3rdz4c/8GwCnl
OXMXDDx87j6LZv94F8ZWOGNnCfpf9ELD8P8SF/5sPqNk5Qkpvqh3+sM/IntOkYWxyGyw6KTt0swr
NGyPOQJfVT115WkqfshaOI4vaO34wA2FORT0mgJeGugf1Kls3JWx1qUDNlEcnv7UpKhMouszrZD3
EXUm8DKo4KjUQPqEpC2eBdqlpDirIwkteFlYktErk0+NYnm0mhcBn84ZMcQBL41H4qfrR4Q34AOk
foDNUCB7JDYZuy00kllFgnHXuXZ2zZp7a76L2p9T6yohyZyzsz4Bju+UCUJlFujw33sAkQwanxGn
oRpyqa4iJ7WWT2oWOuo/mTqjkFgFhpG6U3VTJjGghXX0ci1uD7befF1dM+0OeGMJMhG8+ANW9Osj
GGc1R2WadQYABGTrKzruvAkwBRj5PGZ/CdH6ri1MCG1q6BRVsMeX2mpzYdigGyXQ1rf73frS5248
euk/Ns6i4H3Au+dQUsAoCPriHJOt+yizWUjgV8BTJzVewbs3gTgsswSulXfLWZg1x5AdkhiYQ7tU
qCPTWuBOgdkYAdhHkybQXqokHICDKCoG87z4VhTjV9AAhzptDVGTV31RwvyxRteo+4FjsBXCnD69
SlZCJgixVP95mMAA7Y5etroq4IvRjvZwXRx39UABJgN6SQW5NiPNyio7s2NIiyz5uOi0/OyCNHZW
gNABmOJOYOY8z2wBdZBOa+Gos68hC7j/tEcITnPSUq9sorOT529RG4kuf95WgfoFVM+oqsI/M1YB
oufYITLwRnqtPRgK+F+Km7Xfg6pdSW7A2RA3pZuat6rzBfRL7bSLMW7sKMdk/Rwrop4l3jGwAaSK
ZmP8B1w+lxY6V5PcAv0KmGdaTY621WdBGneK4LDx7iMcMnTQAn4aUxeMBymrVVvqWc/CdYz2SS4F
ZYp2/aTznRn8CuWpa8aHzKoFFz1vQzHsowLxAXEF/rjUDVA4GP5AESRMRtsD2oMFFl7hVctbwK0Q
5upTlEpXJvTQh2v7UK9f9GQVHDqVZy5bCcwWRSsSNkaFxUucu8oc/AiD+kZRnWSASpTW6hYxfVYX
g3RKiruMnCVErMRws4ZQavkJI266i1d+MOUp2jit22wK4nzd6dq+U9xSaQ+9urNS0by86KuZLSdL
K2F4mm45CZcqiGcbfCTPae4Bh1uwQvx9Bn89eGbQyv6Oyb+JPgASYZDKwSUJJAD0K6WuhJRiruyu
eyPuRqNZHlUTRAEYaGCsCfgJI4kgJWltNJqnHkDDr0vg6rGRwGy01CnrPPdYskpBo+pkejaQw0tR
exJfioUeOORhKWnmpR5DrOfF0OFUWLPljyj90BzWvOyv68Lz3eBP+CWF0aVIoyYB+ACwjtazGhm+
M72i6De2OYJRIA7Hf0dh/h45OCoGotF5pyGLz1hbNS2zXjjACknLW+TzipmcB6BsolMv/oixoa0K
6WsVE4UGo1jaRqTsovlfKMoFEYMzPamKCNmVfi8bwGPY4JcURh+ouoIpcIWxDXWQD6CTBLeOFJ/W
TvTe57lmmmIE/QbmlNHze2kOlkna3oqwUbmZwp1UXmN4Rv4Noxq1TgJlDJAhvW4aXM+wkUhNZ3Nc
09KKpSTFQeqq0Y9Udbc4TezaY3yo+uRrG4lKLVxTNNBZRrlGMP3E7lhFioas0JCUrYPp5dY4zGZ3
LEswUjR5nPoT7An8W5nosUJ/+I9N3AhmNjEBEuaclrjnTTpiPpxV/RWDVh+xR1AA62ihoziFKrOa
aJqL1ghouZGj7dERSpBF6UxBJMbdMiCHoYYL7wf050shcZR0mBWDz0AB1B207Dh/dUagj+vV3iGD
IGhmqbzoYQYTCco1FBCDzjdfStPLaOx6CX7QrlM3UdYD8CodvLRGVMTBhVt5yVk+FW4w5PneMgOr
+XTdQDmHD52iaOGGpnhBs8m3JNYkxchzgtwU0u+A8f/WJMAGrybLi+JKEKRwhVHwblAVICVi0/O5
OQ3W0M45kQD5MslLCdq3fPSqvtB8oGuTAAGpCLiJK89GezIF/UC1nD0NxDYmY+oBgTBrGHAdlVOx
dJ4MCnA1Tf65vpCcA4BOa3AfgOII9yabUS4aW61lHD6UyzE9EOcz0koYjvf1OsoERiMSxTiVbqmy
RAJ0TqhEyACkg6vMmduCUeS6RrzELCwTvoRC6gJ5ljnTU5zWC8oLmK01P4Faw6t88pkcZTe6q8La
G3fGSfKqoyR4MnDO34VUxkkjLMikQqaRlJd4lvtq7UUMMfRMMb4KxFoomlCYO1QYGQlSvozFYGFO
s51GwM/IIJxKpu/XF49z1eBKw3Sw7uCd5bCv4QRcOVZtYHJSb5IZLMXWjRyTYK3AQqIEVVp8p2Rr
0tt1oTzDQGeIDsgHTMyj7nx5vpYpz6pKsxGHYi6LtM858viSaH84VwyKW5hAQ5YGAxNsM25htlbW
4wEV9nHnEUfdyfEn45RYniw9CdFvecaAjl84CyAfgQGDeT4Wy2BKIH7FCHn5pXCMXfqsZZE7ZYWH
hr4PLB6mgNAxT3FY/0B5q+tWBrwI9MoqzY0jSd6jCavw6nZZ/OuiuFptRDGPNWkFl4Ne4wCnaAqQ
++dp+rTYdy3yJE0tuph5xo7BEzhbZLVQvGCyecNYD3kxQS0n/jSC5riodMGtzMtT4uoCuhZUgt2x
E0cZmRJr0nCHYIrYjZ0GMe+CfprFI6DeSbt1nxY/DSS/HfkDM7EUaxFPed3GcC9r8JpkkinOMDxc
a273fWw8POmvbxXvCgGdDhw6jA8cJfTIba4s1O6TDBk14GIt+ed8mEFUVp3SzAlSURmcd3i3khhv
OybpMoBdC8hufQsOm9QERXQ0q55t5LLA/kSiGAeorXY2VxVwSJrkrS7exvbZ1gVNTfx1gyPH0UVy
3mQObmsWTl5Z0EbWM6+SCg8NsmUV79JBcF3wdUHTGH0RY+KXte+mzte2hi7THIzVgRKbCBLTfFV+
S2BUsbU67nRYWmgv3g/0DEU3H5luQUfSbxFMYButA1iXKXxSpH5ParcdX1bRpSdaJ8bnAEqlTIBl
COyA+qjvDDACHq6fFJ5TA0AdBSkHz/MfZQOzXhJnSYH2AVaJdqhBQ3Um0XGyH35el8NzaFs5zHa0
GgEpcwk5I4gEgK8qZcX+7yUAFBsJFgfZUbi1yzNvR4ZTWTOQs1rFRz/Mon25/vvvTZpsALIVwARw
Tj1JakQorAJo4bUuUIOq8lCgiw/W+jilb2t5zFB+L9ZgGmuv/gr6NHMFG+HzUjhudsriY+0DX1gS
AYDwbATA0xgbRbyHZjJG8WWR+raz8V2WDURa6XWOH4TNuLztQzULBTSAjOCuZdzc1GizNVoO7j4w
EtcYO9ANwXnlFZwRef0WwagRxWrhVBKYqvoiO8Tqeckmz5x9dOrfRRm6z7VIdhU0Pc7N57613eaR
VD640/aVQnwt+WSkN20t6mvhRU20pwVmhS4APLYubWrR6pGMA74ptqqzaj4my08la27UUrttNf0I
whZRmzrV8g8jQ3sLfffQWTNmoXN5VUcAOgIvorpXlGZXWz8HmpEubszi6bpB8/rPwC5E5wDRtwfr
odHw5paswWhV1SrQs+yzeSpD+WCfNb/fGTfjQfWNB+IVgfmYnvu79QdgCn3dBZOZL6Gtp/d0v9hZ
e9kVM0dzLe33R7H191kqwDpP8FGRikOkZweE3d7o6IdUtvdk6fweIJT6cJ4X3bPT9KHs5nu7t7+i
03d3fX14rQDb9WGrIKiM9FGn4wqR7oqDdCC3xSnaKV+jA3Anw2w/HEVM0nRz2c3HrmMgE1PtQEtm
nKQekVqd6Z01YJo1mVx1/jrWgA0XZA94Vr0Vw9xbBSxdlRIs8Tw+qo2XVgEuYXKAf+oFknhVaR3F
DUBLI2+HOIn6ro2JKa0+apmFGubQ6I+O0f504v5Gz43eXdPPNhhjSVCirSFqLV9pTcHdxnOMeNrj
IYIXnYJb4VJ4N0iF2gDjNyTaPlotr+mT3VyJutJ5Jxat2WhlQCMkUpTMasbaohkNOM1CuArXzBoJ
3Zggd3cwIlGP+j9JJwlKVVyBqNcCuPud2ZVxSshM9f1sYk2To3000l3htQ+lKI3AXbuNEGbtFHWK
AdSso2sQtZoRMISN86zaghPGO+sYNfylCWMdazKiAds00nDnCrb+HZqBPUrbn2b86FB3FqnpTy9B
7hcuudH2WY0ONd3vQ/m1eyjv1xvlm7bLjrqH1+I90BD2yvzUpydb1Hqi0Q259i3MzebILR47Dr7F
Sfz4JvmZeMY3Y4euKVTC8yA6aaGyw8VW7qYw6W/mPXqKyL1+U3yfg+ou+qe462/Jjrjzk4NmA/+6
k+NGNduFos5ic0LHZJWjJIY1wb0FQIWFPwhioNoFS+oVSHqf6u9O79owaG85psdZup1+9kEKDtyD
JXgUiAybuY8sdVHTlRp2gRRV/iX1s2MiGCriedjf2uKevdRWkus+AQsVzNofzuauPQuW87pFowZ3
+fupkVeyIWGr5SCIvetbdX15MC9w+dulHk2VQXcKUeU/lb96si+aZ71+6kFofinCkUiEAA+fb5o3
cnGazINiC0qIohWif7+xN8lchymn7cjSeMIZdTtFxBohWqc/vEqUoIJD1yl3Rw24oGBP+EmA3oP8
xvUd4RW+Abj+nwODr7pURsG1F482RPlRdat6b2i0/Z755FYNPsc301PauK/AaFR35F69WfCa3pNv
41N+EE3titaUcTCZHOk6QUtIuNrnakaUloiCc2q3/7cLQ/BwqeiqyHHbDLgOdPRbay7xlS/9HhXM
O/BEW3fl/vq6isyQcQQT2NS0NsfFXYa7+esgqGdwqzebXWOTD5qZdG1Mlel/LreSNz+SfY5M1OKq
Xv2Ix116aOvbqTovolCBm5vfSmbcg5q01aI0UKxya9/BH2E2uvFB/d4dm+O0d24xyjaBME5gp3S9
ruzeeyv55szpY4LR0AhmugIb2XardNcZ7uiXy5tmPyaDwFhE0hgn0lizJAHwOQ1bH1Ob38YDOcae
4iXB/8tI2G6HOZH0OVWpI5H8Jql3RMuDxhTcF1xdwB6CGSAU+jBGcWn3uTU4NRJv0AVXd3JCN5kW
JLNXfF1uRLBpfLPcyGKMo03KxIwzrJssoRNlVl1nVd15tvajg3aZdgFJyjelcpO8eEgHC43Q+d60
jb1tFqPbE1EDONenbL6GuW3sWU36xcZVYKVj5q2z9UmvNWG3Nf2VPyxzI4WxFUtfpkimlhmdc3/d
WQd5p4V2iHAj3Y070UA792bYSGPuHnvRZhPZYtz+qVtg5uNoTX5tfSSo3Qhhrp9qIoozy/SMl0qw
NE9LIQksX7Q1zK0z6EbfFA4kOOVzMd1Usqjjgv9s2+jAXCiYQkqMaYAESfuSDXoQZcclG3YFCdBL
kk4nJRn9CpQPNjKG10+16MAxF02Vm5ncUYMo3tJTsa8D5X9Iu64dyXFk+0UC5M0rZdJnpSv7IlRX
d8l7r6+/R7UX25lMbRKzCwxQwMwgQySDwWDwxDkb7llG5Wf12M5/2G0/GMcJXkvHxDLoy97wGqBR
xQj8v2mjqKIZNFETmHmfpIKl89mg4EIXDR0JOLU7hoIOQeFi1EZIzWRSvmxEIQ0Wbpqo6IatAxyH
RiqxqNSmAd/vkL/fSe0Qv8UrL6oUiECuI/fIx8uc2J546DvGjMymxuAxmRRL0C5EPzmpwghR7amf
qIxcEx02UCR33K6wWu4PY+pnN/2VJSrQ8W0g6d7gAa1dxWaoom3G2IXcpT/V6GR8liFQoSKiQWxL
Es6PTc+OUUONVMZVHWSplF8rlRFzqZRAslFMSBBKAml1w1ZdaY11ZuXrsyt3ZYxyZWnks7bp0bXi
B+PH0HnSSkv76XnN582iRavUAH0zRx9KVkF4dg9BLxfatnjGRgf+7aEF9dNS8RPAhGv3l4HqaNA9
DeLW65zSewqBJgIo5fG0zo70yuD0QVf5RawInOu3MDhU3QJsx8Ar7Xuw4fgCXpEUxfLH9WODUwy9
2xQ62iwA9kGfFb2OYwHlD0B7sHm/QyldD0L1ogroB3psZfa4gK6qJIPjeCLlux1WFkBYT++rcOto
0NTrF9C8CmXisXgMZ19iAdaYFgyd9hD5vrXTAS84aBlGk4LRYETnoviVBYuBi4lQHtCYSrICUFoW
JvWH5Y2eREjPwD/Q+IonOGp4QeNnLQRTpg6+fjss1bW/6HbeR3fSOtIck6O6win8S+TIuMmX6XFw
MpR/m3PRkPIZpfcF6zY1G5KvP4iah7oL9cibPmgwNcewI1szs0W5CZ3oWXaiJ+k9PI7Mo26Kn49m
gTpM/XiQOteFUR7jDw+/XKu0ucVoCtuv5MC62Mx51PUIqfijgelGK7mfKU+dP2guI6n92Gd/BAIf
jYfa/GMlK0HQwQQem/YGVJr3RmVuUWndiIfyVCxzs1kiCDnC2n33VuW6WfGvjz9h3p+vHIsOBwmU
Y9UGnxCvFEteROualMTFrZd1BZgL51fTSV/k3FJ0k8iAIdD4lPUxz9fgwYZg2MvjAc1Fm2sz1HkF
YOEItTOENxTKeSKZLLipxHALOhdpvbHU1RTjkJ6KZWP3eIRxzfxdXhNtn+3llWeP634hnRWzcwYr
WMQpke30V+iM+8Hq9/62e8XftUiiX/4yNRVGZjDX4wWQ4b8jBd3mEo6hjxomvm9IX0oA/3aymfsk
iCG5ZAb71OK1X66xUXFNeTzxs3notWEqRPWVpybg0UKIMjuTJ6GpbWSiW8lKJDpj48ydYdemqOAz
pm2RJPnkS7ayKg8oC9hTxZMxIJYrUdHGk2sJWkuwsut/H6JVTyrS2i186g9kNlbGU8KodbBGRQWc
VqiHIvBhr7ZU23AaaxoXSxWCtQ2pkCPzuR4YLYyMAuH24zqCjcfz9gNofRDVaLCSAt4fDAPdyGjf
RFU6B126ma1FW7WUl/yJXzWt2e7Sff+SIXw3vz8hAfP4C2bHiKbO6VkWsCWJcg9jDPhQG3FGG+UR
PbFG/1FJz1rDKDfMBgLQp6C9EG2xYFK5zQQGNDp5blIDeK6QIm1MyLOFhjV6JlNRev6wRYMAWuiR
cQBSeWsqA5NkmkjoEpDOGtjvdadD54sevPSC4LS6aOIJljTovdAaGTxDaJ7bKclnAgaSx/M6+8iK
hj10b6KBDlKt02XhKncM+UTtQxdDFmqzy397qlPkdgtVibeA/yhBpaSOPTHCxE6U7SitWbjIORoF
GdTek0QDet1Q5bm1j+Ae60o/odNz2WyiL3noiQyuyLRbdt9J6HSQIu1WQr/ujd+Moc+uNrjHpsZB
YE1pxmde9xU594EiF/WWIK722XsAygT0InHyMmt4p04WeISemvuRNpq1fOTrgoxDTiZ1FJaW1nQq
320xIA6gCwaGaFBs3E5ECgU1JY+nXrQo1UlccucmM85BDT09Ay2VdhiHPumA/gbFVvTOmIrpCH1k
nDpiozovSy5HxwWEyCy/FC6y9N56W3SfrMZQ3lcNGNMSz86+/f9CRUAG1hcvuMCbKyDZvB02qhxe
Vjfoy4H0S63vAn3b5U89i61xbnKnBhZ94sLFjqO8PM2CUq1VA6dL2W68IF2LeYORFZfCF3Fbqj/H
UngDQdzX43md87Brs1TxwK1G9BeNMCsuajQmeHlic25KXK3Y1UPD2MpzZxtA+/BkA3S1QNPfzuSg
Slxej5jJKP+GmGCGflumctTceQbeI1CtTntWpK+2lRz7PoeCFzzDMzPpHVmfnKVWFNpDA3agTGCE
/dmKPQjZ8daO+i86BagwyYtF9q/WnFzBy2j16RUg/y8qkpZHY9nEnJP7eGVC1zRv4AUhWBYiCrf1
aOu5/pn7POPxbHaK0UkD4hWoHgApcjvFDcfHMudjPSW5JJzwHEnoyNVY/XezaRfYfBQUgkCMiPv1
rZluCHMx0jnsCfC6SKumjggfaeiLbK02tEG6IudmkJp4+3nsrrPDA9/KxKYLnPrPW/XVWeCOo5L4
dQgVvFaf9BaUXrU6l+Gms6MD44QCSSH4ERD3t6MThVqMpbwBOj0Iso2e8pIZSZVvGy4frupRrB3U
P6XNkONfZfq71BXqpkG1nVGLmiP5APoKSNsJugecPJUL1mUbGhwqjtt2OHiRVQYdgWoikZSlptnZ
aCuctINQVDFWlpf676K8dOUdhyJENmlZ197yn0/+9edQng5tbKVEww2gplq4bED6MvbPKcfyrblA
CB5MtLCDrQE981Sgh5Rw2nUFTpmk0mzN+Bj6cpNpaA5WQeJYeXtNLEiR/Rcsyjgq/lqlwm8cq/EQ
QbZzm2vfidiaOnqYxhetl0iSjNAxZlGfz2WL6IDEwzAou3GsUGfpUPU6pCk0ZIvRMyiInTBc64Vv
Nvrxv1gziEWgM/6nUZZaMy+oXE8fEA84+dvnoLWCvLcWWe8Nc9vSAH4L7fHQlkL6e7thPLwt122N
ZoSsindK8wePVI43/nk8lOlHrjIANAKgfwNkQzCEvyBHuzXS914quJBIP/H1Lzd9Hsvn/+n3aRVP
gCpVdRyy6GRo0S8DHK+Gynr4pHNZegwy5dwg7suAtEyiExAHu7JFJ5RvChuovOHyuuqhMGYWMu7n
jwdGl1vurFLO7RZKzEkcRqZ+9M7wxz3IKyAIt+7r+P7YEuUHd4aobMJTuVbFCRyder1y+FhHe2XQ
OL3BszoAqSDx/4YAqJtYedEfQM0jqqRAXrZldApjE60UIRHBEZAQeZsu2AXA+VH9NUZNX+srKQoc
MJbrT8lnt+c8UhUQxbFSAs15s9+lqHRazT+LtndDpOcykAex44ro1Mj5dhhRlwNWEcxaLCoPKmH6
sSOoBpIyxIgJUHy7rdwiV/3c1fRj7IqHEfc5N1dwpqvroT7WyXvA7Auf28ciqCzQTomcCcfbrcEg
BOEdFDaNo9SdBX09QGHzsRfOGpjuKbIBgpI7EhSRbysVrJDGsTK2sv40eqyr/tyUIQnB2wKUJMA+
QEWiBmyGcam57jGrRdMVniYy+qBKHICWgMGTC55x6acTgZ81whVcRIj9V//C7ZQJOVTFxcLnjhDI
TgaixrLVBC9l95K3wyoBZKOwmuZsZHgreuEDkskJcQ1HKXIzzBhR8n4zAN6PByIwFCAcg6Xy9lOy
rI2yIu+5I/q5Tans7QT6e0bI4EKgC4oYMaRK0cKJVw80bONOdGsm5gqtcNPQO21+DafwTVHX40IB
2nEVfMmuWeXMt4X7iKJCwQ0Dws0Wo6IrmMAZpLKvxMFJrVEKRywpxkV6iL/9QHC81AlYJbGZoAwW
bqQ4E5IbypU0EFDj+L7HXTY4ZZJiVn6ykI1X40vxLUUwGyFej5q/G9Fo93hvzJkFuRmg46hnoJWU
bh8INSkDAUsbnCpcCy1Vx2tSYrSa7UpldwqTIl1pRod6St75qygohGcDl33n8Ufc+xDuZrqMrjvc
AycRidvF5doEEmTVGJzyYNBNaIBj+9QZt8oVl8WePEWv26QB0hsTpZsIbI5xx3ivtUPXCnyYnrSz
VxGnX4enavt4NDNTemuDGo7UKG6ctpMNgeicXTdg3AbRk34cx3gTe0suRQGcJQZ276+gNMIND3U5
gO0QvG/nsPWCRA/4OD2V4BnzyGiQVNp6hpU1ZivLRGU9BrLsUTFPUlJBihTYk1Fd50fi57ao2GO0
nsCT8UU8MSb13kduxkcTGLhxPgZRAHucYOr1p1oSpdn4aPGv82WSmS0QCMGqLjLEINn0jzWwyCxx
v59mbsp5oE4u4pwCXQS6X6ZvvLptJlXMt5Hmpie1qImyLYd9y3263k5oLkm2afKvKv9lJET/7oVj
nel2XuNp6T0qeFPqg02UZST2kvVY8oz9M3MeQFEXJRQ0AUG/F3wgtx/WgIIjQJcbPiyxOG+r6tvk
XfiUTF8j/C/vXCWkXCi7blU5IjSFGSFkxhNgHN0M4BBCIYfWBgvrGABFNcxOQmOgkGE1OAIWfY7E
AY2n8U5jbC/qpoSTAGMFpdl0Ewfy5OeyfrUIaYOnwlLi0pMvp5foJOpIhpJnL48WDI+bCRVTTz/o
fkAcjKFRl5iqKushFOPs1NWfstwRw910FnZWYr9/A77zHQCBpl8qBTWPDOCTTcHo2rh3NzRbgxsZ
qotYVZQdqA8YGokP1IqXT4Wdb7N9vJKP6lFchytvra/Go/Hhn7qLsgDKxypNY8XSH6HLHjrOgxv7
lFcpOsTIE5RBTykYUtrqHBQBqAstEJ3jzwF6esA6PRkDmhZblnzwD3vazVajbE9ecLXKZe6lPeK4
fBLNdAWoJpBd9SZd1ks0QWz6ZbDwVqqDrj9wlotH6RA5mSMuxUW8YElK30fz6UtQnQQLF7jeeLqn
qyt4EGJ7mAVV2Mn5pyyucXUiEr9SuIWUnWrF6UD4xvA9EcOjh49GfrS8T4xW6Ju5HX6h5nlfBIVy
Uoj4DbZTKJbuvC3kgQ4uyZ5YaJz7lUa6gWwSaQ5yHRmKkrfm+EFXq0bk1NNb/OR9yKnZhER9yne4
sI2hxTOSubuNBcQYskVQuAK+MrVA3VqL8HIceXFknETDbtpVDC542RwIJymsaZy1BLKCSb8Uo6N3
UNUWVdlksXFql+2mfU3PxU58d9E1oy+jp3BR2f42/SNXDLMsq9S+iYYYj1curA7+t3vkum/ocZF6
ofklK+5Pv3TjJtNMXo2P2iVJU3pVX2Em8xL9BK8eB9byQiXNqeSBCTeN4UX0P/BmBHddNuhpSlnV
7rubDy7ckBn5eehHIxt973ZzvHECI+ueGgUgeGkTmZ632KvPj7fDzDBvrEy75SoYCLGbJ93YuaeE
OK//uBhCDYG6fupNxvE8QMWnZg/0pvZ06Q5uQ3KCovzi8TDuLzGTKQ2hXAFvF45rahxFDLpbrpPc
E3/kUY3/Mpz07L7zKzh+GJjuq3FgaaTRrxEov+E2AZpfsDCBhQ/MKrdT5w68JzeK4J25pbcJWqvf
GKABXyfOuVnyv8qdvs9eFUuxGCOdtjDlmCr8AfJZYKjhUa2+NaugYDv6su+fE9nBnaUyu5BIYNOX
oEFROCzR3RkvBP00XgGm2im4aqgNV5S6UXRp4J+hrbPQEtKhN+PJTQjP6FO4Sz2wckizcPsEhBCB
i8p51SxKgxG8Vrg6oLnud9ae0UlPhpqF4L13FLAi6zChTW8aE6fV7fSVGXTFvMqPz3iC0xfqn5In
/qv/yuE02AaO/0f53f8z2AcQwbcWqQXrRdcD5tmLz8JXmpP2FfolFZ5WSct6sbkLjpQhyiHlri88
3sPQAo/0RDlpkHuXlo/d7y5eUDboxElstVjAEXNuD4aNRPTxrzNXh3I30FnqRSjh5/1Ltq/M0NL2
kbps3qzEUjhkggTABIbJ6Ytv9hM1IirQt+Ay8KoRJjv7V/cciyZgLEdbr9eu+fsI8d/H5u4yesra
tIZX8dbg21ErpwEWcL+YuAcg+ZHtjTvjILOaH+ZsGYgUYOgS8bxGQ1kFsTEKoRKxVhkBFI9DoeVr
aEx9OfWJsRAL99MI8AqMgDMCSGCDlunxeykaOy/qzjrnh09N2FV4mtVYtDv3VhAaQPqPR0ncVXB7
uJ0+rqs0gNVTGVCI2OT1J7e6PF6fe/+GAdzzcIwgXbvTXZWVIY5DrpHPoHkRary4cmagvz+2cZ8T
AvF+bYTycjxzyUXR9fL5LfqEHwQn34lf0xf1q/2MXh/bur/p/NgCbTQ6SLA0dABPgfTBc9Uon2un
jz7kj7QluFMb0lfiHqJopeQ9iaNNBzUalLyF48SAWr5U5cpAu0VDqm3M4te8j1LT4P9+ELWEnTIK
4RAL8rl4SQY7g0pRKIPFBSRo0oox9imy3m5tmAKQCI/LU8WRrmxK+dhUPGQFz5vOfDPQ2/ch2yMU
aXwrMHvzvbp8fn4P5NwQVivV3ak5TfqV4WlnXu1yr1DTqPYlyEY9RyowkuGnt2LR7NNgKZwr10ZA
+XxrhJfTUdNGEUZ2+Tlf/XJX0cIAJstYgJTbeTyVP27yn6fSuCuhyjKqs0h3z2255FETetJOkkcW
pF6jtZd4h3avuhbHmsf5nfLvibyjK42z0Rj5EBMZvUgX0ZTRDy8ctR23Qz3VfjzEye8ejZA6PY28
iIUQUeFsFcdV+8Ixaiv36SK1XFNou/IJTeibqHbh9+IxKcxQtPzDkFgNKIuIZlfYlYmFzpevcbBl
5p13SmqoseEUMMBEiS4UFLEof8wlrsOTrq+cyy0YMTbutrbdJ/jJotqwmJznluza1s+l/2qcoZEl
haq48plf9NvQIl8HxSztbNsfHq8XzVE0+f+NISqTq9DJI3OBhlB9Li+OVJN6w7/Lh3RTWY2lA8Zb
PgM0khPuUHn/PE+5tU3ldG3RS9BlMeRz6dvexj0cyLjgPpTF+C2Znk+YBmcCys1YKecEObYXRSUm
VSGjw9vt0liUaPxmzOjM6XpjhXLRJM+GpOg5+dyZ4So9FDuvIGjBwIRKZvvsr5vXipFOzhwGNxap
kxAI3zIF9bdy1hcZ2fY2Y0/fDQikD7gLQp1KRllEkKZpvfJFOap7oGplcEWB3EDIX0EexZiyuyNm
sqAJAC5NgFX8c2shMOJkuhpq5/yN/9aALcFm5ioyODFycDuyfFaKfOcJULiH5gkuZChQQIKTGlIZ
ZEoSSIJ3ARmScEELO+SnsLkhbqOFjl4C6KAADHNqDZ8VjO8C5GQZSR4AwqgQa3QHli8FXjsmvXfR
spWOK26BnLVrfjMm9O56+2MFNWGwj+F+S+eRruv5kCXB+JTCd6TALtF+XFfAHSzkalypWmTFC6H2
Fo/Nzs0qOr7wIIkiAigXqWWU6jSvIYjuXaBxbI7qDo9mZg4Nu8xfCOGXFI/ksb2ZuZwe5aHEgIFK
YL+8dZtSkvxSGkT/Ii5421sDVsx6x56ZRyRZvDgRxIHHnH74S7g+MIJW9i/+Sl73236jrqqt7ACb
uXw8lPuDbaLQv7JEzZ0rFYMWyYp/KR0OzFzg4V4Xu3IZmbmNPqNjsBLWUL9jAQPu0x/KLBUSI0jw
Nt0Is93aPwRL2UwPwvE93Bcr3WEC01mzSUXG1G9GjstU/xLtLx4k584Q83bCXbHMWLM5zdbNUU0N
i4qIhch7buRiWNxSXwDatXZ/K7ayFmx+6e845/Ha3YVfyhjlhl2iS36cYljB/kl4TT8z538ez/QJ
VyFYbXsDG1fyL8D7beutuvaW/RIUYE/csViFjFbU+5wAA8IzGRA207X3zutR8c/USC2DS2aPjmiO
VmyBQW+jWtFqNCUTG9oKHHRULl8eT+T9Uwb6UAC3hqL7xBgHmb7bYQKdr2ouMPM/mwBsznhGib+1
hbxhMZczLVFrJvdC6cUtLNVWuxqJ6+T2q2RXG9ar9z2AjhoStXJ+lwXuOA1JwtVp/9EevhzdUnaD
45+8d7yKsY7S+z12O4XUyZYP4QjMOuwNiFecqdkNWqRQTmWyDcwaAt0U0NQqmnto3HoQJ3IBPv/w
gpomXtctYa8/CTa6M8/y6bFb0MxnOhBLOtSk/22KSryzYNRioG7CS2GX29gpzNj6aJ2EJEsoFi67
nAwH8Ul/KlbKD4XXcOq/fqOZhCU7y/oOdZqSq10YJjjZixrf0a3jlYCdUW/1Ix6/eHOwU8ezvUWw
6pzmLVrFL+HeWEhmjbZUbcV0qsk7b8PbzYTQpMa+XujIMvEhuVVbFRkrkzvVr1/vYN/flYvAcW3X
Dlln4X2Ym1g1UQKDcqgIQQpqy0SJmLUKZPEurQNwg7T1zXEzuqZu8U/Ftv5cm+Ex3xWvAos/g2WX
2kFJnKLFCUpDF+9TXgsbUcBjMs9wscmD6Am9Hhu1a/rcDwC1+tk1aA4nv1TLPScO66CYwtedFei9
oIgIPS5ktLf+w4lBPVTQGrqkyrYKD4Py2x1YmS3NfvezWYDP/rcR6pDNXSEvmwFG+IW8dhf8uvt5
kK+cAOiKZuEuqkW5FNajrS1UJ7Myp1uySkb3FwZIjk3MyxNDpiLKlKcMRu1JYJSPLyqodXupJVFk
Pg4J03rQM3ltgfKJuAnDIhTL+NKip2/I94memu1gcxHkW09SnZHH5mZORGhBg7R+8nywvNPPRSGA
75BvkqNLJR37xqw5oO1srztxEujDBFsB/sBN+FXWiIsSPIgg3oKSsJWhsTLfqj5YsTLn8RfNuRJu
EdALxnfhpY5ypVJMGmxFEVPs5o2FGutoJVBPsaO2/Hxs6b4Ugeg7cYvgcgadWMSAW6/tRl3P1C5P
Ls13tRc2ibn1VsWX8BzuhAPD1JzjAACLNgq8C4KHfErrrgJsHoV1XgdFchnjcRDNIfPyP3LXBJzZ
oEfqj1bXmQZl5HrcopmqehvEflDN2HO7nSrUGTqoOSPEZafi4q9KUZtiwfi+aai0211/HzUVgRoO
nlfUySXKNn06bA2QaPgjutn5wBLj3xnOBFlJoWJbWNKz3wOF0R0ff8LsDKngbwZKGBy0tF6iwgdc
l4xxcsl1ZW2A7ZarwK35j22AOnnS7oO4ES6Q1DGXJ0njoRacXHQ+B241FD3TyFqD4cFzmRGoebQJ
P4SgpdCvEOiYUGRlTNJLabXWaAnIaPWVaslAqRtrvHYvVQas4/5dDFERSohQbcKLM/Q1qPQyFRKZ
A8FRegH368QJinb4g/2ZL5bagZVgzqwTTGloOQM6Cgfm9N+vPFnR2iKv3QwAMPPAqrHOz9zVj1Pj
MNxeS4cyTy9u1XRPBleKb8oQlkcubxrTn1aWCHyr6mBb1nL4ZF4J0HQGNlYyexV1gUWtJ0IMUHI8
wcF9o/IZa3v/XoIWICAiULIBRgswfeoLa1cbvFzX2gufmzrAJT5awcAzdSy8PzUakIGFMk5duwrF
4IzmP1I0UBevLl7jmwMEp1xL4mxDAsih2JYsxrQf973dxPg2VLLwVA4gIh7BbpeGH/kiVrmyu3DF
svAEJ3d/NTxCdHjyfHSFj8shrexIKUiiOQEXrNwWoC2INiYF4SBb8tYbbzW3BWYlix1Vsf1kGfvf
DeSB9ScdxGL4v5tyB1adoAXOfMwJyPXUoSZZbnOoavF40cvfOBl8hbsiryze/UqBtfX3wZ+kXZTR
LzV8MzpSARH/eFffH5kK+KJ/IONorRLp2IogWoetoHSXBFAEkqqtavNNzDtyGHxXcgG+bFH/3TYc
i3b557Sn5htlXgm9BygJobZHndVCAO6zmteBBOxfXaVf9byTeassPQ3ZiQ8Okgay7Bejfwk45Ms+
yQ3Bzp+kX+pK5NbJlj+HmhXquhnuwTSVe6YiPPkVYJwreSPrjqJawm4IwLXdH7XBzu3gIBoOhIFI
XpJ+l6mLNjAL6dn4IxrW4wmlGRymoGUAFo49DvIElKCopDFVqk5zS6678JEPfC9IhOQnsLpXqqnJ
C3/cNUUOcWhLOyqmulG8s6rtirInWrjQ94lP/IgFdJWmxIqe6usvoly7L+U+Gny3u7RBSgSnK5yo
OESGWXm1mRvJYlChgG7hZSTbqivV/2xfXJ+U3EHhzaR+41oLUoSuvoQz7gbfHjVLTHYp6Ek4SwBu
2V1GcQHPMYd641m1zzr9795XgLCHXDOUOyC6DdAWde5EXZT3o9hHF4VY7mAPPW6u9nkgyoHFmXyX
PVGWqEePSNQCOU+76BK6nLLqIT9ulmOvW50Aiq/HXnJ3s5hMAVSFDhS892EP3EabwtXbuBhHCJYR
Sxuc1gRGBsSXrDvy3XkzmVEQzyQcpyp46W/NVHoTxoBfw4wBQD0ypMYU9Zp1qv3UjW8cDGYQOrBM
kzgVmOBuzQiGmCeaWGWXquy5ZerJGQhm+cCNFkKhZoqZDRraeeJaLhdj3DSlGctxoJtdNEQlaQse
wCduDPTcTCEVNZipO0AxzoVqE4BfeVCFi7BpWm8fcJzvkx5dOwKRJFc8F7lkwDWhQNSaiTpUMckb
CMmYvB91iLKla6Ag5avdZ2xwoes0Y+pL5phy7UeQgb/e5MtBY/WQ3h/DmAwJkFTUqQBeQ4P37WTw
cpl2iSHEl96pV8VesqqF7wR4pgv3n/Iy7knD8KX7BIaySK2y2jbt2HrI+msn3+4CaZ10ZrBCgBsh
YMFZ7okJLr7LeKejEh2yEysdiDloRGAzlFEuAQ2Fe8a+drrKAbQYmm6NU7V2nb7Im+q3j04G5MGP
t819gQ6GNZSVRIhsQulApiZXyHV3EIIkuVS2RuT1zjfVVW0PF0YQnw4fyqFvzFAzGmv+kNQQJrs0
ZvL8fv5mocmY46BOv8oAm4KXw4C70DY12e4lOyTmP8czUtNFnUW81o55Xk3jsAsSIszoZO8DlGEy
lmXOH66XhTphlGB0KyPBsgAI42BIjuMReaUTz9TWIfmnbFnQR4cX4K6Dxz9gT6ARf7vF2pLXy0Ca
zFmdXa/EP5VF2peSqK+/Hw/sLjuiDFHu5vdjOHR5kFzeQEez8UhoJw7D1e7fWiYbuLQhSKOwDq++
HQxyJDzxDBlsOE+YttU22p6PzLrs7ApdWRFvrYR6UaCtDFZQdhCIIyzR4gl4yfNzbn4zLqNzkwb8
wMQiDcYfELremuoFPYqFwEsvnE/esh5k8KFHlsvHKzNzgKK6h/4WHo+mBtL2WyNZaUiFLDW4SRH3
Q3pKVy3h64VZsR49puyCjgTXdqZ5vbqxNUh9OS6FnbfRJcaOeJc6JuuzzuoEn5u0azuUS2ex1EtG
ADvuUTQrU33Cg4rNcLW7PBCedm2D8mZIfTZNrtbpZeMqBE1dv3sW7eN9VYgyQcU1rtJQEmgqTFe8
wvOrydnch2SeGS1Gc2fszUim2bxaFX6sJSUQMJJwpa6dcju1Ka608iSn5Ow/s4qnc6fB9bxRDi0I
rWAMFQaFVoTPKCDmN2Nhpol/4GS0FFSMYqFaqri51yvZCteMX5/LD65ni24FylPQakAmML2oa2iJ
K7ZK9qW5/D2YEileH29LlgPQJVGtVL229Iv0MphIOMkkcFJYyVZAowyzLsjYmwa1N0E+3rZZW07r
gkTAEUMSOYHDWQxvY2xNumgTdmrPlSOcrbb6M7TfF6UZWCx5mnsQ4O3OoWsjWdwP3RBh4orv0JFX
f4zNCj2Zih2dh6W4EXG1enm8VKxhUTlOF3KKlw8waAWnP8l2vWQNibFtaO7izI15V+Jh4E02haX8
FZusFwWWBSoMdHnBNSOPjanvNqPTE1y2WXufcc7Qh5kve2McKVj8DgQdxaK017iiE8aJOZsD/I0w
aJ+7jWcD+LVErWonTx7MdgvG7N+ds17qJrf6/XjVGcEAdMi3pkpvlJNSwqaxfDM0jlv7medJR+TX
yiepyWpxmU10r0dGndONVHkCz02hzbEUKHKY+WdixevcZE3hXIJzbYgKBp7oCa6X/wSDSfJDN0tn
tJRluQHNem2ascmYx2me/nPMRgvP7Tx6lS5npTRtn4h8SJvQUq3tc/TE2kSPz2z09N6aqd0i7OoB
84eyobyqIG++ZAzkcRSVaWkfiEr3YlDC93BRrc/6wd+Ytqmz+u6ZjjDt5asjO82ruuPAAHLhvwmp
nNE0QQBJWEfd44igyVREaFNJSAcVaVRn4plTN4ECfvLNwJRJ+5nifqp9N1tukdqsC9283QmviEoV
GgGoYBp5Ze+hOoHobZfWriKQT2eE6/lA9NcCNX+JEnQ8n8XpRThnJ86s1xIealmE+qxhUNMnFEpX
8mCBQFb9gVK8s5QOj72NZYBKpXi1D1A1gYFkJDFJif4VPj+28B8c7d8TRcMxjAa9MsMAE7tOt1Rz
3NtSaq/NgYVTnubiPgD8tUMFUugAIK9KoxQ1Av4ltPSn59hm7E3GmqtU8JwElmRoOU7ebBAO7W29
vc53DCP/IWX7OxAqcoZ5qwylFiLEOPoiAQaaI9GissJ9vGRtz+mDH80ZFTTjrkykpMbVMNxuQD/t
6BJpzfdxl5pLVlVsPnD+HRUVOIWibrtQCfCqt34LiHpmDOUe9fOTr/39fWrHp0YVCGWDtRGqtUYE
0RIUIuy5Pd5uSOKUxI6Bfjqdoj+BqfVERHbFCAjzji6heDwxygHNS0UEUWmV3G+mx0ToefUrgWhL
gI1AIGayzrrJA+6W7coSFRbQ6tnEuYI3WfFP4ZklSjo+MaxNv8vNJSPZnr/aXdmiIoSWpHEStBjV
gNYX8EFvP007Xq6/XyRkKSLD92cvXn+N0XwFqI11KAfDmL/yz2bhPA5Fs8Hu6tepCKEXRuYiQKSX
l4/RJ6fk6/z492fDA0qhE9/CVHynlqUANhj0D0h/rd6ykuXwHCYEmdVjI9OP3K39lRFqPfK8KHOh
R56jL3CQLp7R9/G/WZCo5Lfk0Ibke0ix/beRQEsFDez8kpEezi7031HQgsNgQf3/rPe0ODI8dnaV
r36aCtLiEADHWWGCxJduoUCbQF4y1pllQcISXaVOeZ0bETpbEcqAravts3v6H4dAhWUXKDdgZGAg
PrRmZ9nMK/R8rLqaJCoagyStG3wNrgqWndOvzDx0Fr8tTcY4GL5KP3fFRgmmKRlWhuPbL+MTGebv
/2kz0CHXN7haaEQY8C/jMlpsM6dcPLYwe2xdTRS1p4ehTjIFT0iXeOU98xCHY5xb86f9lQFqP+tZ
zhXxdE+SFy+l9X+kfddu5Miy7Q8dAvQsviZNsbxMqWReCKkl0XvPr7+LuvduUSnuSpxuDDCDQc9U
MDMjIyLDrCXtVv5kM0BBy7jVjIXQplWTuzGMClyL4giS3XNqsF7mC4eNdiMFbEVoeuLRUfjzViSF
iwdFLWUIW/AyB2WPTVKPpVFL2/VDyrTM+d3DPLmel5BSWZL9JpANuCxQqhlY4f3CHf8hZ/rzmRwh
K9Ken1aD9/9m2rCBpbsLB6KguQkt9EDNmUB0f0qIZAm0i6qS4SVuizHaWfuCceRLOawfIqjNAmA/
oFY4iHBfGqu7nHK7esgt3hQuRvTuE8ZtX3B/P6RRW6bnmTDWuZqdn9yDzReGDPgM0AsY5cf1K8mS
Q13JUlx1dVxNctBjDvrso+EeWQ8vlgzqVsKHcIraYucGQ127t8g0muidL0lxvr6W6ZApbz7fMzrT
HNVap0WTHLNsSdYykwkLWRFFQJfv1BiKdjqaPlevO0HgRuxVcOmsiqxApE0kxIvs67+UyPohitoy
l+sA3iZClIJJWA2PFtsHwTk0wLcGwj+yEj6LJ/S9si8PN7ugVSg1UTitTCG6zRmtAaryT4Z7WbY2
MyFUxCjKXt80PYREJNzsBms8Ik/ywIiFmFKoiGVQal3zeUgpLHl9iHaF4T0Inw/DI0MQa8uouKXP
xwhtEl9b1rwKjnpvpS+f1/X5d7cVEGDQec1jWHM1UQXIP61a1gld2Wny9ER2D9Ex3wzb5Oiuz64Z
HIIDWiH2z/1l2Gcm+iCs67K/fpu6TD9kUxbVQ7syD/Y/JDN8I34vzcCswOhilv46sTzZaQD4XmCa
v+y2rYlWcFDKtJLBW4MBwJD+OUsmoJBghzEN+TPZalaxlew4I6uSJIfVQdxGoOD7KCJShiR5KyWQ
tZDwqdunnum5TuMlhnSIE3BIOvyru1qDRE9+XEWG37+i6zAoz/W4blOQmWxqlbQeoy664HyBbKFg
3B0TBej5oWL2Nk2BAV4KeP0KZr4bFfIQmIxIhSWCuguthqetpHdTTlw0bHX/es8avFiKSn+sgroI
Eieqg1jz6TkryVNhiYbkkVTBPt6y5nuXrNUPUdRdaEDiuFJLrKaywk0eG0+AQiyNIjamuou2SRi+
ccHO/xBHXQvdF4XWSyBux3+gFUp4vq76Sybkx+9Tqi+v5Lge0TF6Hk+o8mvo6PKNlDiXzBHvrota
CIx+SKJiigKdC5InQNKwFo1DtV79cf5NABVGyJFShpI6TkUk3nhTb0rGAhas4I8FUOFDL1RZmoa4
KkgNb2SrjMmr88k4btZdmb5h5pyKLhC7JoIiB5i5s4fGGiSHlW+6fhDoGvwpA2S5pZppkNF8HrK1
bOYXl9GJf32ngM/9U0IkjfXK5XES7kNG2nOnEyMzDYaPZS2DuvNuoYJouMAydi0S9Q/d/xaQbELO
+I9h/DWBEwtVLxU8qikZOQQkNO9A78maxGAtgbrcANJPvb4akPfhUZSMTVAXM6b6Ft4KP1ZBXW+X
S9VOiCfzEWzRJ2yLrLZzhgFR6apTHwWV6LqQwO347WGqmgBHq7cfPJM1+3r9bqg8db955OjHSsOJ
FAVZEcNDJ0LhMO37pP1ULPBjx6hbnmdAuY5qnMkT3lYivLxmFHvtsmWEVNftukqDzWAELZNSGYs5
b2rCeoQwdooOcaHVsh7G+HG+Ne2RJB/BoS6YyWTGTn1pxsxWZUkiV50Pe9gZkv0yzVWqJLgJWc9d
hjH5KrnPxLiy5ituBgVTiG3z98Z7ZjGM7qIEcIAB8kMGS8Ovt466AkpCK+GSaOimykai3JLunREF
LfVWYy7jWwpl2qtUGgNPF3FRHI2YVewUyD7Y4NM1gZadERfF7XbNo6k4Q2ARHdW1U2MUv3n8tF75
05aVR100Pd9fQ6sIYvFA4nisOSLZS2E+o7+asauLSjiTQDmBTMwyr3Ahoa6JbnA3uw7X9brHX7Ru
MxGUC8AwZJ6KKURccGwqpGQuuS6BtQgq2gtRHOLkGjoel6YdkNXeV0luMFSDoX9flZSZhseNX4hd
ByEK8VtS4eWhn2yMxWTn64thyaGcgdysqqCosV2D8VKOto6hCMNSHq4LYe0YFeaV/SqoVJzKeVfu
bfQmmuWlZKSnWLpLOYKg7foo6yBCO9ntLnRYlo2lVtMSZ+dRqVqmFxXOA4PGYDYGsvD99T1iCaBM
gZ6OqGvD/p/H+yflrrGZfdWLpvn7Ynw9tmcrkMPej5IJnx7A+xudPEXHnqCsGW89+/pKGEfxNSg4
E9T0EgZ6OQhK/2TkhJsevDPu+BdR7i+HPFsLdckrrmnURsBpF1ZtCjZvKKgrgcoPheYAM6VtaWi3
Vknu31nN8AxNprn9FNlvphnIaRMFswrJ47Yjyvv1/WNcSRogHDRK+ZAXkBFuOmt1+SOstfX48W/2
5asCPjukftXoeapBSGcoGaC3TMF4Lo//KIS695JbDDFgV3DviwsM2DHZYOjKYLXnLFWV516UnjaE
g62HdlI4s9fXGIdtjU19Lp4iW37byQ5L3G+0hekVMFM+yhSEldt2bQXle2r3gmoF+8MZU4g3UY/p
4n4rXQyj702sU4isT0yP/mVmY/YBlKkIGy9WAAQwKeHBcwCCdb8i95q5+psX27cYunQrt32X+pOz
fuLXu+GrSQWThNnbdW1fztPMxFAxwehraV64OL0ergF9cO+vrpGuGXdqqXoxP7SvSGym7zyMxaD5
2DP0knYWGIxccHMCzRSgPOIhJDmsBws7hrkyKlAI3EDDcBw20KxTkoXkFXm0wHbAfPKPWyj/dE5+
FxaDHGAL8SpNHoL142tqaDesjBrD9tE1uZjnXC0RlK+W3554m9bi7/5xIZTBwDhlnyg9RBwSx7bD
97SyjfjpupDFZWCQceqsAUE0PcILkveiL7MVIgUgOj9nG8FSneBvDN9MBnVD8yhQOSGGDBAfgUfe
ELby07BjJVEXHcW3lF8evVAUFKzVKXYLn6Vb9OFPzb4aYy3Lr/mZGOqCqiugT2iI387mYPg3OgGH
NxG29dG5fi5fHS2/nPpMDuXUQduw8uoMcqJ8DVbVF5dMqGPEsICjudkeq/Mu3HD2alsRDS+iHGC9
mKhmPMGXU7mzj6DubAa8UDUPpsWK2c67BXuQeg8f8ugTbp2YLF+ybCJm4qibO/ouBl4HKMruIGJa
1hTaqUlGXLOWtRj8zeRQYX6QZF2SVdr0tENlgjy1prcdPz+vnyDjZn3x58xsbJm0ceDxEIIxtOKy
EzuClxGGUa5LmWzANTWhI/1e910AOKMlB0BDpAMPzV/F+rPNmtY5W8eQJv5QtJMiqkQ2Mdz8/m8r
oKxDINYYb+rw+z1mQY4ps61huihXdoh23BgCH4ZIwQ59lWntN88KNsZraLHQEJYmGwDz8B9TSjde
+Z2IrBiHhUx9DaJxGgm6fsH2xuz/Z2gW7b3bXnUz18OKEgLwZ6Mh/u2lwZAwd/Jv8k3Jr1tUhTG2
o52vnxTDwtKz79yqS6cy9PQK1++5U3sGXoCt+iZDpReXB7CxqdcPTeb0PmL+rIR91WF0mku9izYP
kcm04osWYCaDsq5DF0Rc10HGTl2ne34rmD0ZJOP1796ZK8zv6hOazy/0A8BmRYEHTnKc1SU+A3T5
4pEAmClwTdcPZ/GdORNE2TS1TZqq4MNJkAYyF0wHstqMlxV8JoKKR0DmPArxGE1tSAKi08GqjI/e
gC83fcLKMi/q2kwWZdf6uh9AsIV9ayPjCFQ/vCACU2fFDMseZyaGMm76uBpzLYSYp9Ec9zfqqdnf
Zow03/K+gbgTU/zQZlAW/LSgVTsOIINIp1aH1s5eu1fEpUZlDhmRbdFkqtwUgfwyeN/itEn3Zwa7
CsEVxvF5hsfsaA8XoBSSm9FwnwSL4eGWd28miYqFCj3V21CBJB6k2CfflEHKlGBBLGVY1O2ZHOq2
gnW14SQwR55N0C9w8HMco8a/uBINHRpgHplG1Okif9PJbdQlJdQNaJKqMcUdU7qZ3cm+5K/ngqgt
S123VxO3nq5pdAxAl9WWZr1/60lhin+gEdW+ONfG3xzUXCq1gTxXu/I4YAMlMj4leFfWAJpvkRNi
CZp+iNa9uSAqYOyFluuHpMnOGvKC8bNsVOQuJaNVHvMtI0W4eK3msqhoMQ55L60LnFltI4IbLGG6
VXZl5rAWLOKKJXM0l0VZV2VooIQqjq2d0HIdTHJkJiD7zes2XGBpx/Tns6urVZIObm+IyVHvnFCH
gWt6AlsFVL41agsUZB7MIBMWjiWWMrbokRW0Wq8mAzXa5QYgh6b8KlvoXa6t+Ni/CBeVTXG/dKnn
W0qZ3ihG+3IEPEPchDEjzWWwNFuz9afu1Tc8FMq0lcErVnLDHDViKg5lj4NW6ldKieWW2GUMsBn5
DhAywI7N10wwikkJ//uF+MWuIiWxKsbypDi2OOGn721hrxqJYpHhnqU9S0HN947+IlfBMzvkaozJ
QEnjd9HyyJ/ObDbujvV8WnIwczmUNem6vKvVGHKAQvSWWL79UVvpUQSRBDOmZi2Jsif6GOVel0HU
aMso/4NkCIXtFF2PzOBm+qVrB0VZE4WTRd4vcFDaKiRK19qS9DHItzqKjylvloirS1Ntna5e681r
kbf/a9hq5FHBlip/4agB3JhSylgLgtKvhqnpUkNNSIIztXK8+FPjuo1Zvnb/kfPlCWcmBhG3wnnN
l5zqpbMFK13/Rf8oYDOBkAUA9RVAIKmlcCuZq2Otn/QQs4/TmXEH5ZVNYbikhyB81VCr50WMhVEW
xOt0rvKAdQu0At6wU2jHjbJ+iOz36zu2aC/mcqj1KEI1+K0GOUDT/wOeXRJsBltfCyg+eyar1//r
AGhFnEmjD6gPZDlxRUgDozB563d/xsuWhZb0VTW5JoQKQ0a3Kwt/Mksd+OkSIv3Bc85UBwIsI/N0
N5o2Xq833kaWrf4zdLb6hsXYslimmC+TMiJxwItJy+MLxnarZLuH3a13bAhPjt0GYdeKofVLHm4u
jbIj7thEGjdCmgLUASQymqf69bqWLN2ruQTKfvTy0ENJ4VS8V/TWtb6hba4L+E24DAsxl0DFIJo4
8LVSYQ2lKU6gNqOZog9cI8omIU8H7zYwYtLZN7Jn9g+W+bpNjU+WlVx6ms8/gYpPGk7TR0+ZQi7g
DURI5Irkk4XtzpJBBSNakIDPZQq1mssmt2rr1TNZy1jMa87XQVmOokrrYaV8qYMG6tMzuogt12zR
bfLA7/Sb6wfHWhBlPvyYF7JkMh/SyZ7E9MaAwsd1GdNvXLnPdPK79jK3Gmr4SSSCxFeZJKBvA7cC
I8Jg6DhdyxaHUQz6AFI6qB3AnUffOH7+20Ios5DKfbXiOGyWGSDYJZExGhE6plh9hYv2AHiRKxXQ
hWDQoc5ED3Mhy1o+O79I9riJbmTn+jKExa36FkA/wnMOTM5BMWIdqW/Z6lY1eoBAhETMSAmvfkxL
g0mZNpmYX0owk0kZ9VCKvVAr4HeBCG9kRMWw9hTdqmZr8LZRnP51jdRZiUWWl1GCTUT8LhsciBHF
h9iODPXcGq++xW34acC1XTO0cNlDAlxfFHGHJYlW9rbLJYBtCkg7rFszfK4MnyfZeRv2zPrHUvgJ
aNv/SKJ2lJNhjAYJkhQRGl/bCjn0mTmuG5E5TsQSRW1mp6lZL/ji5KHs0IwO+y0g9NlV2OlnfuvI
94ooRwg432CVSDizKnKQLgbxs0zkP4JldKPN0g+WLMolIqBN8zDGkka7BeJ46ANSTjKq022AERVW
jmixpj0/K8o9Vp2SJkDSxKgPEJgkK9nrJRIB9Xp6laBlcJc5KJcZ/vr6RV80vDMNoTwiUFn7jG8h
VVqtq+qSNzereq088PED39gJT65LW6w+Il0po1YL5lf1K66bRe9RrvEcH0l4pZw2NtrtusO+R/fY
31Rs52KovQQNXg5oQ3l6m+ukkYmwy1/UN9Y9nm7Pb138Xgy1d1EN6HjBw2LQ01cQ/2kaBt27RLsA
3fD6vi2f0rckKqZo+JobKx2PHt5KrI+Y7KcnJCvGZB7OFAjMDqfU88YrpsMx4/0hNYGwD08vWaxr
tey7vhdD+S7f1WRO9SEmvTHt3mys6qHY8Pf9a0dCozQbRvp6+uorp0TXz7gYlBOZi1v8NKYkP+bo
7kyZGFNfNvuXFBkE5kA7nTimJ/M42zuBA/ioX0DjJig9wX4KTOPSBEbkSI5vi2d05m/au9hyWUq4
qBkzuZSFR/uDrOYx5JaoaLwUDzfFze113Vvcv5kEyrDn6GIMlQoSdu4Bw4cG7DrjhFhroGz6AMZ7
lMsgAawrieMdexfwcKeucrzub6Z3kSL/PifKpitp6Q0FD1kY4DOFO56k61vWtOFkXX7qAkC8ZcyI
C+C80n5N3MmyV8eZLjdnc8Nys9PnXfvpn8d9/WB/h3g/P5M6WGVsBt8bpQaIKpWdHDrbYBVcWRtB
HWwHCOjOk7ERb3c3rL5U1m9TB6n2daI2Gn47MZg8YQvvq59bQ/sPT+cagGk3Z8m8q0zA9Vh7D873
/v3+cv0MFmYGfkqifEgOS8i10xZFZAPU4o7sYDDuVZPYxv1dut69mLhvlmlh9NBidAR+FaKvKRPl
VVxMVEZlCwU42C/dQ/CwshLjA+DTB7M93fkmKN83hhPcW0Zj3jvHxHQNz9Y379d3gHWOlNMBc2zI
tyU+wr5DbpThN3+7mp+7S7mapl0N/LDCj/fkg3XLF9Jq8x//NWW3ahSl8jylOV8iizsm6/wtJsBw
Dx9MjsWgdv3a0+N2/7LhICz96alEwR1LRZw2/IZxlKyvpK57wVWuGxTQ5X/+5UnyzLu2YyPp7mSq
gB3Nauy8roAqDds4cHwSdAO+WiGEMLLiC3nKnzpCXe80SupAn3QE6Pd3lW6J2cNtfFfbSCmb+/d9
A9zQYbeXLrViaAf/ze9JuA9ZUPzidKT//aL/mqvrBHfQVtMdA6G1IZEIrIv2fsprVyR1CvvpYSBr
x/r8R3WgbvagaWnL8djYnhiMn5ZYqkZd7D5H42ek4rfxKIsKEt1m66112g/kzjBvG7J3Xo33+2Zn
rM0J220rhWbBimMZn0Dlua/fyd90S6sfevIVms8UPPAFjHOMWM/upSGocIemfXA3JRGJ9QEWgOvS
wLN3XSG+TNtMXCfqo9bFUMuCbEydbHqTe4vIe4SSaeVwZFPaGCtMSFYQWTaj4wENMsqGsza+vdsM
SG+LHpHeTsrxqU6NRtyde4D6gzM3sQ4K4T1SWF5uOaPTrJ+q9WnFW9If9VYAu9taBpHvWt9L4NMj
/ooEIJ/stwWQLcjqINwBFYR4PtpS400Tk/pG/RTQRbkB/AL+g9EMdj2YOkH9tY73j59SiBL96lia
wn2VmuFN64LC4y7d57WVXTQ7M2p8Lvdn9aqEXx0RYUq6tWSDW7Qysr2L5FKyFsD3cbjJJry0jwO/
qe11bn/oRMGE6wYVM4PfFtahg9AgcnozbFDTRkpDeeOtcdefCtLen1aWbyCRDSYy1fDN3A5X5GlT
ENBMw5tlRn9CD6/N1WRjK2toqp4YeI4agA2WyOt+7QAL4k5bB5alWchIH/Rbb5enKGPcrraJBWjP
zs5ROo/fFDDojWQwe8HQP7SduJFroiSo+B5vfDPryUYNpr4pdYcE3W0Nes3ONd8VTGesSNEZ+1f+
LVlvH4vdsTCVy0lsrZbcgz4tNRPgPUkbzrx1t/mDdlZyAsRVQBqDNMjiEBqvATgsoK6hHtvOHBze
2jTbh+wtqQxl7ZvGqgFuTGBrR/g+qza0HEhemGtDiwZ0BGQC0Yjsnbuxcue+IxIwcdPP984UT877
Q/eoSIT4W1PdDpvVHQYuQADuO6T8UDuy3qpQ/pEj9cEgKSIPQ4bp+gOKprMmEbsEdUX4oRn6Jjyi
1eVErPuSxFZhRiaQvlpwHD+2Rgsep21kfjYCYKCckmy20sEYb4+BzRPhrnzwYQHPCHxxHu3xuMH/
bHck77FpyFy1+BbTM7D7jvp+VNAZZKzwo9gJznjyzfRtXNtAZ0/xr4K1S4gNrqVHDsX+d9fK3jpA
XMdozpVJZwa5pcfW0Xk04g95fcp2x8bASgEooaEkvA7Aj3LO1/qNIOxi0pjRwwe83ADN37t7gMfm
h3cMihI5J++8I5LKGTV7u463GbnT372U+J+BOTy59oN2A+Lq/KFBzXWbYeTYxEXjSW8hX+8Qab3d
cKnpetBK32qM9ICC99pQ3l8jA+ix0t0E+7NtzKoyiBMTbO0fZEK5zTGuyXCqdrFVRoQ4G6sASLxu
Ymbas8QbDvFOdMqJMxgu9uYTtgp4pKTePbw/JadLYve3/iF8NdPeHh0el6GJD1sV679u0Fim+Gfg
8W+/NcmamcZeysSwzWGJzTvn+i//fub+tPHUo8L3KqEEbdUUaOgkspSjAoDyjrCoxkWWHCrmANRS
xlUx5DzZAI4i5HDijJfD2bNwpYkDUpnLzuLJ/cVh4cgxIqmvmsJs67yoKoRkitKQtGdFaSyPTw96
aKs+77gpTLvsWtv2zXOIenlKHs8wtPYdcayNst5efGIAEvt9MLaeyWoL+GL6uhJG0X0BrizGRd1j
fU+mebh7P52cgjzDhdq7jCQWmsVsG0jtmQGmddcEpQ5wrjxijigCGZ/r296w7q2tvLvHFSA3gXn3
CaO02X44H0ceN/FRIoeDD1fjrKzrevc1MXflu+l6A6e3FQbT4e0F++Sah83B7PCpL7biVAiPMJST
2BLZg6ktO7EqlYyb+RX3zFQiHAWQ7k7P28SwWOom/y45/LhQX2Hv7MfVzk/7YgqazLNHDptpp9eG
9XZG6d8ncEep2Zjme4CYd8DbdfJKimnAhagEISIjh/UFV35tk3/aoP+RcjXmIhEfA3x5c/N09+jd
ypun9cHcFMbqpiaWszbIPf6JCQGUT1XLwgcaa+ceZIKAA3BY2sq4jHSmnfO1ldpOhw7kuMt1hVoM
H3WkOSWQQqI1XKbWKvqDl9QJyEERmJUCzH33tHIwDseZ1Y51ykvWbC6LsseKj/4ZQHe1sJqB1Tp/
XHI/nSVjRb9T+Qooeb9XRNnmwQ2SqFcVINkYh+juLTHiV3RtM5GuF0adf8qhbLMer6pMVyBHQ2Db
WS/SWwnqA6B6pgBo5tB6DDZHYj18lvb1BbJ2kUr1NFWISlb8tYu85b1o8D33WkdYzT8sMdSTzw/1
YQxyLM+MXSIlxP2TQCli3MDry1l80WIgAVyJov7FZvbTSyu+FmVuv2rPTwcBQyrwB6XDIbL20QRR
IlpKTA+06Nom/pgmyQvGZV/KnM6lU/ov5FI+BMUkvbm7qzap9X59eYuppbkASumHuCqFSoIAIbGT
wcw0S3SNZ2/DV5Z+GVwTR8ciaPkvMoGDp4ngSddoB8uPbsQNOi71QQcMi7oNkQCsrdEy0oe/Wt23
pEmLZnabAytlI4VYnelewtGsTATpkdk4PA6MY2Rg/out+o8w2vkBKjkt2wDLyk2FdODWE4i74TGR
AahyDegrhLG4Jac0zVD9v22kPV4k96OXCFhc/Dw6ynFtiCg4+Vvv/rqcxczSXA6VxhNcv3LlQG/P
eDBmjmxKrc1Z+Q4lY3GXgIgoPriIK/B+2YaoFarHQiMso7LQyDBZs++1UvfAB8tF5U8HOeBhHFm1
s9oL1n3x9s+bSt0HN+Q4TOHiEAdwhaBPHpQh9sPq+BcTyz8XRLmBUBQLvR2+FjShdSUYKO9ssAit
mSuaLCEdLsy3jnIEgbqSh7jHiiZeRB0QQS3GcDEldJymhFzESiHeYwEGx5iSWQpKuYKU50pdF6Z7
bgOi70Y1ubUHicLNdQVddgXfukG5glD2U873PLBVozc+WsfAln0NmF0T4qRi1/aRsiWNtNJBLYMT
k287ZI7AbWoAKBWFlByBrW64dgBIxXUL67mND9zGO1UOq2+JcZR0gTnmqkR0ZfjWwagemgbYGKqX
m6pvte7n/3pPgeMJDnARgRfAPKmjS7ohLzMOi23tpwpgSCU6rO9ZvnVhiAOT5jMp1MmpjT6OHliP
zxed+EbUkx7IlB4B7TmaAWIrsL374Y0pdeEgf0ilDlJOYklOZKhla3/FlHirChZyLvaWyTCwcGAz
Ub9mGipXDLxiunsJ4TEDqFiiec9qNZRYQn5Wav9HUNXC8wBmhyZyfZc+p3awrR3ZKm71u/E2Xk2j
mujrMXIEKpnzWd6Kzh7WOyXbB+SCTBOjdiZQOkze0ZnNxEtR6I8NoH1HlgxpOp0w9ppfGYWho2fh
zd3ffOS7xxydTkR1BsJtBhfVgusqvOQzFAFNb7qMIQHQXFOyU4X3ojCEXRgMzDy5+/1rzgwPvyZ5
KavwQwjlmJIu7ND3BiGFlRz1o3xqHrytuinWihXcRphdnHziMbWcXY+U32eDxpPP9JZDqpAMaChn
JS8WOmtwpWaLpvyXHil9UWn4ntI+iBYvk3VvtccajSisMVrm/lIuLOG0vFEriDLdKd8cAev14V5/
Zr2YFsz7jxVR/otHX2Gs+BBzePO2NyuoTEdU67quLF6h2a5R5k5sCr6QB8jIb9x9acn2Ld7wjFCe
tQ7K2EWqEHp87cIbhjeB9Ydbl3iC/Y3P/bFblHHDuIIYljxWUliVlVmNhWZTuPeETRy7FMbPRdGN
u7En9Aocb3fGLCbRdtLOQ2nhmNn1Q35grWsp6fFDGGXk9BE9nzKH3RNOwhMPQ3LYaKjyCKaNoaoX
eTscvG1sqrAn5nOzMdJXxckMzthbkkxg2lxiFJutf5CQb0ey33Lt49Zpn69r0VL668dH0hbHb8U8
nnZk1aMp+zGQkOTHTKfW2Vnr+Oq6kUgmmQEI7xUSCqdgIKNi+KNR8kacWG6IJDkahIfcCn0zHLdl
flsVaz6/Z3zm9BlXbJZG2awQO6nWNddiGNndKo/erv+q8KwtfgcgVAec49igt/cCwA+BfWEIX75q
qiahmRx88SvqIHtVHZTMx0EORvf6hJpMR2oUBlMz2HaHeIU6xmjkI7GCs3yC52rwpxHpdrrJ4qv/
eh/92gZwXaoIc1biL1pAXuQkjwODHgLjsEWiXEC5D1Wqj2Jz0zsBRjaeUWO4D4m8w7SPyRreWLbU
aKnXZEkGXChPWepUKl3db/Gskhoj+gDBYrLBJb03r+/3otWZSaGMtBflqpB62G7eKN85I3pGVp6F
/7nsCWZCKBMdA/pGXIUQgkjiomIYIcBrsDvz5Pb6YhayIQpYJP6zZZSZbviCL+UccoCteifeS3gB
OtclLBu1mQjKSo9lskrqST3h1NrTx3PsZCYjtmZuF2WjJQUjjGUKGQMYAgQn37Xb6t0I1yy898Wr
9r2Wr++YZT88v0Ws8KVh0O5+w92pdosc1fUdW0oPzA/lS89nUlQ/1DguwGp6W7JRDO/JS3AcMKIc
m3VCVifVnoiR9Q2Kl9sAt/39H+VTRlcYK6mMZdyjy4uQGMIuOJ8RAaOIbcPO32SbHL1k0o2OxoL0
wDBmrDv8lRKarz3xQz5dQXYxkJezDlzvwHAJ+vZZajndoF+2anaUlLHgeU8DQDJM9pMZWAfwQEjH
4gkhnWICspL9cp+M8DVxtNVY1fGoljjTPCePz8IlJDvBRkmYtazpd37LkXSBR3pf/Z3ez1tfbF04
TJ1g/jXlbfQMAFw6uwH6UwiGmOKGyan0X27ft0xqK6MibBJvBZmooKU+TNUDmK7sz46xtuVgQNEk
WUXiWEbtAmuf6UYg80Ha5FGHcgKwRdyLHhnSDr0ieG6u7Ngxnqc8hYjuLBnZM+VSrt/N6zdj+fE1
+wLqFGU/9upR8rvzU58SQAl623ano3NhGqsLCb9LD6sjcCjBvJyuma/sxSBjJpzyCYMuyVwfQXjf
YEh7kxJ3b5HWshjBzFJbK/qfNVWRQXyq6zK1yCD0G8lXyg6+R0anQhvA1gFMw+hTcLEdAkfeFkQZ
zfqxCUl1BovgLi/gzvkQYJHqY3SPvzs5q2ts0evOPopaPEqg2qjGLd4T4GyKI0M+PwDwv3pkHPBC
gg04hIKEARdBloQvLpqZioFrJg1iEIich+2ICuuz8cAswC3e0BXCI55XMW1AU527IEXofbefVpI+
qS87+TY+qZv+rk9ICq7el1tWI+1Snk3BSLyE40TCV9aoA80wv65wbtydg8/oMvHOThWXwNjbj3+O
qG56RDsItyP6bu79dR4SxpZOsS9tkQAqivrcSlQVSaJCjCHjsz7kkw4hxoD5ivIcWcCs3PMgb+3X
96xJZWEyAtfETS58doJBJuTBKio6wM2AG6I42j0g/F10XxncWmHBoS1GvKIIXgVF03BdaOweLy27
Il1BX0qzt8NznRieZqiQFjuWsX9+HvFIyp55TES/M7Z1SY3mkqmov3ZHNwvaqvu/sPjoqNpPGT9Q
4L6LtkgKZL4ZoeLSDZwLpKICb5DcjGuwVN8lB2kfEyUmvF2zgp8lKwdV1SVNm7RGpdSljcYxLgEg
jm62FZFAB1ikRiXfJjk4jPnXfmWrnG5g1M4Q0Ic7nNz4OeGcQXsNfZG0+TYT0N6Yti1RM0fwMczP
Mz5wYdZPQYv19wdSClaJWSDl023CVdLsaOsR7/DhAjLj2TN4Jy7YsJ/Tkn+p9EwiFd2qYdpKKw87
LwH5rtjGFaxyJU1diJz7pKqb43jQUSj1jRZvX+BRMFFtl4IXETaR11VVV1SN+gA/4CRtCPEBCvAq
93c6hgp648gxo6RlS/UtaDWZ59nlXXXlMNaTjl2A7I6hqKeIyJZup/cCsMu3MjTBPL6Ku9xoUhJu
9Zv6wMr9LlWncbz/WSv9mpZasY34Ap+wm/DM2033URzyx3Q3rpPNK6ZIQW/vWKHlhGv3yEqwTqrz
66BlVcV0paCJvwBxx9gV4zgfkGoqpmwyev2YfV4Lw+FQ35kM6izlVayLQgYZh/omjYwpx7hF4LJ+
QL6eoLWMM1mpwOUb8y2SLuO6QpF3Qzd2aNBQdgmyE1OzrHUDwHb/wJnCpnhjFsQXnc5MJGUdXTfK
BzeEkzUnWrPqFozdwBzDqDG0hg0GsyhNkUCSqqiyLq+oPeXHuAVLiQyXvrED3khNwB+pp25fv4Tb
gZH0XHwhoYb0/4XRLsdtEuCnVBB20ZCDRM+EAPomEcBEMSsSXKwmzUVRu6gGcQSsWrE7u+v6HQBS
/lHUNlVm46/C8lGm7h+U9Yh0fNcwKpBf77xfV2G2Ssrb6E08qF0C0bWtkVMoWnVN0D8U39boVUJX
OCtIWnzEzNc6nfHM9CRpkUTgK5lyr6GA1DsMHGDWCIeH2t94bkWdCP2klSaqVCgbIVcxJLoyBYCA
MkGb4fSG6I0/oun4FrvfZjEBgxBFFqfSoKIo/4e0K1mOGweyX8QIcAPAK8laRcmWJbltXRjeRBLc
N3D5+nl0z7SrYE4x2n3ovihcSQCJRC4vXyraaaZU08BAA6symgAC816Ts0uadH5Hc8xAdmVfOp1f
5QwkpDKsk9rtskZvMAiR93QX9kb3ZmpM/3Z7G8xF7G8njJZbvkxJdoyfUNiLDSdzqpX6kI7PGUI2
y9P7T5Nxzkx37AfXics9B6dM9kpAwKqjs4Z/EPO3PnVr8zFD6TT7ZH9xMmDa7fprpj8ahWtMfyGl
vWub+9J8y43ayxCEGl/Tyk0JgOFuWni0OUztCVQNjG4gVVYNNwhy4GWDE8pR11LagrDBFOMzRg4K
+kM+FSVoSb+kT+bL7V1bP8xfktSCdc30qDEMSBInB/Tf6MSIvk7jOcUsLJzeaxIfBLK9w2lD7Fpc
hKr1/y3wZzvixWEt3loEcrIRrY46sKeoX5veudusgK15OsvYZECYHMxnZYpvJUZzJhqwFc8JBpnO
D+37rRzxz2hD1bpLCcpl4KZWpmifGZ9ZCRy3Frp02k27pkA7SHKeg9Fx5al4V1me/cmIT1l8CCv0
tWA4S+L24xH0bK1nmD4xMVp0uCfIMwto6+xN1YlHB+2MIZCSPmTc76ujsxlKrfnGsIkmMS0dSENb
NYrmQNK8wkPa+PnbvdQ8eqowb2XnVT/k/bbbt6bVl+IUkzgX1tBo1rDY4CVyu38uQAnGdn8t9UK+
e3tCMWEzybGmAZcylRzPFNpji7zcgLnpyK+/AxtYifku9JSDvCNI/dKH73e0tyh5Vh3PS7FKiFxU
fZ7MM8SW4LIGH8Q7UCjAFLnWAO/e8hfPiBwHAH3ru/Ku8cV9uUP1fyO9tGYRl6QLsJGUYXy4opul
3Yc5b8kCu/ma+Ww3e1+yw1a/xWoO60KKmsMuBIK4qDYHXOXa/fpOc1Fa9DCqr3O7pzQQd6zeSiiv
OoCXIhU/ouyMDBRRWNi0s37Mz/7+1ZeB5Ufv5cE6pt/i3Ya1WvPHLuUp92TUCgKEM+TdV5ivlFTe
j/khxaBvFCqX+Oz7VllgLRa3weSk67iYBIO5r32HTkurfJJwySwZZn7MEKGOSZd52gz6xttrW9eR
X6KU8HiYQmLoPUcp6GB+am23Zj5Dk5YGMl9jP1sb0lafGxsUhxYDeTQHtOx6ZVFHkzC2sDIfrm37
oTyHPp6XD/RObOJm1zfxlyjF9vdy0vRBwC2aMG1zPE21G/pA3aDkUOz89kk7AUyzpShrge3l8pQb
R+p5TAD8XwJb4vUP0e5b78+AFBWbsBZr0QH14bkQpQZBTT20pmZCVJZDLzpPt2I/o54OfOJ8Tnu/
KrJd9n3M78sy8fre73bD/Enw2R3AQVacTeveGfwhRIbwnLQnO4qgyl7T78Pec1575zkr70K6k9m3
Lv7UVvdO/H0GgUlxnNJ9DI6xaFci8mpCOxisd6R9EOMxzDbGma467Ut0yU2DcwaVudYWu+156YgQ
sTPwBJHbP8ToYjL2EbrWmsfx8Hb7Kqy1FS2P4D/ilGvekZkUtIa4YWEcG917irY94DB3pqd/JMHO
+PzQYLRh43oB83YvS0nCzfepD5TQ7S/5ia/+7XAvvkR5KcuyLOxhgot9z5n/yn+kj84eTCgfWHXn
vbx1X6YArZVbCI5Nqcpb6WR9J/MKUv3oAzp+2+NCMGnsYjgzb64pPEOCISW+ZxvO7vpjebHa5SZf
OIMys5uagB7keXoxwbKmnehZS9yUeyPSbuRT+X4E/dDn7mP3Vk+Rh+bWZO88z9Zf4oFmgE014uvt
7V+1iRffo5hflEvjtG2xDyATLdwD2XPUH6qtYR7Wsp23Dlmxha1DaCsbiJF+OnvFiZxZ70YPKOV9
kbtl5IH9bgCu4cNivWaXeew1OeT3xqcHsj98dr6AEewA0Iwn38h+8B8+k73pPW6Rq66GsUuMB7p/
atiUKpoYZnmaFiRaHHWJchzorHcSOehokxJ0U5KifUmIOTbVBEnz3kc4gm609H3npfutcHnVRl+s
SNE2ZmFmZSiS8blv3Fd5qu4st01ctB0ctzpgNpekKJI5tX1lZ1gSvU8f+of+fn5wDsBUwgtzb6vs
T3P/uzL9OidFmRpKc0c0WFXla/YuZMSVkXRH46QztFk/jfGxqN3qnOfe2Lg1GsHpCQzszTkSe1bu
Nz5mfYvREobMJwWASPkYp4BnYywZgiq45zPYFNsPOpA69+/Z5Jb7N34EfAmB811zPxy3PIxVX83+
JVt59uncE2bV2Iix8fmXsb9r3jeWV4M9b0efy0d738V7y5B/JJYazNENnRhErUqNKTVlm8KPStNj
Gz2y7kl8zyPzYOa7QgJbHNjxNzPzLLs6DY+3t3s1rLoQrayYV0XSWNPybDkPGiafgQth8h37bqp8
XWysc10WNdAWxC2CrPa1qbYj5CtGiZPt9v0ZpP6dW59y//ufLOiXEOXZt5wQE1MaLMhYCCLQCA98
Q76xkPW7SX8JUR77tC9LOi/WFyk6vG1j6nXvrOnQ5edpClj5wqONK7pc9t9u6IVAxZLOTgOeux6r
qnfVd/Ose+aW97mWVIGJ/udwrOvD6WbHaLIOEmzXrz8Aug0bipb/Q7pxv5X3EbNfLELRaunAI2O2
rbZ81j1llczKLBhyDBhJTyN3bflj0O0z0+x9laNdJt86L2X3/pZpM5ssxRT8b/n7hY+gN5SNs6yy
gAniZuGp4tE+kcJv6YbTuZj/i2P6TZBiu0w6GIORt1nA28xLyblMvhNqbmjfqhBqIcuF4I4B23i9
GseewRW3CDHiGJv1ozMOTrQxB2ZFhg5QvWEv0HqT2MotQstgL0hL8oBZYl/U58nBhDjAWm/f1ZVz
gcWzAGgnC/5AxdA0Q5JNtmPlQTFojxSEsrzlHrM/i/FwW9CivMq5QBCz6dLEY1mOcn1CyfsClN15
0PXjspyaVRsSlpP9TQKsN1lKLoajAil42DViqPQ80NvHdKg8lEi9LLmvnWjf2q+3V7N2OEh+/i1r
2bprBRgnmkpBcDhF5uwGsessy6+Gf6/KS/7YgqGGLF0d6xllsS7DysyDlrIuKMwy22uNJIHVyn/J
wLfcGt2wcDsXSI1uqRgfUZBCM2RWBAk5dF3u984paZoNXVvbNCQrDVQe8L7/1quTcJubXSGKIEoe
MSzH1VHDYbrp/fujsQFgxc7hUeXqZDgrymnMu7oIfK09ftXT0x/8PJJJ6HnRiUXVcpt0hqavEN8F
TbzT7XtWHKzyD24+zPI/IpSb3zFhTanACoZ5Z82fiuzM+7c/WAW8OAQENuBNRLGSqdAIqQClCJIK
/h2BZbEoRtxsKPCacUEFFLx0JiZvUK54NqLQ8zCTkNLq1B8S4BOMR9v+jCFnf3LmQHhjzgwgKYBR
XV9HmjUVayO9CKZy51jLocjiy+0dW7Mu9i8Rar6Gyba2stQoAif6YFsvrYlKZ0JdQtBcpVW728LW
Nm7ZNThoUDMA+a7Xk4HhTWeNUwRjUpwE2JJwH/Wy8ONZ7m9LWjPLl5KWO3vxLve6Vs1RT4tAdz9v
9S9trWL5+8VvJxQsaHHFisBOdpp138a7Nr8fm429WjkYANmgwgyeEyWmIkXogAfHlZYFc/Y6jf1J
L44zSY55tnSAbASfKyu6kqVcGzJRrsUaZA1na0r8DgxmQaZvafOaFLwtNhCXOmA+trKixmi1UpNF
HpCuAAGbFmFGWv1tRrHRZyTf4r5UQ8/F9i9P2T/ilEXNk4hTML5D3Gsbt27bfmjzZm9FGDrXHKz6
2R6/241rgs9X7HkUWAcKbpAhcMzIgxnxyXTUtnZg5aW4+iTFcORRKXLhYAdiedcXwTy8i+nxXys+
RKA1BH2LeMcdxYUDqMzExMUqD4wJ4++iD3rzclvA+hp+CVAcnjKT9hAvAhiDK2+eiub94Oz/mwzF
TtSsQY5Ca/Kg508yehk4oPH5hhFXEZT/qx+/FrIs9OIa670lBbiFsVM27T1DT7on3jrcp/YYeWNZ
d+/MKir3aL+Ld3OWlq6hEX2fWF166kYnA9e+YQOgJdMPtxe/YrquTlC5JhEw5ixdNpjzp2L6rsmv
/+33lXuRkG6ywgibS7N559jtXR+nG6nTVR0B9BfzopBnsX+yVF1s7ay1Ke0JPKIRsymeNP38+AdL
QOEcXjdiFWIrRyfHlEVait/XMZbCiM9ju3VTVw/hQoJyCNJMChZOSRGUfePlADuxrcBhdY/gzZO/
wyDVCzbxPEVUm/NAE1+S8UyK17bYsAXLRyqRA/Amv0Qoi5jMkRZTAxE94M45KsrGnjxNvN3wf9f2
CrV6E9VcQh2Ayq8vkkVaKeoeAUrSfyHda2uOGwLWtupCwE+SrQt1msJ+0EmCYM6xqoM29Pc5Jfci
St9ua9WWGMU/bWkaiYFCjCUxiARg8VjbZHHa2CvLuN6rabBMbZwNLCXqXZ0/G/z77UWsnbmpm9RC
lICJyKoHXMjeJnLZq2Iwjsie/6DaQ8Wi2e3mrT7I1bUYiOCBY6G46UqwqBcWi2OMGAva6uMoqVva
W5nq5T1UFRizZ/6RoJyIVtnOyGIsJpzrt4Kl6OccTmXdPjPr05jezyiIbKja1pqU88FE+blnxrKm
LHUxYSTrt56d5Zt/X5PpAA6GWWPcUS5lnwsdqASWBzLKpN/o8Q+kx/w5BdLZpF4K1iTC0cNrfyrJ
dCIh39/WjzW30jSYyYFHMxli4msFLKZqnkaL53Arq8EN4/hcS+vMio/zYB0aMm51+a1v6C95iqmO
5grxE8UrK+0XAfyO3HgKVvX9Yj3KdrZGP5dUw+/vjTfr0+eNX181CdhwZCvAdYWekuvdsvvOMpGx
yoNR29s8cSdyl5VbOrd6JEt2AngnYkMxroWYEQKukkVFkE/ia53N7hyNO9oeM8Py2ffbx68WU396
PSampIORDBJ/gyPqaR8NXYKMyJBJoL7AXeDKKZqPM5+kp6N/xiOpTZ94B/ApEsNiL9r6sRLis+Ra
5zXVbHkyiiJfd4RzTMMONCF1hTliTj9uxXCrmw90HLJedHHklc3PadX0dZcizpK22/4QpMfO/Pu0
B2pBgKBbBlI3jqN45GNWWqzJC3gSUejps+OVkDWKj7d3fVVJL6QoL6TT9WZuWJBSRX43HBLrYW5e
+LfbQta36++lgOlfzd0JdJlMGaLpgHXnztknw1MnNkTcWsciQrHHhIohjZbdSovdWJ0L676qvM2U
xNZC1PuAPKgWxZBS91+n6kU2D31z+G97pQQxtkCnxzAsCzEey9l19PM87/5ABKazmqDrR/3NUfbK
KspS8LgpgpCjg2KywX2tYVgb8l/+bUGrh+Ig2OM4EQs+97X5iEKzxnAahJOD1ez1MXGLWHcpBcXz
uOHWL2qqPl1L6I72Ooq0l+pbENEZRO9gOxg41TVMGxl8Hn7Xpm8DF8c4/zKxcGNta6/HpUTlemYc
/RRVmxcBJ5qbOh/Dutx48LfWpFxNLquhyTVI0Ibx2Mj3dUXcjp5rDhrrJrC6XSo+3z6vNXP/09rY
qMoihFHMGgYIkiJ1cE9HgvjFnUoPONri1Qqfb8tZ0wsk2ZFhR3+0/psCmkM5s6qGAs7AiYh32V0/
79N0Q8jaASErbTgEk1PRYKls35TnIu9nC5aN/TAFQPbiD64REmBoJMUjTzHs+Fq7216nglV4HMe4
yD+zDBVzyvI4EBJc87c3TK29/nwbqY0iOUpGFlgDlcUwswsxxAxWwZ6d2C0fW/SVRyLZESOoCFpH
UVZu7B85EPu3Ba8ZvIVmijrIvaMbd/n7RXxTi5JVbTzgXtXTrhKx5yQ/wOLyr4WYaHJG5c0gcNZV
b53FYhiNeEwDZmf0qakisC6M5niuOhlu+bgrfjscXPRiLHlrCyWe6wVVSdMPEZ/SoEzCfR0n78x4
3Euj8+f6MLJzWI5wNQg6pMwXYwQDviMfqexBs8AddGWkOpqZnCRyS4zYur0JK3fi6sMWdb7YaTrI
jqSOTANddz7HDsZMo6ebJuIottBjKkhwUaYrUcqhdlPBYrvv0yDtp31B3Do+J/NLzx3XNN/p5jGs
AjqCeCjZjanA85P4f7JUNJ5QtDMauD3XSy1tSbIQmRK81a07RW8G+kNK+2Rkn27LWVFerPOXHOWC
ol44OS210wDUf+G7bsjzk51Mz60suo37uSoJnAi6QXBDmTqLnNuzZg/VnAZmVPi2/RrHGPM60v3t
9ajdYH8f3IUYxQrImoZZZRhpQNErzpzEQ7bBnYtwP+vyayot2IB6l3bNvYxAwFAO+7aSeznEYKIg
845HvUeGrXbv1aXj6sKMO3gyLOWbAKOaazbgQiXg4DRO6PtzxUbpd+VZgsmjFBA0tK/Db7nWlznT
ygmVbtxZwpNjUzR+Zo8vtKkfc9J/HPm4BfFeFYhpogs4CWUOR7mLYzjUMSK3NIi0v+LS9snslp/7
dPDT8e32ka6aowtJylU0bfjGtIakaXo29GdNoLsHDW+UI9k/7YG1uS1uLbNsIuuG/5AUYbC611sp
UkfEtdDSYBBk9kidi51dDcBBmyTyuhG802Odou0W9Ahu2mfoxJFRfbSqQse45/RrWHWjHzfoC7/9
XatKBHoClEZNy8aIwevP4oMxSpvgs9rijDqzW8+Na/RP/02IutdT38c6eJoDMLuhWzwY9I3HcsWE
W3B0GQpj8AlsW3F3C57JSugMLRxT4/jW9NgvmbSoegTV77S7vZhlRxSHF7IsWHIAPOBgKza0CCF+
rGDb7MJ8bZruGPft+9si1EblxdxABoMzCC8Kj6YSJ4hSSsIKbFg316eCg5BcIuimrtOiZ9kA1qf+
WILOIi+Bjcw+G4PwonH0GQoQA9gBigllq27rm1Y05eqbjGtNqQ0bhTrO08BJzU9zMh8zgCasPPFq
0x3Gp9yw3UKXvuwemqaFMpMvwihfLdjK1Eo2nIkVM3H1LYpd6kJhTCSKsiCKM+tEZcZckk4VQMkV
+mRnDQNc8nk43D6V1YNHiyOyMTC4v3HNFUlcDd2AQ6lt0XpV3CL60Ml8ui1ldZsvpCjbDPhyxfvI
gUsWHxzxjoKmPfx4W8SaT2sBmvLPSpTtG5IWhP4Vti/H+ET4VAZ8L9K88egtBK1qM2GyNzOPWr3V
K7B6TQ2+9O+BsQ8sMNcqlPZGU/RAYQUWOdD8HMsv3QtpN2zBmqXF6n5JUS5PVcb1PFtzFmiJjfZa
Y+x2WYZBWE3V6ZmfSH2+Y9Rp/hKDaE5VP2oPyG6hH1KrI0/XwJvIRYvB1SIMN0LldQX69WHK0WZt
GRdDKbKg3cn32sZ7tq43v35cOVPat1MII5gFhBRua9f+NP5I2ONtzdk6QOW1GKzUbBsOxekjsApE
zO2ntzbGXCC+1ZW4JWlZ7oVTTorOWYi4gXQY95FxPx/lfGzMfx/+XGnK8hEXQro2HXoRQR/H/lwv
3NfhiYNf6faerdoqBHAmBq+iNKkSJKR9jVw3wZ51AiPY+j3MpWi/OqDJKr/clrSqX78kqXAtI+9m
HD7ecp0N57n/IBL6J8bpQoJytWiEvP1kwDj5BXnQ5fuSvtxewuKz/va4XghQrkiUSyE6gc3SBxvW
9ZzXsZuz94I8L45JhI79aSuCWD8fm1BmG0CFqpl2WuqhiCfgW2eZt4e5DaPHNg8PkRO6OYzVwTJ6
sbHK1btqIwpGCeRnY/m13pUwg1AIRBO19Tl17loqXFvbQiCqrUp/OxEXUpS9nCmfxnykeEmGOLBG
rxT+AJat0QIngAEOt9lqXYxnf+rhgA68wUyvtAVVwIjRccjjOjn4h2yMnrAxwq4ZfROQrM72iz5E
rqV/YnqxlXVb8chR6ljK92jEoGgPud4VOcoFDYTvTarYpe3kD2hDMM8Z+dTdU7YVCq+eAdqEwCWC
XAT4Y6+lJZ3AUvrFH+fNPcGzdOh6w6utwdnAUW0JWv5+YWQkG0mXl/CbAB3wbIZ2C0Qa0eTevjir
d/9iOYopiw04ZxnFclJyTD3ab/g+KvPK38qEQ0GgzVF6NZRVaC2QZ6LBKurirIOWSi9OadF7XY4S
zHORUD/qdk9ss+V3fVmOBdgIQLSot11vXpnlVQu/Mw0M49Fi0T2TzsajvKp1SLL9nwQlVZExNg6W
xBvQO6U7msw1EvKaRHdaVWOucxyM1pYjvejxbzbuQqISt09FmFSTDhuXxdqxojHal+WO9QU8e0wr
iJ0jHU5CJ/4cZ3+19VYG+PaO2r9VhDAMjqQM621ocTK6/FjWG6/q6tP9z/pstSDUiBau34j11YPp
9nP0nifWu86iriW2ehO2FqOYuD7uRyddtjJBveZ+K2zd+nXFpeo1dNlmI7aqPo+H4+37un6h0E5B
wVWKpgp1l2SilcOc4tPLukdbqDzIkvrxNJ+KWf+UlObgoZD61Dj9U9zEQdxvofpXF+cAmgMeWIcy
Na/NB41p+tIY02Jqk2ugXeVDUTfj19vLXANcIn8NdARoS5Gj+0mPcGH9HCPOzUwUWYDMpzejWj7m
uj/biBojwyurO0Dougms2Gd0hyfdvEsl2YdZfOxSzHtm0X7S61Mj9P1YJ8EQ0z/wmC6/TrGaVVfk
6K7E15E2c6OWu1X68fYGrDk0iOaJYzk6h6OnGDCzZ2Za1egFyrNT1LQ7kdTIC05g1IB3gHheHgtr
q/FtzaO5lKmYtJTyotTYsufRFyEtL0p7L6+eQ2xn2r7dXt+qHusLbQdBXRPPhHJJpJU1gulwn5j5
MQeAMK+dUxmNn1MQ8s0FvbdAPdZEuzG2X5MU4103xK/v7y/xi5pf6BcvRZzzaMoCU7rgW0oPKN27
5VQfZE3uu+5DpMX+SAHcbe5qVIiKIcagNSQP/D72477ZA8S5d+B7zeHsWcXWFK+1tx/do/D6+QI8
Vos4etwNcW5jc/RpXyYP+XPabngXq7G8bkIIVseBFFFjajRzNqWDaLfEYN4sBBEiGljt0ssj8qHl
uteE4Y63YMmQW1u/nKz6jl1KVvw1PcNAGmkQGN9hdpMWMwCHh6L7MVY/6vGHaYJnqwDCrL7T4Fbq
obVrt4zL/7N2dPcRhj4I1LqvD58YES8la/B2k8pj9WPJwYWlEU9OszcbwKw7+Tnq7ppEbljv1RuG
DJCFyQPAual58S63BymjAZseGkFuoy+mNb2+bFzG20OdOP5tLV9VowtxipIDwJE1STzCY4g+pEN9
0OJHZ7OvZGtNioc3Jw3VS6tH2sRE13XtYJrRFz0/50510tN8d3tFq8LQg4WWQuSdLbVVn5dDjS45
6I7ROF4y7Bobk8PIa4VE3pxsvEFbspTdK2XNi2bJByXFTrSI59qvk+b2iH6oVVcbt2LN+dEvFqbs
YpWOeFMWYXGOwXbszHVjD7ivl+Eu3N7Cdct7IUp5vMxEkohoBhIL9GvelHepcRfa2i4SpTexr3Bd
pQBWvg6qSm54eKv6aHGM3ADK0/itwXXWaEOdAkZX57HXDW9NUntDtSFk1bIjOjNQlgYLj4qJBFdn
qXc9dlKP+YFH51bkfiphzMN9J5+RSnQ7fYvgdvX0LmQuqnTxmjCgy2g6QKbTnHLjtbAyNzPzA7fZ
h9uHtyoIW7f0JqMW/tOyXQhC0xsvZFfjic7G6VBOIO3tgML0WxI5bteXGzHH6oFx5ET/Lj9z5ZGO
u6ipuwHvUBblrm68yKRx6VZyUKW6+hkjgjWdwqe14NP+1plGhCy7ClZxAD1hx9v+FDKUY+1K9/Ke
uy3NXhpBSnf+JtrsUAFOIfV9nKfHGQNRJr5V2lrdYwdPo4HWb+yxcphNR7K+d6ClTf9Qt5gIwMve
tax5Zwo4AbfPc22DDR39NaCvBYef2vId2SHa5Q0LXhAQpxAl5YvcvPGLoVIf3EshyoIsg3RtMtpZ
QOPKb4pzDkzX7WWsmcpLCYrnCA6qwehiihMsM8/ov+vyQGPT7VDnNdD8d1vY2vmAwIhgnCTqjoDS
Xl+2yUGkHcF9A/ik9OpCnKtxOrXxg9njNtwWtXo8mCtiLqSjJqKRa1EVICRwAngWpFR4DTiuWqCr
tloAt4Qolyxn3ZTHFJtnOy+FbN0k2WV59h9XojxmVqgPLDFZFsCoc033aHGvNVs3Z1XRLrZLOZki
RTNQ1WC7yODxY73Fqb1o0W96DKA7aGAt+G22soa5F8J2ZnQWSlo/I73qNXOKAZTWeTTIoS2rbxFw
E7cVYFWxgdUmNkJtAoTdtQKA2FpLTcSiQZLUgU0BrTFPSYXKIZDOSHLeFra6fRTwYZ2hso7n5FpY
ZVph3XYpmvNJh7cY9KgHLszKuy1lVd0okBJoBkW/k6rTMjeLWBtz9A2mYEAXRm15Fu11vMdDcbgt
avWmUo7+dDxW6NZWMlajJhy7IWhRdAZrX1kfmzjajyCkZeLhtqD1Nf0jSK3jd0CssrBEm1vVO24j
x50zvKQ93TifjeWobBN11yJmmus8sFnoDjn/2vD3cYaRizTa3V7PmiaAyxIQO+QXQXusBCjpVGat
RaM8wOgUIK6o1aff0JmwpXBr2m3haYdLhlQLUbctk6bV9xSvzzDJu0nDE1tF1Y+41z9YDSrjefh0
e1lrGwiLbTpLqztQxoqC8yGPopqgi7ZuGq/gP4SB7InW7ostuqDVWu6lJMVUgJc5mgfS5oHgJfeM
KQZi2mntx9bidB8RnnrV1HQnK0ol+jCcHz0NI683ieYNkRMIraZem5vRH9yHy69SrImWiESOI+5D
ZX5k/LtOwMd8jvMtutK128BtOBPwsNGa8ZOU7cJJNIYijwFOhB1Jqx3tzstrMnRbXD9r1hgUFcDp
Aue1YLivrRXNODdHAw2BRtlGYMj2o758ZV19bg1tJ3rkpBN941qs6Q/uBLoFbA4olMqV2NhRV6CO
mKORcjbdWL43TA4S7IyAAHvLTG7JMq6XB0BZx+2lXQxom09Fsusz4UdICITh7N++FWu3EGk+dOUD
sGNgjMG1JHhOJQic7TwwjTEQth5g/PdOb7tDltF9laUbGJi1+AhYMvBNAgQNRLdilC29saq8Awga
hOq5S3v60I6fzN65i+07ExAg/KuzM9INC62yov508oFjMyj6nxhoR5S7jzFQdNRitNnaMbJKcfcY
Ju27AkmCnINBzEbGdi68vBT3pB7u6By6ydD+gflxQLsNWne0ADmquTMmkUwGQx+uM9XnoWZ/5cL0
qlQeWb1VHVrVHmSuAVrG0QLydX2m0Mm01G10NxTzBILs4YEBHCgn+55v+t4rolCNAV8Qxi9RhPXK
eRZdQR0H840DXnzkDcZ49qNfFwx4gZfberoqCJEgHCG6MOEoNtXQK7uoGU6w1u9tbr8v8rdiOmuU
/fug0yboNACRiI65UmoPit3yFGkxdFFYGjlFgDXmpD38Scv0lRTl1tXWGLdconOiQtpKsMfEjlxR
/oHLeiVFsSLm3MVVvHQBSKm9k8BkUu3J0DB9DSnlLvFDtjULaO2eQeJC6+P8fAOUU8IklMFOqqWD
h1HMPAN7qJM+UvvjRPGiV7uyKd0SrIk1+SsaIhcNOqfbWrLy+GBkAtyWhWUG913R/NIpNDmUBPfc
Gt0qf0Og8SfkP1cylHCzpaiMGD1k5FblojRucsu1840az+pCUOPHSDOGN0fFdyRZhlpkBTIbYbyx
AqmI5lE4W2CLtTtlYOwgDDJm16AZ6tpO9HNNZF1mZTAnVnnoJ1q5YW7+qEj9DoxazcZLsyoNZNtg
OUAFEeIUacIabSfl6A2J5lNjYIxZXT9hcJ1fFFtknSuPGuanLaYW6Bh0iCqKT+xsRJd9VAax89KE
7pyfBL1jw9HcIvhfOyYD7xiyNUghOWorSk2MqqKhVgS0LndF2J2RH75Ppfnh36v1pRjFXIyCOijI
pmXQzoiUDix3nWGjn2S5mUp4izbqXytRtszg7VjYpiiDQWauLt96TDT6k0WAvYwDKYMIcNGPC8ew
b2NSsh6LoPVHCKDOC5Fvt0WseBdLL/g/IhSFZmPH5wSdsIGOBmQ3mWTjOt0MeMIuTTAIYbR8ra7u
tJx+vC13zeNHzhc9QjpKKzZSQ9drqwo4hx2zQbJRNubBqfLqUCVm7yYhZk7mhMP0wtE6jKNhfxxM
hhbkinlpIcwdF8w6ofQpPFJN/ZabvHbn0IrNgPpGpyPA5sp3NUM8OMjaBkY9HWyHIRiZ95N5X85b
ebE19DemIIADb3Hr8EQvV+XieEddtggIcBV0YZ8mXu/n9GTWfMcGx+OdR1BKHRLnCKYfL3rvdPY+
ZIM/lcn7gY+e0TxRawsstabSICbAdBcsH5lU5dY0E9gjoqQsg6K2a5c3FmjNrVB6t89+zQRcSlEu
TjMMRilN6Nw4tg3sZ2N7RgwmSB5O1f62qNXnFe8rmghNcPsjU3O9x2ZZGok+FyWSQW+s1r0BMLMq
WYqUAwGD0V2lH0fjbioA9HbYidbjH5hwYPP4QnmGRpOfLfkXZ1xFuaB50ZQoXZ4x+yd/bavK3bjD
a/uJuI4hFDEduJTKqU0D5jp1fY1TazU/yQ5zE/rxuBGGbAlRDs0ec1BHMCykBLwN/hfH8AJji1xv
VQiSDXiKQNuJGOT6tBwStmbGRgiJH5ETAEXyfSGHPzgS4GEAAkW1CfulWB5nyOcSLk+Fhvy2dFl2
X0nxw7DRkZj9ibsAhNQyKh7YABQMrtfTCtDQdV1dBaJpD6LQvk7GNz1P7nB5b+v5yvONF2KZCQ+b
ZWEswbWgSZAEvEtdCZacLnSdSttrXXTmDKGFGHw7/+u2uJVzuhK32JELrWZdmCMP1pYB7yc3LL/o
KepMZf3v7QQ6cn8Wmjgcu5+DSf+HtO/acRxZovwiAvTmNZOkvMqpqlX1QlR3ddN7z6/fw7qLO1KK
q9yeOwYYYGYUzMiIyLAnLqh4Q1qKgSdCrtETnDX1yl+HWsx5xZdmNXUTM4zz/aiYmJzPeklFDCDR
Q1Hsa8Fc9Zb6GPivRRsesBXEnerCzvNPtNLSLKpI7aUrNI/QOGk42rVgeFFOA4rsN4ooGjyuPwKD
FFkStnWxN/Nik1fVNuNB7y5ICAb8kBNHa+dsjRjVQtWiTdooKfbVvFHFOwbqyseiRyUNiDfwnraF
4yBZDbcCdTLFMNkBEEP3M9NIxgKpEUmZbEh/+aEFAUK2+3K4dChU1bFjDvNZaDpjjFKvtt40jTLs
hdUkblrK2Ubvs8jtMlUiXoE5P3MKVI5YLhwOvjgqTDidrmKc+vquUtT9+g4gbXstKZx4arE3OpL/
xeg7WKfiqubxSID2XBNpJFMTrMEqMIFhmaumEOJtGFjCVs2HmqMBC0ycb0mX52EaAzt+rkllldgi
qYt6SYj/wB20TtmqZRsSfdIVN8tCixh5o3CSBktMBEFk0QwUh4Cnek10aKxWSL2s3Cde9SkEc4u6
5a3uS8eClcKUIAbekanD5CMLhxh6mlgNgVrug/pgAnqjsgogV/CQsJaoIEdmfjdYoj+LUd1Y86Is
N6JqrwA915heURKuBOfvT3JJg1HeyB/kWoniap/kCl2VmP+TYk4bxtKFoHMAUS28JUtnM2BNN8q1
2YcVXsVobU7V7zT6N0PcgJ7CTBja5HAnbJCpNJJWtUpRYZJZX/kG9qKWvtO23vo+t2bZuQ7McAhx
znKrCC0AaHwtW1le1ROQPBGk6/6+Uj90CXtJ0gZb3nmAmzxKrJZGRYLXPcgxevFiRO+phxk7/SEW
3u8f6PZucCDYAVwNgrWbu6kjQ29GpcPr/lMaScMLyXk/z6QZCuA6+S08oj1WaNqaYWexbv9vB2Bc
LrXUQz9ocYDeqWm7uf/jtwqIUAV493Cv8OgALff6utGwMDaFjs+vvJVhZaRp3syAYyMXaSBXi6yB
AsFiu7jFMkNi2DdwA9WTGb4BuliUX+8fY+kWYEP+S4J5yzS5qv1y0CG15kiy7g0AdPcJ3AorUKhg
cGe1wIPJqoWaicGYYKv4Pq6xbyXQxXZfSQWq8kWBXRNCP3HeyW+X4loPrwky2lEMPcaSAEWzrzpq
jquisOvXrnQq3xW2YXaQOo4g8A7IyLGfZeogol6513NPoaZaepshFd4zEY2pSpVWHIs5C+3t8YAC
gRluAy7+fKEXjmPqCUHWKhOOJyi9nTUYtVLhB0h95cjdV6k09iDlAvHGnmPfbh/sma/z9kS4VxrG
x68Jd94UGoqHKAltO2nhpplvYyeAVwc0jJ/uy8zSGef6wYypjgEqFu0co2NRm8lwsCyj2qdAvzOw
Hg+7G8zUlb2I5KZBdJ5Td6sImC4EpBBeCTzausHwNY9zBU6OWO8V5XczQ2xzWqkX2Hf1+wz7Mjky
+ljB7/dDiMTD0SOR/5DPy704zFuQRzx0YBs8EPSKsVAQM0SnpUxyDaf+q0+OkAUNM3kpN5G0eKCZ
DMC14eewu0/StNaMafDqfaBr68IALsqpFXI6ld020Th1wZk5jNDjCQchOAqIldhOByxVTydZDBu8
rSHJAWujBogm3u9L3SIR7CGZ854z1gvjUlW5MPmmCiI++JVHb13rJvXbfRoLkj3v7/svDcalEiRg
SrV+0gBQRqRmEm2xFJoOWBMxhqITFL+VPiZDI4eciGVRuE0DLi98LWgWI3xVp3r6OKYN0Eees+yp
73k540WhQzSr4OeRydMYI5iYOYbp8rrZi+Vjgv18sjbYsEiDLDv3GbhwEtSHDZRl50yhcnOSrBSV
sR/afQgIB0fpy25TN6HFe0Tm15sROPTVIGZF5RsdUOyr1QhN4Fmt2u7HbKKJlbzlgXnoJMnt44bo
af88tumzOmVbLVzp8VYy3/Tu4/5Jb0UFbVdo75nRaBH3sYYe7yMqm9ilBewUL3MCdBa4kSAjKyz3
HqnkOHECH6V5rDbZaMOYbu5Tv71QUEfiUMNSC+SSWO1uCriFTWl2ewzc0c6aSIK1qCZme3VOSHZr
Rq4JMXZX6szM8z2j28fROkvcvnB7jPb4B0Hn3emsv9d3iko7Hi5UG4FVDCf9+gGrQ68ya73r900f
lTFAvJNyKyqZ6WQAzqXhBARLy0o9iu7zihSDL7mCWOer+3y9NTL4CEzTIOBFNIK64fVHhFKqRw0k
eJ9Onj34QJDA1nShUjkKv3B9yMuiuweKgqIhm4AePC8btR5wjGbvRI+1P49K7oMi45C5ldE5dgcA
KLZGIPjR5s+4cEZq1E4SI66AKqiV4q5Q2ukQCJh1UrrkszGAyq2PYr1Wk/EFjegKxyH5zsRdXyhg
WjGdA4g5NIUb7CGLqZvMITekvQbgolHFMqwJa+IPyVcf2fHOmp5HOSIidvi2rhZvm2f80Gr0Tt2f
TH2JvY2oh5SHwXbLd3MeYwbKIuYSkfmfGXbBkFTONEwUB/I+HOrCGSuxMp6sLOpKqgVajsG8AhUd
jklcGFQCuB6AfOaBCVw1Wx7uWjnpmmTCOiOjIwpGz1KrxXijSQBqStTSsvPEcMYpcir9780xirbY
GYLRQyTCMKV3fV5fipK8TiRpr6SCRcxY1/Z12JSn+0qzwFU0A6GTC+EDsE3ZXFGZVB36331wNQul
jdjplUByjOORVkGg3QOKgGOUbrUUbxj8QTSRzdijbB6sjKbBNIpR3mO6ErteQx1YWj+TSqvSQzTk
ocmR5IWYBdUv6xsvDBX+m/JfXqGuEeW1tBd1Oy2pamCbGykUG/D5WPBmHVOM4Qx/beGvaTKuiBh5
WtWbufQNhlH0j62dayUFBvn9u1swEUCJhVSiFw8oJaZ8LSFxiaACmT5pb6RqV9FJa6SUJnmVIW5J
4jKn6NfF3hCzaCbbDyaMoKUCoBvvf8TtIwPf+z/DI8CAuMF1xuIyUxiEDh8hSPIKOSbTHoB55kpR
ZWy0KXT7Vg05arlEc/bBAcqG/AmqcdcHB1D+NABeT9oPo7kf9eAwogJIcsWqsOpD3PtWxDnkEqfR
rYGCn4H2OUDcXRNMBKVWG2AZ7rOs/xUEGFYE2qScosUSsJPrLIqpkNekjCuO9C4oC14BqD9eV7TB
sP26UhXIWLcKm4cuQcExh775zOXUok1UdyPnEV+wBADwwCOO+R/0yLLo6FaawtHENgNgPPnPTYcx
9rh0Wh1YRPBN7svMraeJVw31U6RdMEdwA5ob90JRdQCEwyYANfgs9apzZaESOcxbpoJEMZo6ofds
X56vhfkkwQLt0VcdknQs2nVc9LxO8aUrQvSOH4JYoDA4s/XiWer7Ju8TI1L2ZpJOe1Fp/6iB39AS
nZQcq7JMaR4VRustSiOzVlxQKqBpcRQnyt5LtJ9Dr72MWnMUOu/3/ctZJINXH84HXHRgpl2TQTka
5dMkVdBoIwPAZ/Ct1ZwtWRelOHGScPMTxngZOIuO5xVuOB72OVS4ONEUiJpQ+7oMTPhki8YoqpQ/
ykqkafeoCMIKf/310VCRg9WQMLVkqOzRSsOQA2zulfft8J5NCbEw3CbzYGNuxQ5VaEgcOjCRuzRM
hn+imoQaAMJ1gCirGFEvxvdIH3jbUReJoOMKhZZ5lYHJGKQ8rCDPgw8iat2KdlnmKPv1ZmGGHMu3
SAjg4FByDdUkdiTGauMCa+JLfQbXLKmcpfB7/Clrvv72ZnD9qJdi1QnMOub+riVBnCo1wpJPHQtR
61R0asvoynU3wgUibVZK0fPfk4PciajFoTKCwPqaXNt4FTDdAmOfGFVLOqN7UQNzrf89VAf6bv7j
fMzTogpDZmrLHiDUobEPhHI/UwEI21+nbyz0eiKzhm09aEpg4X2sJNXzRPCNfdeErwhaPFT5jK8y
MXmTeLfPw0wIqLXfSUoY7WuWqRHKv54ZGygqftSxcMqx4ihV3VDiJQiWCGmoZ+NlULFtit2QWvWt
6BUBIJz13KJ+D4ReH2PtIpCdeddzn9LNqs8eLZpiK+J6AJvlyM2HYhZ23wIN0+S9rbcOCxyV/54J
CyCvmRc0pYWAFJQU7yDl1RFYTIVQHyW/RJDKyYYunwpGAav2ANfNxuJ9CTWeSvBPjsKAZr4cuFUR
PuZpnu0ys+Yo7oJ9QHMZ+izQZYo2H/ZkLYDb21Ts4TUEqMwTQfLfDHQ6/7qvr4tU5koZekfggbFT
12Esa14mlzKQiaKiJJkiVysJzt9fP32Aif9u2wb74FsyMl4WUuMXKQDiGyNJ7MjC2E4iiAotdWlw
/sWJMAIC6BXMgaDX/loi8lCWsr5u4NmpYUeBEdwB/8MwORWNRb59L3+GeYABn//9xQML2N3JNIMO
UBdRaj1jwjJy9Sww7ftnuZFuIPfCaGOAzRCRQGQ7LIUeQHw+QI/2beqTylOfsTDOrhU854b6ouQ1
h3U3zjjIoSMKXgP+f1gjxqqqARZAVnnV7JPE1cr1xxivvDVgPHrVCZO/dYpBC8Ex1ghgGAIeEfOY
a/mELfFe0wKdTSAJbJ2VWTTF3kmehbi5KTTrzzjIFnpHvwd4r2/KG9A5Gklyi83T3RvQ9lMkzATe
1uHv/vILhwv1F2gPJuyQfkX1AsXnayrFAOzCMIqUk304YwseGem5d3LyITof6Wuy809PBe0Jpcnx
nb5EnJaob2m7R51Rr741U0+sQ1C3z+6HuzlNZCCbFSEO2dLXkfT4kyOaLLTBzYkZp7kz/HoyZpot
fdO3tWoft1uYqcfd15oXjrOQWTe0Znf3QtvysS2juAiU02430oMrENfdrDqychyFbl/WnKMxzvMN
NcaC9GVfjpEFanbgEempeVv/4Z2IbbZlaShM3QbZSYwRivOJgCe5PczF/lOxQ1dlphLOs8WlxbyR
Wo6gfpBA6+3g6gBWo+sX1JVPvLkINrV5cybGfIyNpxf69y2dR6qvDh8/yYk8/nh/7+1PSnm3xD0W
E+NgMAzYAvEs9JKbE/MrIjS0E2o/3bfB39HfHeVitzG3VpBkYh2DzvlQbD5+CmSDeUmyIYazIib5
jMhrQAo6kqf1E+fqGPv/H47CU9Mw1jK37TFH1NByqChqrpxiUjvTk73j/D5j8G9+f7adF3qlY7NJ
CrA75QR0gZ7CP2uI+DVuOPrE5npvyDDGEVugkbebj/F2iNfG4eisPfp1/5aWzdEFqxgT2JmhV8cW
jpKSxoWROLgh6XZmaMen6BCsCnvgpFu5FBkDOMS+52dpNl+OvGrss0XQmD9QQtfr3RvndPNF3Mjg
xekYAxi22AofW6lyqtzKnm9q2FeJ/fqyfvqz43Fy5tQ9Woz5Myc/7VUVnGxBx3YDW987UN8n3qE4
wse6nrIqqpOq40wRul1OL3964v/ksI2pnrGCx3byakVm9EUKEm8HlZavHUnQKG+6XGvOuZ5vU3Wh
R3JcYrWXDzrjanfWVx/pVhhIdlyvSx7T2Kz7zZEYk2CZVZp7Gm7ncIhQ2XTgVfSkxJMruPeZt/zo
/iNzbNUv8YQSGEWgVDpn+8F1B/Kc7X4lxHndrunuLV9z6M3P0B25+9a3CyYCZhqbYwowUSEpOdsH
d/P8bNDHhjzu39cJNSn32uYH6R5FxmbE5TQ0HhJyp/BNF1YDddbrJ+uU/kCNhvyPh2OMRZ74foSB
jdlYaORsEJxus3pWSWkTh25hMTivFrvA8kZOGItR5l44CjoIYq/Ax+7w4G4aMh3rX3T95+npX3AS
GSxEQUg6zrExO9jceRYKM2oDd2bGrnINoj4Fpd3JW3SJmD/u8/I7gru+tmtijD/TozOkk+ISWr07
nwfbrleb1cp6otA3MJJD7PYJvibGODWW0JVAkpuJjRQ4XXuAggf2hjhHLETYUi65W+N7TY5R77JW
q27qQQ5b9Rp7pPK2JICCso3DHh1YJ21wPELt+2fk0Zyt24Xi+Wo2xlFYKSeUYdLMyTEQ0IsvKMHe
J/Nd2r53b4wbEGRhmgzY6gtHCpERJvdCpx7dbea8rNeTwHV7b43/NSsZ7ZYiwZL6FsfanQ+iTrJP
cQ9Fu3+m2zfsmgaj1lnVhX6P1sZT2dvuOaDqowgEcErvU/k2tfc4xyjzWA05lu7iKD3diRjtdHKf
pHR8UFvaSnA4eEI/S9k9eowLYJhRows16NnKw6E6xQKZDuunJ66V4kgeGwWNE+qelfx9Renv6pUn
cDNb7hyDzX0XcDEmvcTtxCM5QwigwPCcfp07W3XS4Nng0OOYCjZ9IliWjC2cOM3hLfwM3P4x4xl1
zr0ojHXo/LhGGzIOND6dd9FJ7W1dcJO3AomFHUeyF9zbK9Fmwx5BC410MkHr7WAL5EC8TUcRYr30
5InDt4X44JoUYxiMQG500wPj0I4RNaR9DEDHfruvRN9jGfekgbEHQZqrTW6Cytvh3L59jI5FpmLb
2pU+B44vDtXJe0LIUXjfHXbCw2Fn0/KBrnuytv/X95IdIdHDHJh1wyz4oU7a1W9MM8OxWttc1vIk
hrEcsZiY7TTiYe5pSuw+2hgUg9qZTmxqc66RYwsVxmi0UuTXjd8pJ43s7KIjaCD4Fb/wTBNHyVQm
cTLVQLXo+1ksNXKwzZVFPj4eTmS1wi6wgHBkhqcEKuNqZJUXxACrUE7nwXc0Uu1ti/gYjXK0py44
rO2v+zLKM/Qq423Ucl7JASa+Twf7ISi3e0ozg9rSo2W3vATedynujj6w3ZJiKddiMnMSj4r3AZc7
J+7Dhjyv/E242Rfknftaco+nXnsaRus1ftnjeDbM8cOBpId+Q7muL09EGHPi16XpNROotLTfpiNB
0qtJCRFetRUsZbLiEuR4GmynQj2OFgDnICXTw5v5VPr2uuWmghYCvysjyXaRVEHeeH1fzw792Z6Q
8Rpsb3WIA+e+CPKYxxiMCRs3mt6arWRKpl3G+XWeqb/pNSyCSuw6nCJ9y3VibsOC1uZGRYO8a71b
vDeMczEsLFZW1yNgGr951tnim+XKX61M5HW9juh9tvFEm0UWiMwEs6kKSNkHOLeS7YqH2i3f8ZLx
koIL2f4rSWBHeduxCtEiAVL6AVqrA4YEfz7E67EmG38rvlTYOr8qob5/uOEQz2iwXQtlptfKWOA9
UVDmOLiyE9BNiIgoPRiOtWo7QmXySlta2NmBY4w57wuLkSpncRun81OWNI460ZMwLwTXJl40xL1J
xnxIHlzStgKdcVa0wEb4lbjIWcLF4pzoG9TgjglmS/9SPY2pMhTKqbDfDuiLb5+14/SBZJtvw83i
5o44zoA26/5FoCd3aCcs5wBst3MPxU+TvMxUFE6ug3sqxoRgpCNNRQ1kevp2Nh5cW3b61kExanKc
daPxNG/+uXtMZPyOSs7HWJ9D5jdNgn+/mwoirnqKkTIHbYOURGS9NmyTR3Z++u+QZdGZ/ERNMQg8
MxPQ2YVHqUhi+4/v8ly4ZYOMWimaelEHYGvAcT5EVR+PcI5bCjhI4UmtKc+pWj7LPzQYN6ezpHbE
Yo7ZeO2GHw5SHOQPr47y/0jb/EOE8W1KM62GyQORs/0R0JpuUrp5JEef0m22Wv/L+OUfcrMyXAi7
EfcYXBvhBewO50N6oLVNX5BG5LBuNga3UvAPFcaj0fVMwc5pHOqtEAlmmnkWYmbKvd9njFHXyGYs
Vfj9mLwdFFs6HhGDrb84ZL77L+6R0a+ZVebd4A3DtwDUn5Y77Q4u/jg3dvNl0exYhqTf03GN18x0
6Z/olfN4Lr/T/3CRMUyjkXpq1YK8++Cibu2grZvjCnwX4O+dkDFKYVbqgarNJzzjgZ5sBA2nzebR
XznkHTx92f6x7D8c4WABU5CExUuN8bV5GOp7a8M1W4VY7YHcNSEkCki0j4/Ju/hbfWg3mYMlT95L
tJY2f89JdCYBGXfGJQCCCXPMQUst3+sm8TR69QSwdcV/9+MG2wOjQkSNbwrlfW5a4zq0ZGwYQH/v
ET7SX7bOzceeu8wAW4BOV6wvZDS9SjJJEwRZPBX1U5T4RMkcM/9x/6SzYjH3ObdbYM4NnTHz0plr
1hqhN4p5XcqnIT7pkk5CgIvcp/Ddz3VLYu72+k8HIHMMUxswpVRWMtz6mJyTDbL2H35FHxLUGP3j
w0baPQt0la33P3TS2wXBSWW33df7o/ParV44wrR4YABXYT3APMvMIhzGQOfSsraQT2qAlIFS2lrN
G8Baerk1ETOImE8CNDemva6ZmqRoYvcbH95dQ88AowmIZZC+IHFPkKjdrvv1ENn6kbcEecGIYpp/
BmRSFAMYd8wL7puyr7aVDLKqQvJu3Q2APuB66LNEMNcJbAigf2EgF5uRbjYUDV3il7kFC/BQfnQ/
vL2w3f4BaKP2aN8XnCW1v6LEPAqx1vtTEYBS5e4MEp0sJ5bs2F7vWoJd0u59akvhAPA1sRwU14Z+
N3ZtXZ6UKhwEWLaYxORQZk4nk8lHYkRBl8xzR1WC7cfTUTgMOulWryhx2RzRXMrso2NFnGeP5qFq
9gJHrFqvVE+Ay7yVjz+HdROScA0H3RBX6YaGbkbt6YE327/QAIK9mxh+ByIgAFIw0XctrZEmNtMo
pupJqTaRtW57nYpAbKDRc7Gy9H070ha7K3m4t0uBOHiNlj7IKhpO2QZDscewj+FJ1gmJcafbyZty
ExD5xxPPlssLAc/cuz3PDGNMEcMJ1+dLhUjPhlIBIXscqV1+inN/QfWWkAd945OJCCT97PBPykEK
6A+svyptZSuSkawBNiA98t7QhZoiBnUuPogxD5FkZU0iyNapdvzjIXHDbU0//LVAjGOSkO4YOXlA
njSOOs2/yujtFVXGOnh94Gk+2ghPSUisZ6xztdcv6/s6tOBjX5BAu+A1p6UWaBgJAMdOY2dnAYAB
d8NO3YQax81asq9XdBiJNVurriUfdHbRpnVGi3a9ax1VUp+ok2Q2pjTIFruq7h/uvhjpIvOMRY2a
+i3mNk6gOTmYsuxEO/c+m4Fi+fbpPi2OiNwgzGR+rKlloc8yK2/7T8XuaxK5KdV0ctwq1NHPuc1N
096XEF1k7G3QJ0I0pWCrXW0EZ6DHjPocIVxQRiA+Y4oCg9Aa4ANZhCyhroUk7z3rpNgKyVYAaB7s
aTVR/1V4aDbdD21Vv0aIPDViaAcf+4YzN46pjwLdZnouPhJSNSROTr624o0V3Z4eSDUikIgxziri
8IxQic3gpxi58E5Taes1OqzTTa5agNn1aItGXoOHUHQrT6AHiFCMZM3zwjoTKwyZCLTZMvZOZ9E5
nQKKysWZ91jr85VdK/01Ecb26Wj5tIoKRN7OD79dd2fSHXJdrmRLHcGC3tXBtXcH20XC2j4c/HXw
8Pi+3TrB8fN4PCrb9BHR+BMg7ch2G7p0u32hn7zkzXc5794nzvdyEWD64eTrnoZPtFPy9vOnhex5
Z+fk3B9Kclodt2iamrZbiU7OGq0CgIclHF2bFffmAzCihH3pGCYz2Fd3Cn0gIWGZJaqBk4sFUdp6
WvfvxUiSdf4gvPN6WBav5B9ybMIjxeR4PFWWd1LNgkb6WSs5EzcL5hGXfkGBkWQfQEB534FC5Wab
sCYfJRGdcltSiwZH/70gw1tFZY7tX4h9MVYGtxOOp4pggh32DcvCHLI8U0+7uS+hJCp9CIn7TFbo
O9pDnF7RMcMTnoXmKvgQ8EXnKTMMtLHNTn6deFEd9uoJQYVko6EU7Tml7T0cP3uSO61jwJd7+bwv
MN8lW0ZgrogymosBBU9SGxCtbGhNTVwsMvnt2Rv3cN59WfbXV762+25d5lCbbUbpkw4s8II8/f0z
eH14RrmxpKsTmhLfoSIR5ObbxA6f/CfvcUPGc+boP9Sfwun+0Rds5NXJGV2VRVMbo7JVsZedfBQK
0TeA1uJ5wQv6eEWEcVT8SK6TXAMR23r40H8/Yw5yWKGI9nT/LLfOyhX32F6roM6MoZI79WSugofn
R2UrfN0nwBNOFk12DAvDEy1QmB7EjwaJIMXGRAHmCVR7P2z7c0Loa8+xZgsTFDgWVn9jNmyeCGGx
rOIxBZZRMoJ7B2meYfCdU304EYH6ZNg9rwy6ohp9EXcjCTPy50nZcA69yNYL+kymTVAHLEPThlk5
UjQgzlUct6QnOC+HTUwffxCnIMfXl2AbOMiac+50ITl6fXpGNeGhZWGEJXOn7hx+6lto5rBGwyWM
uvP4Y59vjkeNBrw2hCXTd8VzRhER6+NfzzyP0f5tuw/a+rTRBcyOPBuOg6aS7Z/x58xx37a5VaxF
bbngN6OSyljrSGeANtoxfJQC35KXDZmeHCd9/FT3EVLQ1Po3/RDXfGZ0FOtsOmMCVj9CGDezTzB+
KxUtmO8GT54XYmJQQgoO22uQUcHs87V7oFthlPlYP3rqoD4/pd1mlZD9RKmDekRoj4TXffSdv7ix
7hcEmYxYHvpGI00guLMPHygFQoaeTftZt1doMZVnn5UiAcGt9iya1guys9tw4QblaFdAcz/Ior/k
ULiSukmO8v7LOO2eko956IlXEFlyvK44y2iqMaW5YQ2g2NKd7cZrbDZfDz9yaj3/RvfQqkGl6fP1
tTrE4LK1edIejI3pJI565Bj8ZfW5ODqjtNgLqklBig+J0fFycLsNQMQwGLIK9/u9si3INrfRWST+
f9Rhl1ylKx4wmlsCKl/SYpAunTf0s2GuIl9VIxxecf3Enb9a8PiviDGqqnpKN3S1OJ8zeuyyU5tT
zSCV6MT6gx5zwtWF7Nm14jAqKguKkBfFTG2iXQY7KL68b2u0OT7NVVH7vtnnMZIF0APCkeBj8Rm0
5oDwwiQdKmyY6JnneXq0PN6ntjAidXU2Fl3ArLDGSqlg9MxDuSX0SMgK00QYZvsFHc2c0DY4z9pC
w8U1RcYM5UEch3EDihoKSB/uKt6s75+JZ+hMxu7UU5OaSQ8Khe1qayxeOjrOcYtwB54PL9m5/E7+
o3ImY21CRasULcN1dba5rYlM7dO3f/Bo2ithlaxTV7AFmwdcveycXJBlTE5gpZEsxSCbkt3hgGES
+EPuxrQJ+UX2vY1Qb7v23a81bxiHZ2JMxsQkwARPxhyE3847uCSuK8HC5K+CQ1a/9g6iyu2LYGc0
oRHlyep8b3feExahK2qSuld7kM5J8KhTiWBiAY/JHm2SzqdDX5DqezL/RQh4aWpYFNV0NCPkskFU
nEeqcLenlD5vVp67OsroquKILu+IjKmJgjix1BamZrfTe1qhQDxXov/NeMSVErJQoI1WmXEAtMRT
8B68yF86aqjCe092TzxB/W5/vHNpLJ7SYEmCLsYK5CXYaw/xsXcOh/at2kv2z80M2kmen/E+7o8y
GZyjTuDO7x1j9Q5wxpBS+hX//N84zKbNIr+XpnbWV9mRCK6TxHS1x9Ru4KjP90kttCZdM5mxQ02m
SfrQgsnQUIGIn+5mIISEFOL6Oqwwo/n0h6cit3Xra5KMNerQ75WImYaYpXCTB4AGiRv0M6ypYFt2
v3tJVmjksd6Ffc0rQnxvJLx3z4xBiiJfq5IGh8U6ERvr72gj2M8ukpPtqvQI+nvRtzzXg9AlCz3a
2buX9Qt9f/8B12Si70e0GN3n/kKn7DUrGEOF3QFVUIh4BfRD6fwUELlspFXnUGRPWvJ1nxjPA2Qr
I6ZY1MFYg+/xH8DYOEi4uTV52IQrKSXyr/d5XNHYI5lhr+kn8sEwlPc/YObuPe4zDpEexG02Rioe
1Z+/Yh4+5UKB6ZqVjFWqlVzp/R53G0FtyS9MuR8/nfsH4AQLgMG89tqHqQkHcYLl0/ydW5IYWKmP
AcVYiYCyoUD6doUgrHmOiFNaa5FkrxzVmTl0w0FAWugiYN8AOyJd0xe91g8joNmedlin+FP9RbMD
h8JiPH9BgXF8qlFp0BMACnHwhL26XWuPAtUE8nafk8sO5AUdxuwAJswIlAmyKFLUH53V448fEp2b
L+Gr8gL2ZdG4IMYYnLTBkq453Do1WAZePJh/uvQVO7vIkDn1ady1aKjlQcrNinvvphhLY5ljl9VY
BXsK/5xrYAoL25aH/r3sQl4cizEeVRDVnpSaqOSSM1IvDzN+xfPrKxqdeLlHntwxcZM4NL5ej2Dg
Lszsaafak2nbXC+VJ3uMfcjkOALEsTG7i2fMGg0iSX4ODuAxQvtPv7Zs337j9iMu0zSQUcF+B9X8
LmBdxOFiZOEpUgMNM1t28gBDiIfoT79DELP+4hb8Z+W5FYr/EmMHtyqtE/I+jjREFfbBToDaapuE
AruCS2nxiQU45P89FjvDVZqjJPt+qCG6wCCSRfLzmpdQWI44L2gwpmKssJdMk73vFMZHFxA0T6xk
sl0LdrLimQse5xhzAdgbyRw90LLWB1tBX5YrbwYnfT+2vHZfZVlz/2EdYyzQEgLgcVmABcQlzaWp
j4dD6xQbu6bu6fn5eWXRwtmv9u/t/ggUi+2fP08J5c6ZLEegF9xlDMhgeYHvVRBMy83mKXJv47Yb
ecdrIlzo8MOzeUGHMSJxqLZt5PlQgF1nA/4LAdqM0pHtkA9C7WhLXzL69GTzVtIvez4XdBmTImGn
qaeMON/b+XA23PYwPR1fZ/Gh3OhoyXrNbT5YgDZv+mZn8rq2KxWvT7RTvUU5NAdSNdIjwlu4Uc9w
tOBsfu3s+8/bLCOsogOWFbiYMnKj2I19/U77YllUVapoJ1XPAZAfkoHXxjN7MywF7K5AlyDqb0AN
ZMRDy3wvN8T5TKSQSEXop/Sb94YtujuXRBjZ6NogEbASW8N8OrE/6s/4KNLzLv1zOGNnl4JUjz3u
15RnWBZDkkuyjGioaq57xTSTPTR2EM6D/zWmnr1TQ2p7BTAop6FbCOXX/UtbzJJc0mXeHzVvJ6Ef
09loGjjvN1jS78fHvfNK+dnBJaG8JMa4q2JuNk2VFtppaqlZHlNvO30GycqyeYgUi5r2D6Ubp7Wp
tc7DhhWw84xeaOVHvN92r3/445mLabpLQox32qWxFrQzoRiVILuzXeTTXQwZPmKKQXY1PpbR/IP/
byVAH9+1mkWq2ajtfGExcZO5y5v++eKjUHAZyDw+2OrWJTUCVpCp7LO5MlDuNtDGVeyCZz8its1z
WL+HPu8djHmDJqz1xG5jUESu/nzQkKo+C2uxJJNl67+ovX4r7JSMW/y9esKk7evr1pnojyxBUzYF
vA3vexaf+subZayNopRDNyr4HlSd3NTB1uTnzlkrPTcsWLpRLDoCbhMqQGgwYG60Ah5cO6Q9CAkZ
OVhnWSC166M+8MJT9iXH75ISc6lqJ5hW1ILS9AL3WUioQSy3g6X5P5x913LrSLLtFyEC3rxWASBA
K1Kg3AtC2luC9x5ffxd0bsyQIA9xunt6dkz3RDBRLisrc+VagIHCnU6JbILNtOBi7p36S6uzhdX4
IVH6opecUCNDpCcrtkbqbHxCvWdiw+KR/f27VG+ZfnO+mUBeqgKYLCkcKDivT0kL/bu6HCTJeXvj
QLeUAfBIOOKbkqbnVlHqLjEkZGKPtLESV7f+DquFQS99wGxRoUiDMJEXJQd4TPcTglK801qsT73k
E7qnwNdm6CQYipUQLFi+e4FdDn22yGHZM0wfY+hppRcvqNCy7xrdbhuknhFqEGX1SlngIv3juCR5
d/eBe2l6ttJIyHpy7MN0/oc3+tIReVsG1L1xgYPrdP5dfdc0yrqbCGjxeJ2hp2xh1u9tcPBRThgn
QGEhoHO97KyWYuCjryARDVKvw+4lO3lHPybnc/fqo67597G9O4RvGt5m/7U3G3CSoJ+jUWBvE+aI
z32OynpLXDQC5q+AMyP/PZjbdUe0rfQUAa3jrwa0flnCv+hs0wA55EWRhz7HFIVdD9zr2Ggi71Oc
GH1LrEh85diZ0rqeaiuD1X0dj+JIANxZOmd3zvaV3Vn4kJSK76K7TcFzvKOoOkhvBVpana8RZ+0k
2qLzJyWGsR4/1vXOYuwfZbFXbOkLZjFFAUmAIeXxBZ4lvaIN+Qs9rceXN3H9tqnWfz1zsBYW/d4u
nzoDFAgtgJQbPTvXcz3k4NVIABNzuugpcHgdBZ1hk5hTGudYbfyV9P54l/1ydcyc2ZXB2RCHOA28
uGWwy4DthryETw+9HlhsazDnxP5cP7v757VB/Jff+hJAA4AM1Hq4gvg7XfiU6dKbfYoIDRb0DKE3
E4yzs0+pIEvSa13FOKpnRn1CRMVRv0pmVQZPEvqUuHzdCe/ZqBCp+0kyM2qOUMoOtJ4EbE5y/rPI
d1JYkhAuMAYTqBWF2w66AOmhVWnb20zcUF51Smbvj0bhkxiCqQtDuNMLgMX77xB+6yIX2Y8hzyZl
y5JxuOfqR6htXvNJYjfazuWM/MjYhUvbxnk8b/fCxCujs/toGGWuU5OCcRhWLxE7meFfhjOkzYhw
xqREPVBuxzpnFliW4xIa896z+sr47C6K/UTxYw0jThuAjZ+jmNW9J1k4DdDhLqAFxZz4dCHtfQfd
fT3LM09cCGoh9mrOOBJPi8p0Vcrx4Pr/bjdfcmgI30VpN39c8keRyCjCJxYht3QZLOxVceacx5hB
5xuPORd4GvL0+3SYSpO50TMG2kg78mwtLPI0j1eHA6cCfUkqVGAgTXhDbaY2KstAHNl1PJWau2yf
P4tGaCoKiVEv3Bu0NYDooclhYUf/7thHdmebq8zVUPJ52K04u34tN1AHIPapooKFRIru7FgU1GKT
rCpz5aS6ufJWIcLn0LefY0OTAd5MVzEVnh7Pxm0C+nc20G2DiQA509xNSmzWy7LLu07xogVErSLS
fqH49FUk0Ix+ZtiGyPlC7HO702c2Z+5JbWs39UUBQGvlj7DRjhJdn5cor25LStdGbjKaGbhD0Xnn
OkiSJRYuPYW8bXK99Q35KVqh2UZ9UlxDghoWaIFM3MAo8v2ARoIf//EOn74E0HrIhEGpEv9wfRNp
xdDGfCpjuIKLgv/h6zARSoeVnrrosFn7/cJOu82+zwzO5pctpNJPWsl1+tKqa4Ct27/NTtmNRrnf
Jw5cthkgO8hbC3Zv46xru3M58LTNUxcz7jqb6GfzFu0zkhhQAIo+XPM1CiawHFAG0+tFezo+x8fn
48Jevnuy/zvRyuyEqXEWc0Kluk4mEbYiNUtqgzkmT4hq4LAfG7vtH5kGi35ViPNoMpSlZhmoxmu0
mhV9xtmIK/cYPqVb1xhIaADTRMU1aMKBM+0J+pFH9AO9J+1Un0cv1/PP4++4jXNm3zGLKSGIBNlL
jnFBJ7CKCiiSGfyWRnqgB+ZPaNQF+dnIxmObt420M5uzHa36DAcNKI9xdKiO6Ga/NeM/jhlExLF3
pPsQBfIpmxa/WQ+vR8uKDeXzc9A/z4hylyLbaSvPnSpkDAEvBvU83hOz20PzCq9yB0Q66B158ZAE
HJ324L8le5FGa3XV7TqOrGOjwlNStLR1/RGuS7ouOKIvdbXd9WqXnzLLRAxCXzJug0+pYkuqX3uW
SsKme/Y4AnHFbsvYjxeBm4Y2G7oGak68Xaaxo9Hh2q3kalcLnYpTjjil2cOPGv0axxpcDygQ/X1s
7ObFBmnu6bZUoDIOo/OAMmGVJNNkbDKppgP46dINo6IXaq85j+3cJjp/DaFDUpAhlIB+zOtB1UHY
lIUSIiAhenJqPtoI6VX5IP188npstGcLKX9lkUzgNot0bXYOGmwjJUPKE1otOVJmmEsxJNvClE0E
7fTl8RDvOY5Jiw0PMvzBIwC5HmLUd1oWZrDVTtiOY2uZgtWdow9n8hcEYJ6ccMaz+JodUK8CrOYL
x6bbNHQJX3zv6r/6kFnwl6mF0mQpPqSQibgPtbXsGjzt1WOj/Klp0pC8W9A1uM0eTvN8MfbZcY3y
ge3HCCZfNrtez/+a5sfHbrPZWDnY7KpDilMs08Pw7VQFac5G4nBTVqB4x/WcLidp754glNNESYDQ
FTqVrleC47IIBRiJcWLPaHLwV21Y75DXUKozG22lxlTu98G71tOuXVWa+Xgf3Mbe01zgCkG6FKAJ
9B/PrOea6DdNByeqEHeXokcpoF6odyYPTt+/GZr9yBLF+d0Bw6yMpl8ewq+z6U9DJoqyRoEkEXdo
MbVsli7FADflXfw8tEcxJgg7gnRgPqe56/VD0/hnXt0DZECT0BaiY868ySLIb1OToYkhgw7A9V5S
4V3dCCPFBA/5WuI3UmiMmrsQbd49b+gnVwR0loOS4NflXLwkoUVYZgEwHeeROfq13RdHsTv3/WuF
7F5O1YzyxQs/1ESo3lpeD0fFaEcyvoTdp6LQFj3Kipfpwkjy+JvpaKAFdMzMTt4pgg7pvzKol+LF
KXKYO/ZJ6Q26fyKUYuZQGk/JXSijtd5ZMBUXWgjxm6ggYKxTMjZEhFalYKTlqvDogCda8hR7CyHF
b0A6/wAQKkgQsIMO6I2Go1J3SRUXkn9OUtTwnlQw8OuI41K7+6xFvfscwTytVy9jvuOK9zoHUYYM
ZnnlK8sooCthEeqSmYClwFRr2ghTblM0MuZzPBVnKDJyHmHlk6iRwGgHg5WMRDGhHMSt3K2mUs3s
I1t+zUc67gO7cSG0TjiIx6592XTRof7XRSLCqXcu9VBrT4jAkCbQ/c/O00P37+MjetddaYImqoA0
Tbt6Flv5VeNKrCv7Zyak/qEg4RtP1bVPY90EIzzFAdIN4BFT8nQQ9diKdCM/rSPzU/m0oOip16Zm
dd5ieufOJQndaxYsJtObDVwmM8ed8L6oeIOIMzbuuJwEI82fGoUlUulZRbFrd0FCmZhkz2qmp4wl
uc9lT9pTLdNGXDpdty4F3wI3BsFPDVn8eRg8oMqVjkMYnGt0Juf2wOnxJ1a4+JZCc4h6kkdO6VGe
0xlpPcVBHanClgwoKXiBwccmY2sSTSODa187Zik6vHVGSDDjL5wlxC2oRl+72CSHxHbWJcHZt5k3
38zcpyq02J8KT++9W5AcTdUZiZg/43cSfYTsTgvRLMBa/D8GQWv4DhFbCO3Vk0LxLF7O+l4u664M
zvHwpD3j+Ejb5IwyQzMcmSYAi49ZfsvIwI86q66KZ6VduHfvvMxANIMKCzddcyL7G/9c+MCAScaS
85nwXABg0NJqpJlCs+/Kfc0MZth0BRhFti0pmz3CVaY89ZlZeEankuzLO0TSzmUQ9plVeAhPdUml
hSTEbRB//XWza6ns/WoUpq+r0a7r0zDAxQQXPO607OSypK31x+f6zgNZwY2AioAAkaeJ2eV6XxTl
2Az16CfnkN/m0MP4ZF2jCXWoh2c71zXhYgKHLS1OIP45C+lYEG8JwXCb4IR8GnTgQMzDogLGzcNA
Ny1DthWi9NysUqjdPLnvgHjBu+rda2PHZ9ZbuFbuHNQre/OzIEM5zQ1hL2V/NFx3QE4+ntVpE1/f
GtOAIMk1RVIyVOGuJ7VPUk7xtDQ9g73SIzkS7V//h+60KSp6ZGW2VzgXXZWyV6bnVrWbY78RzHqj
rZGs9kor08UN0yycnWkvzA0KGsRvUbTh0c06SyoA71EzguBnZ7f8qX2zr1/abPt45u48HcElemFj
GvTF8cwCQWvcAjZy+63mCRtuZIdZsZtyQFXqsa17qyTicQV3rUCyXpvNn6slHl+3dXZGLNEMBrJd
KXjHK4N7YRY7Ce+t1aWt2THL2yKMpbHKzsqfroTfIezG97dR+MLUB/mtamjVmnFmPB7gnTwrAk/E
tzI6/3Er/TJRXExm2BRCqgVKfvYhFDgigFDeotRuGTNvqS9s20pPIoN9En6KeCTIZ9eR4zUWc/S0
LSN9BFxIeI4UnqUCjtURKdR5SIWnlqK81cxLU9ljZaiV3QbItqwHRCZo0RsQJ4Y0a57dpVzp7e5D
jhKX13SsEE7P38N5KrR+0HXF2Q90SfrI0p3YLDxEbr0vTCCHgAyCzOPFPYWjF/MVp5XLuNpYnMH2
Tfr+uQTMIDixnWQNdnqUT4+X586zRwXBG/QpcRXyKjIX1+aAhhMGlq2KM5KhbUMUjra2X678Zi/b
lV6euJOExmwtihBv/pWLFbN02CY/dH2g8QE4zRqyd4hX5rQXYZh0CRf0GG8PsB0o0Tyk/4Ec7ki7
cyuqPTVWLi7cOLecXtq10ZkXUfqOBXoTRne9w5+/zK/wOR71eMOBcWZdo7HDNKiyAsnJs2TTsLUe
T/q9Jdam1wTOPXTH5oc+r1pX4Lq6OEujnruk69VV1ANVrGl6+hnUVKpY+tjiLxPzzSzLPGYaBCAc
eAOvlznWhNotmgEaTbrQmxnqimnKEY431J/ipQFVUUE0I2Woy+pxanCB2WSkE+l4As6GBJtBpikq
b59FiBwuP+iIzGK0GpUQDfJpGdPRo9VT/53mtAdkpLFzsN8GtBl3vW+ViSV/8RVtGavIjRxvk0Xm
rFvtATwkJ9I5DEwBSdt8E3E9H6hjK5VnXyBsHdO4fA0T6hVmGQ1U6D6CbMW6L5pvRu+DdOpFXeye
hW8UmSQJpP001cDgZgqqoSVWiPJOBcB1abeAUfE6i6coSmGKpfW6r2waTs80E/9SQj778SL9Nt/N
FulqFLNdyRVxDi1UuTyjpT3QdAWAI2UngJVr3FY/4xfQEigBuav0O4uJ9z6qdhianLJyB6qoVhXS
aFzz7GrQB1kPa6tLV9r4FLNbkTGy3Cxd6p8k4ZA9KR/BSciNQHj1OihKorA8GN5B/FO7hpJtoZHo
vvbMplwJ8lrWjgoedd9FuCoTnQleIm1VRYeIM0fGciOTl2i5z/DmzvdDmBtRW1DRJ+MKjRI+fsVf
MxIJZSrA/LYqDLY0uZYO3ZP/1fh6ofFI5eDvpw7YV19amM7b3s7ZppjuwwtPGtSVIJeqWJ75dWjv
mLdDs0oKEiOXtmJ1kHf6REZoS8bvnMYGXq9GuipXgblU/pemZZsvq4ymAUSXIELhfl8DF99RtIwP
YjK1PAuH7kf5k+2LfW37JgcSCM9JtmYKrZnDQEcz2ntE2UmrcM+SDdLz55i8UrBdQpKIhQYZeg1Z
+hIBxWdJK94MDuHC6/FOClLlLr909jAaykyIKkYpz6xS0bT6mdq15ef0JK2wqpHpL9m7jX6u7c3S
y0XeC0LpYWa4Q2lWqNcIBJVt0IKoum+6tmtye/EQW/GqWfDAd8o0V5bn5UghZeUEPgN74xi9eJtW
Oo3v4q5TaVURuXkfBxtxR6aH0TqTsDX458dHnb9z613OtDA76l0ku9j+mGnN4mng0R5JZ6CB3jyc
BBKYqMnpgp1tUiq9u7RaZ0a2EewJnPL4O/6XvSmDTBbNYCDmm62AhEpolyTTd2yKT/lY0X6T6uVo
8jJenxscF3bSe4ztPCXND/uaP/WFXiDRsq//siHV/ihWkiREWherrDXCiLiEqYhWUAbMRo057Zro
0DkMt+rGrUtrPdHbvceT5is8tnAi60h3lYUx3QnfsbaKAEwB0BSTSvX1uee6IdYSJajOQ6f7PYLH
n0mQXU1jq+G3LFvQsGD2pfKPX82wihgKOQVIvyO3cG1VZdtECiQXe1k03Jg0L33vE+XD33jts7zE
6Hqn2jRZU5CmVvFoVn5936VPEXlAcpiwOvvI7lTffs2bcr0rs1cAg8TcGsM/UhuQWlgFUCxoaBrz
CxHF3aN78QGzXFzoN37HZlF1FiM7BkgUYbddR7ZabfoFL3En7Xc91plXkse09AUVY2XXO+YQOqPJ
fh5AHSTTxKqnVjZk/OqpbZ++NqDySWy81UhMU1obnzkpzJ/YtqCcgKuKeubSq+rOi+BqIWYHCB2D
wpCI08dFNpdbSSgSuT89PqW3hFG4yRSkF/EgQG/KzSmVUxlpz9r73dFh9V5ITixZ0iGJwL+qnOVh
UzQrJjcVMAkxQEzsihp5WqPu33vwIg4rNjg8/qA7GZvpgxS86fA5qNhMmb7L7ad68dDKWH0FV3jj
73uzQ9yHqKmGBiizHSHhI7FU1QDiIYz7FFPpb7xOlwCc9/YgnpZgZQTrJiLp2eMZaGU5L6QaexCc
/U1huv7LmP1xKwAM3H7hnXLPFvpoFUWZ5ILFee6yyKOo62S/PgOPXf9BIMMgw41kIeoPyHwvTO/k
oeYRgzohUwFSURDUzt6AvlK1fTYW9VnoNir3pv4w4BxWFJD/kMhbCVJFVc8oqmjNRwvplXvvQe7S
9Oxcc3Ke5EGa1+fyD/cVCQIVBl2UaFarII8KaEUaUc+eZWnV7ysxoClQBlm5UZce2ndKwECEXUzB
7NBnaZdB1Liqz1AWtp3wWYKbe1dWzyqSxQdF5xeO2F2Hemlvdo5bMfdyloM9l11DbDDidwU0ZvMQ
FZdj3dlqQ7mIsBxVWktxtHbBm96NvDROmHD3vxfIbMU1YXQzpm7qc5OgoJJvctEQC+r2u7yWjFIL
acWhDaAgruws7LXpl+d77dLybMGHtJG5Ci1G57DqSJMiKFYSmoyGx6IS+B1V+lh/psWfZHiumg2v
2d7wmtS0f3/8GbcMMFMpEBGyAJ/CssJvwHThUSLO76VYwQQMCIKfwIIu6nxKi90QEu2cf/yo+6OE
Gk5gcvQs2clGNUKjIZUl2fzSEZhGfDMjKLOJyARPrJXT6bz4FD8KGqHI4NLb6GPYtYWBNKM6ZUaG
DmKa4yeTbSLRVnwavHEHtdOz3Ho8Gb/R380XgHUUCQIVt7syWxN+kl3nq6Q6c2+ZIT11SAjWfExE
1mCDDd4pgDhVK+CFq94cNuAWWbkxSvLhd43X1rosUQcL3iC4u/M9KvVUCVaAD7bd8fFX3vOIyOn9
5yNnJzR3C14LJUxTmZGhoAFu12RT5CjTehRR42Njt61V0/5AgR7NKSy26zzvK3EJ9E2rElcgBUGW
TOwR/QJ4aOrDW+QMtm8g9bdQr7p7Mi5MzvZBo6QR2Kuq6lxHyCbi4eq7+zTUQ2XhMXCngHg9tumx
cLHhyibMoD3+OzYNVCP5tkFbnKAja2+gL8IGc+lWANFZbKSglH48r3cXcUL0/ra0gxjy2nScxq2S
N211VtfcofNiWo6wEjaHWFm4QKfL+GZPX1iaxcfc2OVa7MNSnYJIvksZyfSq4vXxcO6Ucaap/O94
ZmvmCSHXiiBTOyOldma+5J+wsFJgOIStnBI2s/1d5S4kE+9EgOCqFzlO5jSJhy7H9RQ2XeCJSiuB
nrr2jRC+McrfJWFhj/w+SGfTd2Vl5hIat1cDkGRV5249UNFovouJCzvXG6swaj1+8jbCV4+kHEdZ
s6UB/hRoZ7cGa/fog+330fMSQv7O1sGuAaHvVC1T0YN3PW6tlJC5DZnqHHevgQKp7fbYoi01MAW8
obu2/zfTfGFutn+6wI+LkXGrc5F+NxnEVdSvPAoWjsPdtRTREDQtpwydlesxIQIPxxrSvOdGo5H7
kwjopoiWAMH3jHCqipuF5ZDgn8uE5VzfMEMYNmfPNTwRirk1yM6X2srubhjAftDOhfILr87vEKaU
RQaRYnMu9djudU4Xv31wkI5oSy3RJmmodkATWz1ENp6M/gks46A3pMIB0ApDtHi9JD+Pz+Yd5A8g
/sjzs0g1oMo7z4NpnatqRZY1Zy4lxao4c19so3uGRiuzRo5LoUhKo+FYZEHjoUvbDRqvFFOkmxaN
YT0pNvHSRX9vB19+0Gy1lWjUmlRMm7PCnQKZZvGG6dZBFOhqSDzRI4CjIZ1hJirhhW49vvErGWIb
L/Kw4BrvXQAQMNLQFocCiHzzkOm5vlTbtmzOmwSFdnCH2e1htJTTcBjQDY3kemwkpN3q+ZrblQvX
+B2/fGV72q0Xl48rFGobsViVHkX1kdvVfbZwd9+Jp3hIJk1AN6iXKMrMJw+jWOXJ2DRnIQHQrN/V
+cZtrLh6El1zYYtNTuDSS2oTDgc9jKhxAMWH/3E9mKDlVKURve7sdXr9BjgTIFkrACtSkD/u0Mg5
bD2w0ai00y0UFh8bv8k7of4gom8DyCSgSFVljlod+0wc87honSy030YcsfrLPYDsu9tmC7fBfOP+
WpJRJYQoC3JAc5XPNm7cLA75xmliwnfJOu/YnR9CScyvj+FgAzm7MLHzTfI/BkHQOMFm0Lw3u33k
gOXDulQbh+GRD0bfYCtWC/79rokJN47SOzA5c1AOpMTjNNKC1okTVHp5H80v/9C5/w4CzYeAH0ka
CuGzJ56s+UyaBGXrcKNsMtpTIUTE84qFcdyUHSYzgJBgaaY+R1YTrvdgIzdcO05mSl1elVt1pa7V
dfeirj2L01OdMRQjgKZNYXNUW2V2vm9s3+JJB3+3sCHnF830JUDLiayIshhYv2cD5ka1GhEstQ4K
LYGFF5UKOgKSMJBL2visxW75zG6+sk2F6sc/N61qyMtAxAKJGXzHbBLYOFRLLeodGZWEwBh2GdTh
w31zisRnqXLExm75ncw/SakR7sG0t2B/7nIwckjpwC4v4BKHdtHMvJb7RZgVvRMEPi0Y4B7VM6pR
lWhXysLLVZjW89rnTLYENHYAxwF86Gy91U5kOs9rYEthCa5WLTyK7U5EsY5BTzP8OapfSpvoIV5w
srJKRJ+29V+3MmShJEP56lfrKH/pqk2MXndhE3GrLDXckOQ1lbk1YLjPXL2WM4OLgHYsxKW759Zl
Xn/+bKWk0u2YUsFU1YrNoweWI6j4eadI+4kjogkk1mj88W92BwdQrQgwBTbobGMGvuhGvt/2TqTq
dWVVhtBs8k275kUjf8245wE8SZrdRnvpvQE68N9Yh8oMHteIRLR54Ipe/1phx7p3mvIk9g0t0X88
uATHmbiAPQoc4XMrVUvkYWwmNLiMZt0Lp/YL3zFN7PW+0dALjSsRXgLRpjjbozIQM3hY9qzD5hFD
c15MEGsO6YITmF4fV1aA4ADQGoz/LPpEUIW8PgmMFwm5wqisE46maCR+rgd9RXzm9HhSb3p1cdqu
7MxuXmwjNwpQonf6g/aclaRa93ZFUQ523K3KkNIj7TrZbt87e9j464Bb8O03B/7XvIKLF0CqKWV6
PcxWaaGsl8G8tPX6XVkBYMuhmMhNcNzReDzWm+Lh71hFxLDwrpII/Oa1saGRe7xFYIzLnYKzlMKq
UiMRoMIUkqBSaD3mlg8J5SrJd2HTfAZF9Qn1KxoOq2LJyd9dX6AmZRnbCM/42VESxijNuOlb+hLU
xX28GsNdyTxFwuKob4IOTDHAkYLMo8sOzn02xaNUiCibBpzT/SBEFIdj6ogpVZlTcuKn+r6PN0w5
6F5zAKOCyL1UHkhas24z/lNk4zT96EYCgIZHwgKcAtfT38ZR3IxRzDlDstEaBvT/rQKce/0nLJ/4
bgmPdZOZnMxhdlU0hkBrQL65yrIhjXpXYUE2CE4U8rJ5m5jeDrZjt6Cn3r42OgDf5NlHI6V1fHm8
1e6t7qXt2ZwnQsVrno/TG/f7pnopNwWA//W4emzlBqP3O0RVArQNAd5UZ7qe0SZMgq5WUs7ZYWxv
wL2u8NaBxB0xM7oC4f9qFYEl2nY4EhkjAaPdWTDw9+fUeT+Qn0UaoZvH6/98EOIoMPtgpecIqVZx
w7iQXdbRW9AqZ9T52H28ve0iOtLG7FaFHu/L1cZ6ft7vj2Dcen08HzfFh8k8/CWUSTUV8oc3nbMd
AMl9VHGOUhnVOenhmeWSCsjBh2kByUOB8Igij+34nijpWntaMD+t6txnK0Dl4WIEYdsND1cytB7C
y5JzBKQ1Y0C8S6v0Y2CWjlr70XcJmpXPPS8ZtQTBwkgXOqdIJjW0x58xeY6br0ArFA8fJ4gAB1xv
CgWtSZEv9pzDy2YWG0WHyvZn/sJHZtudAwQ0j839luXn9gDHhytDGyUqejNPVjaSWuURxzlyto84
KKGuQCVFi3YDjfi6QxfAKFlCrPeuqbl6lZ/DFxGqd3K06mVHSIjsbWWJ9hAgCkeDbSk04pLyC/iu
2M763VilZEiMfEn876ZuNG0VBJhYLDgkvOH561ka+hrsHiWODuIF/23cBCiMiRYHlq3nH7AhPp6j
OxtDQTUQ2ORJAfiGRAXYtyhmoEvrCG9Ap4OH+vvx799Z8qvfny3BKHtFKgQ1eNT/IgUioV/Xbjeq
tLIem7lzWV+amcckGsorYTtgGB94h+iD3iyc34VpmoNrEmXwioLB73O6q2s77v3x598U67DmV98/
W/NaGlpWbvH7E0ekgv92e3Hd2sQPaLZg684FcGVq9rjQhC5Xcg2m3N1XYEi78Ph4LEtTNQWpF9mf
PHAlYZh+n//xTdTrF3ttlgxM//+FgWCImkaatlRE0JNGxq2KliO92aL3/mfiHlhmhlvYxL+0rRcW
R9dPO+DXREgQVVB608iBI3iFASDyB3g6YzD7vfWzBKS6ExxdrdO05S+Mok1RKJMEw4SAhUyZT0s9
/X28UvcuJfgYpJiQIsSraf7OjBi5ivpJQGvH7tJnjmbrljRPIYTkNt1C5evOAb0yNdsVYRD0ipgO
kHN7jzaKIQaE3yyRrS7ZmG0MrUXGwhdggy1oRYm/b5YmbLqgZheKihcWHgXofsG7fHZ2/Fhhaybm
pq0HVB0FcGAFmtqBLNm5eUFPbWQXdmazBTUIXmRwjToeStfip+3Zwip6Aox2v8T0MP3SoxHN5oyJ
crdMA4wIjPzuwnP07npcjGIWA+KZJGVRiN9OKgJ8bLddzAktzdPsjIiZVObVpKnkQNv1BPi4aAro
LUhPS4fxjge4WpDpsF4cRhnQ9nL0YWjjncyviApGpy8ER3fO+5WJ6RMuTHgSOhZCBvz+8nrnbVy9
NTqbXbgm7/j+SxtzkFUIhlQ5BB2iE5yaVfyi6UvSnHcNIMQG3RBibGUe5iqhx7sAVyGcIJzuAfz8
2GMt/fzsmQzdojwTE/x89RM+ZatxgDz6Ywv3oi/gz/47gtlNrLocX7twAFPTfkawq049+V5rq2cr
XljwpcHMnIkyZGnbI9vp6NJgdg3NnIWh3D0dEJlF9RE9ITeJmjhK/LbhwGkPHteMBOS70vlFbbc7
t/GUAP+PkdmS1OlQtHEHI76eG9o/TiVOjvDi12erwSqFVAwNfj3DS5mnJih3JAhVLUXBN0V+xF9X
dmZr4YVBG1UpON51KAMfX1JbMjmL6xYJke/6kYvxzBx7NwodnBbGM8UuCVThnXylLyz7Xbd7YWPm
0rEebBaEGMvLC1LzQH8gXoGed+0Rfns8Hpfgqjf4vvncTfv8wnFpclC7PW53J7DsnXKi52foJG3e
9vr2/PN4aHdd5MXIZu4+G/OyCyINoeUxNkV7O4LHbWk4S7M38/SiH2WhWmM0oV2RYLv+OT4ew71Q
/2qrzfz8gNZkSOlieXYbb5/ajnOqwflAFszc32gaCNBAD8kDi3+9KGOkpmUtSZM6aYoOyW80x5yz
Jaa9e0Y4CZkzXPJglpsj7FowjYRq5oNcl6qrweDwMgITACkX4oh7jvLSzPzQ5OgyGxqoIqirwMJb
feUtgI/v7atLA7MT41aewtQjDAAJ81Oc+bc/4XpYOpb3vPGlkdkxcbOuHnoWRtgYmowVEY6ZLR+4
tadXVvYv7vlLW7ODEhbgO5J72OJX3Na1MnspnL+/JKgDKqiHAX0x8/rgPgKzcw+Nj1FDLykR7XBE
TLRwUu5tL5BfSMggIoOj/bboXTiWWm7DqHQFAS+gN0EvX9MNsjE0p8iJwottII368m8sIueiAn+O
JPw85z+y3lBnkFZwApLtiLfO+lW/bvfUAvrwKOl/GbOh/WFptW50MCYPCrae/5idbY0hc0OXCVUB
ehS6xJLwOUX7Gxju9J8jON5+ftB9iP9Ulgp8qgRes6Xo9jcbO38FXH7AbL+w0EVtlQwfgJkeTVyB
Ly+1Hu0Ugzw9nU7c/vnHN3zjx/r7eL756fq+sTvBVNCuO3WezE522rpdwubhdB3CMvork7MM3twc
9MzrPTU4LLfrhKjZAUdMFkd97zX3C1T5/9Znx15q+SCseVh/eYH1jclF1LVl21u9r9Eq9/z/OPvS
HklxpttfhMRqw1eWXKrI2rt6+YJ6qQLMYswOv/4e9yvdJ5NEiXo0M2qpS1OBt3A44sQ54L1N/XK/
BXJbjTXOzS5WG8oWWksamI1ADWb/Ke8gWipVXG7P7erhOZvaxZKOaWWqcQ0rKvEfJRPp6OIZqSUb
QexqDuF8NIv7kjZtp+Q97DR34EXk7ml46U5W7gNf9fxnw4eaa5fzubHFrZa1WatYOYyZJ5koG3LX
OERPzssvsIz9GAL2NfIRrsuu7xEj7u8L8sQ1ycNceWkFIafWVZ7KD9CAxv7r592Xn19Qati4eC0Z
Kl7tadRgUQpGgcciC9fYRgOxMnv4vxDv27f8SJGkoq69l5yg40EuxdvxaD5NGmDoqpcVgfv7dwbC
ckgB14cqaAG5bHwW2Nj+d4c/nzKhFe9K77Paf37+2fR5684HyX/AGiygOpZAHEOPcz4VSAI1gf5c
hSMEcd74PtklX+vjrtk3bnyMfpd7w7tLH8Gx6HMfbdvH25v1Cov91wOefcRiF7Gx4Nmc4yOMxzw0
0NCavxan7ItzErAW75J78bRFryh9y9U6AaiAyiM63vBEuoyQxEBroxIzUrpVX3mSHMpDIFVtHMPV
cM/QDBUxGCSpQAl4aaYabI5GPgH1qG9ogD3Ox8EERMMHwCrY2Hmrgfi5qYVj0QfFIAXl5htgavPR
+loeE08Te+fHJ2UAYuouqHY+7V3skw36o7X46dzwwtf0NkhZjbky3+owDXD6PIKmgS2Hdg2Gg1YU
LikdADVHBR5q8UarG5YCf0Tnt6oRrjV9Ze3rxPbCtPZfxxzwZK12zXKrZLUyNLQMoQoOEB7+XMJ3
y9GcWN/26tu9YwXNPvoN6iD+uMXSvXITXVhZ+LXcbKtex7vtjVmf8U+l83oovcy7fPwz/WlBWUGT
zSrT9dWL0y77UcBcbFk6XZy4rOhzauA5+lZBciTKjZ0zvzcJ6u1ouYtLr+rrVwCuG9OLrC+Jvts4
79cDvrS+GHDVim4UvTa8qb0/owNCtMYu4qlbmceqNT1CD3Wm34OWacPu9QUCu7YFOjMDjIyquQg4
hnzq7MnmgCZNu7y/U2jjznwGcrMKzOwhmT5rZ8diUIiN95YF3Q6HvgDOu2+5F/V/2m7jPlsJBfA5
IAKUXcXAsv69S84iXDOOdZo59fhGfzfm81w/i/nAlR/9J+lBvfCKO7Q7bFFErriJS6OLOUhNxL2a
CXiWoraBrTVB3bn9GAoKgUp2mKZvSguqoKPNh1/cn9jjoIGaUEndufw5mae2/LKxJvJCvHTEl9+z
8JCq6IcUu398m4U/lfc0w8XIA1Ki4fM51p4mV2fc38RK/Y0tr82CqAYUCkgxLdsv53zgQuuH8U29
02OPmi+0Gfexbu2b6gezvxt0J0jxwHLw8r866Ekc+alqjtl8NPqTkXuFeBq1wW2TN2PaE/PRTsVG
aCXHfesDF+vUJ2hra1SgANlgfKscJdmnXXKvlPq8cRqvmoGBjsU2/N9ULFaAZlOigNJzfIvr9yx6
peB8RhYUvfhZtVPIG0UD4eQbAD9hCoq7Wnh6dFKaF6Y91/mrpu/U+PvGnljzThRQPjRNoBiOprXL
W9NK58o2Ym18c/LUHoOyqDIvNjPzpzPZ8660xEcLfPhjbYkoULXxXmFASqKM/XPI7WIjCSnnebkO
1JQ9c9gmAPktPCVzlLFkzTy+5VmJ1bZK82hDX2fDF1xfNJZ5bmXhEdEYlqdGjhFb39iw76P7QXNV
A+DWn8rwbWN213bWma1lGYCw2iiUBrYyJVSK73bxMUc/yA+9DFPDi9FwnWQH9sDHV316ANbK2hjq
ypsBY0XCCGERFEzQoXm5uklqC2MurfHNBxWVNvtFH7hO7VpHdppc09693x7vyjPz0t7iJJWkpCmO
wPhm7vP2FRRJPdzcDvF0uQeMfz8cpl/475BCpGaCOk6+97fKbCtQlMtPWGzoHvNBGksf32z1e24/
tqpwkf4PODtAkGFg9xTCkIOWPnZZ69f8O2l/TpApmssj8iOgsIVU0wcXASl25njfVmjGn1/mcp81
1oOtRIfGHrxKeWpacWyB8B3MwZs2Crgr+xOXJtIwACiiOvK3f//sqqq7QpiTIgYgiJTAygt3tMpd
9GSKaN+l2QMtzY1durJJLwzKDzozaKNKwxjphjc2aQ+j1hxFAfmmbit2deTBOjve6GRCX4dN8Acc
jmyPv7TTSdqLuGvmsLa40nvEmHJ0x5S9+SuP8qr1LaaUxsMIMcr8nqHH6sUxEtvZZz3J6YlHHO1W
dm3Ys2s6kCBExDSSP0ZbWVUQWTT9YVtMe+ORqoEOa3RacEs0nflgDEPW+ULRxEtRl+jCbivuvPMx
MT75xMVvq9XnRwDes7cy0+vnvJ2UII8jqPCY1Khee33sDbczeM79au6GFzZ1xSN658A8yqijdEFv
DOK3XvLsVzFF6RuLkrx0rbLiz1E2m7lXzRY5GZUqkmDqQYbhiTpNviWZjo0Z9UA7gO5hmHb63PTO
HtjNHIS/Pc/SN5OXCXeN3JlOtVkr5i5JdeUO2DHjF4mYCm5t3hoqeIPT/LkvlLl8KFMFYkmzOsVt
kCDxDSaNYlDeYjXNvs205z8G2tAjU8X0DXd1lrt9VYBo2JgUoORSDLHwm4L3IJhFi0oa5BCVe42F
3qvooUZzpl9YmmBe25aIH/OkbQpXdDr5AsbRsQuaknEAsdHh+TNJuZUdunFCW0vUgSu6rhRokvUd
SRs/tmpaB5lgTuSC9mv4npYxn48dJo+4Vj9AoGga42ILZGwujpXcfWjHlgKxUFUHS6i8CM92eaqz
pNGHcQjB6F2Onjb1vEE5gAzJTp2dIfcj3GwvXc1BY1fkTvra8pamQVMYkG7uO4610ITTQ2Rm0oqf
UZWPjkszsJ7qUPIBfFgDCylmxTKJr1fE7oMctNCZV5G0ABozo+3Jziiym+kEd+1FBpV8W4iYTqBf
LIK6msXvLppr4Tva3H4oVVxmftnbaQyes8iyAqVutbc86Zo9aYbuo+Zapxy0Li+6HSgn6nHfOnWH
4CHPx9IF3pi+jM2gqr4yWTHo/sd5goK91cRz5YLWkYL+oa7taeN9Ko/w4oijDQ51ENnJBRLExX3D
pr5KSjIN4UAqrx32xEh2vfhQ8i1o/PJmk8sJwh6kjjWQfZrGMpliKyjpdmo8hjaLtZdZIaPrOA3Z
gcpMRRQjAB7vxpa5orSRDgKLl99FVNlxOgk03zpg5DUF22pdWQQwfz9Kdg+hPxKt9Wiau9xjozFm
pDWLMTRQR/EMCsHJnJDP25fs4mUFI8ihYHrRsIxmOXDKLYx0XcO71JxDQq0dhHu9hLZ3XUOQp5s+
ICi9ERyvmZNdQHDexKH6suNinklv8jlWQw4k+2MXmRB4qrCDi3rqn3gxU89IRzW4PcbrfQT2W1lQ
w5sZrXLLqyK3Gzo0ozKHacWcwOq64tDUvLtD4Ml9jvatjefq4gr8O6egZyfg0UKZ/kpGsW9GjkVN
1DBhKfXi2KxOTq/0wAv0ykYK4toPSWJf8GTAUaOvS12ESHRAKrnWmRqqVjQdLVL+1Ft72I8piELM
aJ4fSqK1Xq4pYnd7TleOjCTtR+8yhKRlnUemCs48oKpAVY/rxhyOo/AcoQeq3R+GznkGh4E3mWBn
Hd/6Fjht45hydGGkM4TiqmgLtrisgcjJlkTRqIkCn4KKxOI78DpqnL4ttRBiEqrXczCKuHQgPcRd
ShB2QOcSEhI18eAvIWcwp8gZsh6tvGmX4X8ZY7cY+g+RUtPrtLa8LzpVOanqPH9phwZ0AUlR+yib
5ceyHp1DKZLqFdCJ1p3KKdqVBRMPdszb19uTe33yMSZJWGY4CG3QLLuY2yrVq0bv1NAYp4dKF1/b
yjD/fZMS7B0H04aHNEqClzaqKa0hlDSP4Ry37UmH/pmP/Zz+onrnHG4P5/o8AKOIrJUGpDLyf3+b
ns+2SmH0KU+MSg95JkzXsdrp0BRz4ZljO26chzVTyNgi7Qu2N9wYy5krCWcjQogQaT8yeE20B0j+
9miuA09Mmaz7oX9d9gUs3DI1nUS+yo2wVlNxr7cNmot7i7yU6NG4R1gAJHpHQN06kthz5qnfRM/J
2OLyWpQfgEZO+S94txZp29rJa8tAfTXUxp2VDZMbOVAnyX4ppuk7U9CAgsmcwVakDrs+5l45HW9P
wDL9hSOHD4CoANLvSMM7dHFn2IVtOAWRM2AWfjfGAQSYvVwVd9Sc3zX1i9DEsaRGyBT7UR0at0+b
DY++ssyIv5BogH0q5ewvN6/oYH/qNbg9XvRfas3kd4zmtglilgj55NvjXVlwGR2gsVMeF+NvYu5s
+w4GZS0zWzUsVKPmCNRnaNT1prmjWTO8D0oaBY3eZ7uSohJqzEiC3bZ/fX2hidwwEEdIgSf0Q1wO
1k5GJcJuUsGQrTn31pT2AXZ5g8CW5D/KUvnHnnK5vPpf+ikNxXQbXCOX9iJNUWfhWGqYlowcqFaW
d3Fk5zs71vunPIuKByUakDnjVGyVQuRQFlsbBQm0zpsoGUiG20vTeh7Zg91jqLmeeBF3nic2vXNJ
TNsN6KlznhOevDUMTAjmVo75+ibF0qJQgEelvNCWNymoW5LRBlddKNRSBgXIHH/nLDRJ5gJ476XN
/vaqLusicpovDMo9fratjDRC90sHg44YXEV8z+xs1xjFI1Q/XdAI3qVJelcKCEAMVNuwvXJ8wJuE
DA7GidBBlR7mzDRa5oyEKEIPSWEXvp7FGuqZfYFdbWUbpq6vMlPmx8AVIAEh6lKgbELbNZo8Sj3c
QahnI5hcJkDlFJ7/8uUdllbov8S7Xw9HzvEUd8uxu7NLcpqj/I+aNg8tmmiVTBwrkb4McxLov4ah
/8qcBpxmShBl6FpT0RDAPnUB4uOBPN1e4pWDi/wQlILA549khbHwUvZEaMXGVg8tA53ehHup+MHK
wctAzHXbknT5i3NzYWmxl7o5LqJygCWaBJUCYioUzJP8/sttK1vjWZxOwBMJJCwHPcyy3lf7U0va
XWQdK2dLAW3VELLb8PAoHkIS4XJ/kko4zRjVelg2zsNQ/2BttbMHC128/5Yd+7uBcIFChwYcPMiS
LcKFVpgj6yZbD7viw7I+Cgc1jLH30yQwjCGY241297XDgPclHnQAGqANYeFZnYiCHsqMjdBibXmI
afEFwcQWp/zK9Qx1KAwKDBog0YOU3eXsaegP0eI800KjiWJvsLvh2ORaPLs10TuXp9YcECh9HWpb
6gJBjTuYEIuC8thpvzgm7Tfm+HrQqMBKdw5oBS7PZTDbJorZJ3Wmhk2jz27fzM0eNdPMv703r10a
1LShBYInHtQLwAV6Oegso7hCx1ELi54dZxKd2rY7xmQjvLy+JBDFwl8a0BtBamJJ2NROhZKpyayF
mQ4iPih0i8pCQm++h3zeT9DgPRtbnLfXRwFVXig8QpUBmiBwopfjKkxncHqUW0KzLOdnDYoBflZG
5M4m3RwqA9mipFpZLYBJDER3KNljlIujp+JCMFokRkMzAzdIDbmOxylHzWHDYV2bAQIRUTQw0yjR
Y8Uuh5UrddYnzWiGiVkAGDci4cK7wt64IK43BaxIkla4EMmRszgJMy3KaGwNM7THSIR42YFoCjHl
s2iaLdTjtQfGBoM1pOEI+rKWQVNTaHPKcmaFStWyvVUVuFDUUj0UuW7sgUWY3hOl27pc18YnW0Bx
DSIVDva1y1lEL3pUlLy1wrQ20YabdIxBNhlpYNM1Gx5b/2HRkNVAJ7Zso8Lb49IcL6eumgdhhXMh
UN3o527XNe0Ww9DaoKTqDl6KeM4DXXlpxamyfhZoVAlpXKJe8uhkoMth+oa/WFsvPK7B1IJNrutL
5obCBJ2q3hYkTO0UihS9mR9JbgwHO+LJwWmRsQcbVhz8q5MCBAYRAUR4EWKipfxyaNwkY+90phVm
pOp9O0kAV8iGyp00p90wtRJeSlvgLsXoJB/NYrGMycpqM3KsUNg03/NiUu5Bq0QORKu7sKN1fCyR
/z1MCjE8c9DZfTFO2ib4R56wy8AEsrQqeOdM5BlBdbc4genYx2oflSR01BJB+3jXmnFglt9JDhpG
zeUa6LoJyguuUbzSzZh+ZStJpjEwcIERA2kB+fOzOLeqHTWOZtUKk4yiG7xJRt9MIHGH0LjamO9V
U3gK68A5AUHoLEzFo0KVrrNJaBOwNNxbRjMOT2xKcx3sP/1o/FtxG4ELtIGQr0YdFkq1dAmqKvI8
ESZULUKFQ9a7zmnzUY2RuhG8Xw9KWsG9bQF0g2hiEfA1M1HgXVUS6rVd/9R7x9jlBmpSbpo1W6Ca
6xvh/9SOdBDxwIUuWfM5BUI0V0A26rTJAOJaoxmg5glxY3PjUlg1BI4UQ6ZmIQ+wOISasK2y6bFS
uEbL9zyixUFV1GqDUnBJgyNXSDLiYv/9hQnZCzxpw1CU4SSNQit2+DenKhwXzPXKYz3U/V03WOp9
PM7aXTkqU8AgYrDLmFrsm6LoXoSWH03Gck/NImh0M9RqbaU3f6jA0X5l1VQ90mQgfl+32R+K+t+G
m19ZdUiyor8YSwEWvaW4Jh1qvMzTJgppEUcej5HtJIX1auWbvRXXz30czr/ilMDd4tm/iIc7OqJM
aulR2OL6ggiRmiTfCO5q8NuWSvpbcCLeoMUrIFVE+gSypdnA3/vM0raGvASyytVC6IhAFTsCiMFl
rYXnOsgYWWKHkc2YXzF1fKuVxGl9O852gtHo0EPK3c8KBFw1aLKCdooe0sKpH4dkyE55Zr+bNTPu
czj+jVfkynIgfEGlG83e2LBL+T5V63qn7WI7tDsyvZEYpUNexNXzjFzIxtG4vhTx2IJkKKSgAZhB
N+ilv2w7mYQqq+w0OIVHit8Gms/qDk3TEOT8VwU1TLmDFnbwXVG8kMFuLz/mzDlPRtx0FqfFidsP
BDASbQYp2saD63ruZEUAyTskueGnlrlaDAXFrwzc+ICtgAVk1P6YoOTzSIyU0u2r/SpOR185yofo
qcG5ASHHwlUamVMaSczzU4TL9DHPUpkZTaiXRxa7w9Hpd7ftyev74mLF+xEFLfk6RvEOvuxy9hIp
/N6Jlp/KQjVfJ2RB/N7sQKuQDEAFtZY3mO3sa4nhvOjqWG5Ylz5yaR2BO9LA8A8oHixG24moNeq2
56c+i80TK8GsVenjuG+S9iNTkvSRJ2rtJU6mvd4e9tUOxbBNBLoSYoYMP114DKMrjHguHH4CDNWZ
XcOIIQmnRFEMUnzQ14y7Ym7rD1aN07+eQhiGg8K1i1cYyjILwykUVvpSS6pTN5cAgyCiDLCdUtfO
h3bj1r0O3aQtUAID7woPDIj/5doyqwRDoAHKMEsMkV/WlRO2I8I0jWva05yoyaeNzo27qB0Bc6Rx
qj9pzlgebs/0Em+KmAJfIaU9UOOTso2L8znYcQK4QVWdZq0mr6YCbIlqjRJhQCEdrUPSjQ1TuVPB
GPtaWJ01uClY654n3ubu7GTkDj0fdNdGzi89nsvd7IBvg9QQlsva6uftb7065n8/FQUB1EUkImsR
61ZpbzlVWlenLGJmkEPhvESUva9K2/h129JV8ABL8MMoNgKAipK4vNHOnBaqMplGFAAqZ0dLfUF6
kCWrY+HdtiKPz+XxQmwH1DpIPtC7gNLZpZXUbiKREoFHuBW1mS/6UkdytibFc9uobPBI2Vrj8bbN
6zkElQiIzWQAKxMOC9+Pt/iU41STUJhzPL+WIoNqUQkQkHisRg5huH81Z6Jqq2Jn4Txfc8hZnTHM
bZfbYTZ0QENRFFXtEyjGVctN1SRu/hlMITFiOFFS7hG32DILVZl1I5TJpmGsZxDSi1Sb9bsSTLDx
RmR+PY9gf5J0XaAGkuDwxeHFlpnrrEztcARFlIe+nSR1gefKXocosbZYyq+346WxxS2A3FpileAI
CzvAb1y8qECYOzL7n709nm5A2gHLBHAMUOaX29FueDIXvULDVPT63phr6IRjF/VuaqLzYBggE0Ks
Fs3QtUGyDQzQtcNHGIpcFAozEujwtw3q7MA1EZvqwUqccLZHvwK+Nh1TFO+bt7nX9kJ5u70rV+YT
2Fbw7IG9H93eyyxi3E58YIgQw07kE3UnS80Vr7VJ5myEC1e7BDRqeOOAkxcgdpkyupxS0xYa3iAV
D1WSHVKK+1rvNCVw9K2y1pahxU1NhG1EpcWh5kh66Kh88uGZVunGXXE1bRgNXoiqBfJSZO3/NlOd
LVIUTU2SRiMHqqdlO8b5W6l2xUbuddXIXzQUUtrokJc/PzNSJ0quRDZ0Kbs+BdrQirv0QY3Lstxw
vqt2QIaMtUGHmb5kt7ScHCkjx+bhGKfRcSig64Sy7xYF9XJf41bHnkYYA8wVGlqWJbikLWzJc2fd
k8mr0MHadcyNWFDTaT/G/+jaYQsoOgq4ghQAQJPI5cwNZKJWBdjffa4+2e3oCZ+2rX/75CyZ6yWX
tkxFoB7nIAEClMelkSmf5I8dch8bce6rCYsDgztRMJu0fO/xLroTkxN/a/FgvZuBo9vHxpx6ttGY
X9WOxM9krPN9OdjQWWWAZVkjVbyxMH9z7hhQYmRmTDaihmUQK78YPTx4of8VeFi+c/HIi5g9l/ji
d1oFO2uvBf2p/357XpZ9mnJekOlGbEKRvEcwtZiXypin2i5y+x4AvMKLzJKjm9dRPJRk6j2qdqNf
TjWUO0Zh+8wGJJs0aGhRWlLGyAt20R3XbRFElCcPtGmiE1VS/taqvH1x+rE/wLJ6nOckYn7dxKrf
tprTuWTqrCYwaaMTN9EAvd1wX8sABYMCHyYF/Au4TCRPF14FMOhiHmdi35v5hNfhXtObo9L9yJDk
uD19W4YWQWilTsBeNNS+7+d7wA+g4Gu4RfqY9e//wQ7uUqQJkdpG4fFy98562bapCTvUmlxlJoFT
pj8qUwTjTHe3Ta2cfLwR/2dq4fon0nG1SGz7vnW6p6gg71Ts2unUWqqr68OG09wytlgohYJ0Twcv
5X2GYcX+SalfDu0W98raIjm4FUFdgecCclWXk6fnXWr0gGeDt3wuvcEoymPDa/tgT92DSSdtY62W
DlpuPkA0KNgXZH/uklZf7Y0k0jjMDbUzuhkpO/SjpOXGzrs+uChASIS3RtFlCaKUxZbIkPhiDhVJ
OOhpBVUrK46gwpS0/dcmBs0whKAH/WczNNKhTnkyemODZixPHfV28jLudG+drZaJX8cghXeRXDdi
w514ZhquEU/zr0pP+NvAdaYHM3qIVI+IeY6Cgmt5dd+ZhfHR6lVaKL4+oQt6B24gqE/f3opXHpBo
KI6hgRx+SUI4F6erMMxxtpil3ANwL7701CUHCNspDKJiG7N59aZFVIBYF/z7sl2DInFxuUeqhrDS
trs4BDtquxMPwi1/yX7q4rHauomu9gdQt2gR1ZE0wzP8CjetTV0aUW2MQ4cBPNPbz8DfH8wa6r1q
qbit9qMXEA0yGGpkxdcZf8Vw5s2uDyZlC2R5dfwuP4UuRl0gcaPxdIjDVrkrIJOrd2Kfg1B5gIqc
Uu5vr+a6MTTdWUBzQ+NhYWxo+WQl7RSHaf41NZSgnz775C2HmE0/frttahlVYjWpKktYFKspe3Au
V1NpMwO48TkONSZ8Pbob0ZUwJRv0PlduBU3OyH/gjsFLWAaXl0Yci/e6ymka1oV96qL3SMv2QwJO
6m7jjXGFI8JwYAljQTc3HJi98JK940RRAuWl0NSUe4vyITDw4miFwV8HgT7RbORjkGtWvCOxlj2N
id3spsRGB1hi93u0z+jP6gB8OdcQZAszbp4iBPiPXWm88B69yEASD5viBSvT46BCj8K2DLkREl9O
jxmh0yMdUhYmaJQxj1ocjtYRld/iybnTMt/62fyJIn8XPZcf+Obb6y9/93mCAgZhG29pOGEszjKv
SsooaTSUKICbQfbNa3g4P4OxwwFT8wB9ptvGrgAtl9auWLCnFFhzYcCaYH+SWBzTavL12dzDzeyo
g76h6b6HfkT5tcifczpvjHXVPMrEsvERw0Zm5nKiBZp16km1WKgVvWsKDvRYhEKm1btoLHKFOuJu
sJ4s63tcf+0a008YoHS3p2DlaDvnn7A4ClzLMiuzCOZ7+hmzdzq1bqT4fat6xr9CouRkY0mBzUDF
Tz74L0ebjNQEXRtGG02HQXyOEfhy+x9FY3h6/MXKuo0r6HoXg4gKMytrAQgf/lLHnL3qhtJo81rv
klBLw94mXm2DvAfgbav4dXsKV24gWNLxEAL8Cpj65QPFjtJYZwijw35ngZNQnHJXeAmBcl6zsWGv
vSPyZ1JiA+AW3K3L/O2gVKrNTSNBbkuXrREQ2vlSbBlZMpQgzQkr8MIyK4N03bI4y7RmRi0xTsMh
GMPojngvxAxiX/Frn23cLGuLdG5Kbs+zRWJ52XZ9DlOCfyiKFz+Xzn1bbzzHrjpK5ICA/AUzmY7A
y1hWnwibmpSXTRrqe/FifFMD9M65Nd09i1/5KBmAvtzeEWvLdG5vEbZmYrJ01sEe1xovr/w8QRFq
2kp0XrvKy1EtzlNmTQ2kEWElnYM02AHtpAX1s/OxKd9zHfYACI+3JjwyRSp3GYUrNDZoRKwUTSNf
qVE8qTHfc5q82HW2q2bHS8vGq81vTgx6CrutH+dJ+RRoG1W6jWzQisPEMwqvQ7yvAVDA8C+3i0As
XdGiYCF91B7Ju/2H+L+5rx6gC4t/bi/i2tY8tyUX+WxrzuNUORJ4FTblXaWj84j+qkXnDuMW7dja
bsF5RoSAVwdevDKWPjOUpyIRuT2wkCjMK6GU2Fkgq2IbMc9VIVoeAvQ0IPUP4gL5/Lg0I4EBcdnM
LETp+Zk9kTvgNgsIq0BlIoQMtM8zyBccug2PtTaLUiwHuH8UAJD8vLSamFxJZtNkYax2LkSsXHQn
u0jU9OZGqLXqtSTyT4ppgFZpGaRSPOY1bNM0/Gbt0Ds/3w/QhM+D5mgEW/Hw6j48t7W4NauZjVqu
wNYALlXH/dG4XxElgOey9YaNC3rt8J2bWgTETQ0uPuSJ07AJrOA//XJAqFBbBhYHt9fl6qharydx
hGaEhrUgRisGVwZm/r8fJOBm/7+RxQjwOtTIPNYIJyGwTqr2sTK4mznPcb3F9746V8jnUwfPNKTf
FptNB4eN42QdCxktQFyksEdVAcXb7eGsXveAYSGogBYbEvoLK6PgVV3nOK+T3o/7OtFwTTqz5dcA
8aJQYf+eFENF9dTKg7YcnSAanC0dyOuoDTEywH4moBSgSVQXZ9nUo5Ggkgg/mFqJrzj2fY2m8SBR
jc+pqSx/NPG2uD3sNS/lwHuglRfUjMDUXG6VaDbrMcrkQWbOHhmb+YDHb+YxECVvTPCKy0B0A8AD
kH1oml4WxEmldmIo4yzUrE+O+UNIYGS1Jzte/3lIF4YWCxknXVeZTGGhpecBcOR30WCFueYEt82s
3NPyrYk+FRDXyF7Fy5mL0VPfF2mWhengiKCKynhwp9n5RRi0SlGWhKo6SMbdtrSH2NerYRMMtbJ0
Fx+wWLpZSWs8bngWNpr6TVfUfadaj/mkHCKVDO5omw+MGF9FLA6TlMJDsRNISiZAacTAEjzmBdRy
gVH2b0/L2lch0Qa3g4I3mmwXX1VyoPLAxZCFSQ3VjpEF+fxCK2sjTbm2mVB4Q/0ZuT0kiRZvWcGM
pAOaTY69OQnxMzEeNT09OEjU/PtwILOHVBQwmnDYiyOZIg+Vqk6O4Rh1oJno46W/GvHPxR1oPJxb
WTrszqBD1BRZ2AUEaIik/KI1HxzN0F9uj0buyctnuNRHgtSkA5QtkFSL0QxG77ChnvNQ0Z3Sq/uK
40k6BLeNrO2AcyOLwUxWW5kxV/MwycEVrJfufzjfFOk6pMLQrI3w5/LgFXENmXCrwnXQfNPzd6Yf
avZ5ewhr2ws1KbwxQbsDvoPF+0UTRQTmBwET8UMRvYzZsYt8UhxvW1lbDcBhcdkAXgAhqMVEiS6y
6tGCRzTAeP6BLrPGsyw0JG843rV3EiCy/7OzuKnrpuLKoCVZWH0DtZWrJG4EHe2oj1w1br1aqPuo
yO/ySrjzFOY0eSg1c+O8rt2uF9+wWDTe5F1FVXwDkmDlH5SuyIf9vbqvbT8B/9Hz7YlduUelKIXs
NwZyHvm5yx2CV2HaWAPLQq6EU1o8jjkEUZvDkIHduNpqn1rZ7kigIlUA0XdcokuMflenZkyZlkGJ
fXZb8hlDLyyn1sahWtmRaLMBjhbVf2TQlrRMvSKSIaonrKH9S4XorRLvwBqDRdxCtq4OB8lgdHAB
u3alpcZiuxPNqOOa7mpX57E3z3dTuYV+XNn6spIqO5Rkw6OxOGCDKNOGUQq3ahPsxthTm/o/zBiW
HtVroHhM4OwvN0E+NCxuG5KFov6dzs99D3I7EE1m9evtzba2MmieQ38zthoCt8VVBJ0VaBFaDoaC
ONgYErD6xJ6R7w1tq51mbWngKCSKEw8+8FhcjsiKDejPdnEeWtC57syvDih1KPv3l510FRLRKxlJ
lmj3rBd9VPQNjJDUje3AiR+15CTyLZzJSviEUpLEdMliErC2i8Ggv2RsCthpsshN0yyo6/SYEQFV
37Dn8V3S2XdoidgId9eeeLCHHhdsC9zoV31kRVdP86Dhcgr1Z/QOdK66Lx9t0KD43Z8+Azhvw/tK
X7O4ci8MLrZHpTK0WmXS4Jse5L7yZQ7KwNi4SdaMSJwacHF4JKH173IyM2tWi6Kf8nDWnrLRpZ5e
Afm3+2NWX29v9jU/buFWRP4QiH/kexenikEHAiBGI0fbilsENhSYdhB7pu/zB1QTp62axdrZOre2
2PH/j7Tv6o1bWbr9RQSYw2szTtKMJCq+EJJlMefMX38X5e/uPdPDM4TP8ca2DRhQsVN1ddWqtTK2
KBnkTbEZOx/48k/RB4UpW+vrydH5J9HLdG5pdlhn2Zop97lAYkTMYLublMQZ3nE1Zr3ZyHoe6128
CyOrLoy23MbW7SlduKwuZnQ+9WeWC1kQ0kHj0d90KIL9YNZfdUvUz//NCHXaOn+aQl/Bsg21/R59
xG8TmG4fbttYck9oVsbTGcE/cCu0DbYKWm1M0n3dRF852nDqCX1Ncm38b2aoq4Op2SEYmTTdF7Xk
ZFmwmZLxXRGjtbBpaTgIAWdgLZigkJ28XBeA3jwhm+J036NTmbRotLHi3p8LDdJaNm3pNsT9AbgT
wH04wdShAnQEUCguS/eaEMk654EoRVbWSkILZwnge7zIgChFYoiOIAa/0rR+go9AblkPJHT817yO
0ijQceT2Cv08fanDJAMVCcQFivco0lDHVlFLNWnVIdlH7batAyI1d3zyUuZ2WwB+8YvttmP4mfof
KD2XnKSPzVp4sTjWmW0HyZyZ8IaKrCOvyoWhx3bPWUfBo60Ird4LdX8tWPrZ01cjRU0F4R8gbOie
vNwkQQ0qRvyf7kGVaIn6ZHymW+iIEdCr6pkp6THKK//N5J6ZpDbLFPtjLPZhiqpHZ7Hb3mTNkAQN
OXHbcjOA6HSNxnXhIMisgg5vDY8hYD4o18hxuaR1LFyjl6R2DuIuVKeY4HR7WAteEEQq4szyNq8X
TRHUygU6QBov2UMTEU289pRweiXcN94zU6+kzBcuS4S1oNgQ0YkCQibK4TYg+y6lGKctA0sN6VI/
AndflNrpKA6bosV7MkU35iFEL+bK2i3N5CwIPncfzAkFyqUgWcPzKX7tFXHfdb/bfdT9PYAEjWdA
rqPGD1cChrPLDSl0Xl4EfhDs2+azACCfldAU2W5TNLFqKETfXrSF8SAjC+AIQHBzoxl1zkE2VsvM
NIb7KSj0rNzWvggd95XH3MJZRnSIEBpQXjzH6bwsKDlTPpZE1MPE+3RqDVb6ljXUNP4ePTJ3fP1r
h9oWoRIgMBRRDlOkB9lTjJb5iPIHwLtXvOPCToePR91tdo3Yg1RAqHLSUIFlNtyDoNRU8WAwQolD
aZ5D8JnG71NXcCvLtDiD/1gEevhyT4g1JxToQAj3hZLoIp7/fPSQldC9hkLVf7EhzizR7jApoozL
PJQUaw9Qqp7FAOWPoVVWHimLG+/MDuUDtbYcZm6/cJ+WqOAJkSGleEaukXcs1dYQySA/IwJAiAwd
dZjQyubFkppF+wlpk6ZU7zigV9s4tKAQrcdBanbZCFgfWFXRIVLL31oB/Kc3fA3+8FSNa4HPwsbB
1wDIiAYfgBjpZYz7WmL7CHkv1Gvr8R68l69jfY8eiGOzypq/4CMvbFEL2fl+3CYcbMVsbSbih5BV
esUqDsMdwHpg4Dmo3945SwbxekYl/yctQNMrtFqEBmIZBitm0qFqaGbgVgAyCu/1kgRaYmjl9Neb
VZhvbIChZpgHpvXyWIDgxxu4FPcAU6h6HsSkaT6HtfrK9bhmI+CBm/l/gXSnjHS1Ek8tcu37vPCs
RJPuIuEplMVdMAzHIG1Ay6I4t2fy+rSjUQCXDOrBcGjwy5fDqjxG1AAGT/do+SYdLrPh5KtuF/21
U7k0Qx1BsdWShmnzdI9+BK4xlfZuKu7kNaTd2mCoGyYsvCaosgJ3tWwmiRSSsEaWMi0TUmm/b8/b
9fHCgObiFCqACkrN1IB4jUnUiO1ToIqOXlg8N3lFiqHGsADGDeSVUGBpX4C4AEn4WVUPbQ6Xq+Sx
LYNiA6LxIAI6IESCjRmeS7HRy6r5RvfUemLnymfOngNlN0TEc8sjTZXH+EozsFPR7sUkqowaME8D
tFy5I7TDGifQginEH+CBAPYBjwD6qaEAn5WPAdft49CDgteQvA4QDLYmRWrt24s2e+CL+BthAaAV
M2HI3BjFUpdp5ck8U5Zdt0dZ1mCUwgiSldTK/BNuWKDxFamXyHVVYCw4rQxpW7Y1YbGypixuHAAA
I51hK94SpVozhnjgnm4P8DphNY8QYQJqrwDPQkTmcqMEas5lCGS7ffdL5O9FfcMpUOrKgBMFTaZe
6fXKeK825o89pELwbkOBiO6aUtNcjksV4x1qPf8dAFEF6vnWgDzE7YFdHTfKDjWurvQCNJDysDNY
vlQShXd9oxLu+NXC/uJuVP4dEXXUhFaMeE/DiLDjy2ewyG7C3xrk1yoz1J++WSO2VtZsbWjzv59l
dHw/DKDxBIOH6dcpMCD9uXJZXnnFee5UDk0hIAfCpUK5eET9ft2XmLvpVx7qk57zhnl7ddYsUM4w
L5C1TOddUMu7BBymXi2BxxR0yL9u27lOFVBDoRw8esFbvpQEHK/wIaqNsDqJImmcvdeRApz9z/7L
INixBEXO/9EwFdsVUulPiQ/D0pHXCqgn91ZQ6i+9JbCOtH2rPgqyMqeL+/Bs1eZ/P9sWU1PGXMBh
1Rr2ORYOov+cCCskMmsmqK2eeyE7hpGI2RRO3fDZq4dceF+ZuPm1cOUQz4ZB7W5gH6c0nTcfAmAD
JGJaoIuvRU1iAx1mme3xK45iycWD+RDt7QjB8a6lxgRK9EgA0Wq3Z8OBsB4uY2FNvG9p2s5NUEOq
AzRnR37Y7/mB9Bt5F65c9mtDmH3u2cpDfiGDDQyhid755hh1DytrsmaAugYDgWPqUgz6vYcMRrFB
80EZ3Akfvdsd1Dt29xQeIz25v210ZdJoPvek8QG/Vfx+n2SlkXOlngPjmK3JtixaAXsHCA3njI06
//vZ1BUhmAySDEvjDTpPACaoVnzp0n0Hyqp/DFDbC5Q8fVI3cb/PvoD/0CPJrVO768wqtPH6uD1l
i94OjzcogagoGIJq5nI0QZZ4PHiJ+v3IvbMz57iFLBcJCJR/VV18xyKtjG4pevnH4NxxTRns4qGp
lNmgXgg6G+rKZwPOlx5qMsiyrWzz5an8v9HB2NW11Ma9GuU9kqHjt0bI8P2xggZd2A2gVcLrFz0d
CI/pGF1tlR5dcdhzRXWfRdAjOYyRe3uNFgZxYYK6kPK8KJQYpKZ7nnvLky8c1zI/1mATOHH5yrGd
txblSS9Mzaf6bG/zbdEyKkRd9mlSI1nyIahvA+RCuLU36LIdFIxRzv0RtLi0Mzu3vhNwhrAFtF7V
MxXJQGjBiNraDliIfDCify1Rjm7m0+BGBYepySM9hkKPmDFmLOiMNxB5ZfYWfB4YolVkZaDtqgEP
dDkqnx35US2SHjj5lmTiRHpk0G7vhcWJg1rPzzMa7IiU85E4YWriAhu6Z7dp6VsgYCSi7IhD6tw2
tDRvSHqjKo1OGtT2qZ2gloPUi0k7gEKgJeGwSYoXNXubc3Rc+/fxPVLsKPHPYhEzluRy2pI86sNQ
yAdg7Tu3ZkjGmUWpA7MS/zW8CbR855aoQUHN0e9ZsR72kDcAr5UQBXpbZWsP6euK9GwGcAX8j+oj
AuPLAYE8ylekEMKWjaAXe9b0cptlnEEmU2KXm3ytzXfJP5ybo7Zdr0J5lxmwVIEQ7+QvhveNcHzh
fZPjbCCV/5IcBu+9i8FRqzUit6kNMQYndZGR5ixJISbeGrd33+oUUitVDUOvjUIzgLbxDg1qsq5o
enfHpoegJkxnMivZ25/3P+34zueQOle9x8l9L2EOc7Ozaj065k/KXWl4pCEcwPAB+QI37UFbOWQL
dyHmEsmPWQEGiTFqLisOIIK6qYb9WO5CryLgwSFq+Yb8ouB9Qa5AbNfKgwvHGjUY1EdAWAdCe7pd
eiqrOGmzHlvTKA8F+diuXe/zwlATeWGA8rfg8+wYJhyGfS8cciCOK29lzugUOECQc8EYDhDpdBT2
aRfoNbLctoEyuNBXYHXPnv+rNhDxxZ+BPlTWwNvBdmVDUvP2xyiwbj9EsKiVUEe6GDU0L/LM4A7A
j4lGkZeolPijGJIeZMmGp4wTaNXQDX77HPxAws6m88oudbaH0m9kMZYHt+bx5AWte9ZbEi5N0Tuh
chKLsdUzL1xh+92h1Ta9D44tjYQ8kXvJCOTXNAacVur1EKqp2S5f+Tq6E+bP1ykokYJ4UsZLiIrl
EhXyU1OHpajEiMjhV1LcIemVqCjnbEADpPQMqbbeamaeJib9Y3cmt5nza8DCzqt1FqYkjIjuTh+r
IQWdFcngVgGPh+yNpFAzw9NG4oO/RUhMxttVeEhzh6Jw8ZTnwLAwtSFJJ2GnQNhePo35tgB58e1F
W5oWPA2A5kKuETwcdBzQyX0me4XautVwl/Ypav0P2KuDGOpxl0Euz/UL0o/7NSn7hT2K3icBlHvo
FwEzDz0rSplBJ4zp3Il9rrncnmS7zktryFJT6PXbY6Q817wCsAVuMLCAoD2OrsBrWooeAlHtXHE4
FmJAuv45ZiyZR6p6hyYU8eG2Ofo++GNvBmYCJwJqN5pBtBOZTJo4oXPHuM0fh8HnzQJ20Tst6iz6
b0whgZRLiMV85P1e2SZZtqZbTl2zfz4B5RJ0rCI/fiXgXYhJwleh1rkPasAj7SoSFt2JzFcyVXqy
1q76U8ijDj6wtQD7wMexYGuc/ez5Fp+0lslSuXdjeczuJlFiHhKlYaDfF/syCEqafDu02PFCUY2G
34DQOENBPRu11gzHid8zkwqZQVkY9dEDjxVixsJqlUjV26Zsd22oPsV8IBgKP8r6pIBUu/OKTC81
ODNFAZW3UKkfFVcXNtMGnMX0kL8Ux0YkLRinLJEdkR+tWwH+RhLKaeU2XtrI8LXg2EBhAEhZaiMP
AVv6YRojV5BkL6A4vxeZT6W/78q7Wnha2VizA72aZwBY8Qsas1cbK1GbHswnee+KnqmJG0h2bjQO
ilNBQYr+uwOvH2BWL2Pd66nCAK67Vp+m8To/2wod3dhSGPAcCVwudNG1/qTM6ralaHmDardlYM1S
qEVugF9wV02bLNymKJHL4i+2fcxbcAiXMshYXrPIP92ejaUtDp1dEWqNHNh9fq7es00nZZPUiVLR
u4z3Xra/Ru0YF6SSiZLfrUatSx4ELGQQ2kUKBdAQ6kYFn1faBxlEdvkm+gS+kcSKDALd8Cj/6phC
hxJuy6/AbOjKxZ+5PrNJzbVfDXyR8x2UhD3ml6DakWfnBa5Qf5sntQ3ciDG2gxVCKsLLJoNvVmFo
VLbg/z7gXyljKrUzFQ0II7mmd1NxJ0abst1LySFuj1Ctbcxw0HO0v1TFjovgQicjO0xrPEeLd9O5
mPK8LGdLzPQQ29IifMHI1A4XlwaLJ10hb0JmIBA8w1N/VgYLrEgiqWTf3l7/Yf7/GT6doPMGXulH
EWveJNZBlvXCRKpWfTWnp8faWQlOFvcyvOcfyls05VAD9SpkaGvYUtK3knWa+DEDwHB8ELxnbcXU
8qTOHHjCbA2Nkpe2wsAf+JCterfPfvfhQQZpsoenX2agfwqJlNyzvvPm+7+ZTLQCgTp55mm/ijLy
JmObDpu5hY9XwfdiSRAZLyDNqzMa6SRHbZtN2zjB79uGf1hzr1zmmWHq1QJlIzXJpR6beAIP3ANY
E58mFliFAr4C/iKYlW7ziLAhZM98KDZs+v5QNKqjIQjqm0iHgOUmEt2gPJXsI++1YOK1kSgBTIW0
fEdi0VH/khvtz7k7+2TqNq3LvhnaHHMFcptkoyI94/dOw6w1zS1NDXIyIFyc6R0RFlHnOxj6vJ2g
m+BG2kGyAjNrdaEuSPrsSbbsQw3ZSNCYDhLc5LN+0iqXyYC8nzwClsETzxygey/nB5YTthWAC6dh
snvBGZq1vteFowHwB4suFNB9I2qnvhKtsAFXMPNs2Om0Hbx7SdhANNsYxWMprfHsLRsDRz6Yb3Gr
0I0AXjgNMZNKOIcZuHgdX+hBkk/k+BeLJvCsi1YC0/nbqc2Jsf1rjvJvwCxzYBUXe1cj1d6zLWUk
t7f/ynjo6ns0SBKkqdneLZJaL1nZHLMPf+vb0oQmq36NI33emDeG8+N5ztx1yRS9WI8Yzk4i3cpU
0UmP+VSczxUdeoiF0MRQm8cVHD16QFXxSm0njbjJ/NKoxMaomyPTEKXZqDgp3sAiESMCBlIdK6/a
8mFziMe1/OZSoI9vQqMXYGVohqH7QUEFzPtooMLeZPOTpnjFXTAms+B4wyu62o/xW8dJvxEEK1sp
qisoy7fZXyJ//8wLGvXwAYBfQpbo0p13YtFqgYAtW5T3Af+AQixEpGXf10V+c3szLd2IM7vIP6ao
UDcqh1yrBBmno1SOZeY0ryWSaWNY71lmG/6qJCM6eCAC8db0whc3FiLsn1c0KiOURxRiz6sqjoHh
NlcJo/VQtR2iZm2LLQQ88/PwHzPzv5/t33rIimhUvd5lR0cNR6urd7k+FBVp3/zWrtpju1MnAm6c
ZAQFYvbBrUzwT/fU1QE6+wBqLZuCi6pECgY32QxW50IJIiSx2dq13pyOkiVY7wyZjEPEktG46xKn
0SEcryPazp37lbVeeNagXiyi3RmkvMA8UVGC741pi1IEElfJ3QBFawAYWFBaVkZSvUaRLSPoq8WH
8rWpGyJMujfdae1Do7fe2+0P+cEnX83J2YdQoXcZ5/mUhjnSJ8cuJ6+Yf+6hTp1GAU++nUKDMsGK
PCiR3uF9x/fAmj5wldVMeh23RlNaoKCIjwFaJLO/5DP6c/KQ3sNDCPgipDGo7RJFyN+H4eAKXf4a
auXX2OyC9OP2+BfXAQ1BM7s5yIvp8r0qNKPERViHbOAYkmeg8PXY0JCrzMy9BpSLa+CzxbM2V6GA
28WFS5+1DOnyPm2jwQXbRLQV6in+GIMoW2loXjxqZ1aouRs0wUsUrsTcxa24h7ytvyuEILByqdEe
b8/gj6rN1Q4CNweCHQ1i2DRHh9qyWRU2mELEU53VWOOWt3kbXdtPjBXYxSt2izX8MqINu63NcTzm
tr9/iTejpb23lr8pzNbi7N7KvoMPSdHrdoPfO/MxtBJ9LSBYCs41PGj/+VbKA4AgFOXoAh4g4gOS
j2Tg8Hr2DpCfiXke6XbH8x+aw3+TsbowS3l2D4QQodxgKzPFIWTfc++xEzZqdpSAIUpPBQcvc3tR
Ftf/bJxz4HLmavNY5eJATQZX6cJxmw9DZeZtV21kNVxr+11KWmBwSPXMQoE4p9TgKnANp35YDW5u
9tvG4u3sxBnML/lxXl0wtO9lK7Nr5/YAF8/tmVFqgB0zzLD4DP6T6b0dxKlCvahycV/VgUSCXAAy
OwYB7G2jyzf0mVUqoExB56ZmAYbK97k5OFIzARd7rBxIe1XZAdQ7vIfsp8mka15jeT3/mWP6Ucm1
iDQ9lEVdVmqOPN4NY26qTL/iDP/D8fjXDH0ZJBAta5ticFUN6fBTrKl6x25Dj/DKl//WZQFRuEdm
LfZcSuEjPc7PZIbo3ZVotHHq8THXgsfNDVnHTzVdQW6xCSGrGhpwxhtpmPTGs4BttavMNwBfMUTu
VGdvWv1RKhvmw2e++WEH0i9dFteeLEslpouPo7Y3VzFdFgs4Sqln+pFdt/dN5KqiMfabFLhyHTLX
oHePd1GrkgYcO9rfJ0Av7FM7nQk1KCEzWPoi8/UQfMr7WDGbotKVYq14vPhewr0LShGUU5C9uPQa
jJB1nVjh1vDEV3505PZNZkD3Yt8+Rf9huf81Q4Wbnuxn01x5dyPGEsETgJKBqD426REdJGaJbhmE
PDxwBqqRYK9J2BAqsE454o9Ucdj8ODAFScIdF3c6H3IrZ3xtDqibM2TEUuW7ZnBBUqaLcaBnniUx
+X2LwPv2PCw7zrPppi6jwcuVjmNb3ApxbkXhPtbuyjJ6K7STFjmZX+wm9k2YHlJ2GzWO17YGiBe3
jLovtTW089Kg0S+PC2NWRbwSlg3VoBmkfIR7UcrhQwy72Y44GEMhc/suTaW1WZ43LR0znBukdlrd
aGIUlNLg+ne1fBLYhoCJtQ2tMN+m/FpafemuQAmOBavwTNNHU2CoYyPwQ+7hBH/4+WcdbFjwVbel
Yveft1d0yRBq0Uj28HM5nW7Z8RgJeg9FP7pDWRpTASfGtE9F1TtTHh5Vcc1bz28EehJBcgi0AEoj
kDqiPMMY433udSghTrlix+1TP6TQC+t0td0K2k4ruK0QfmvZX7ZV/sTl52apS9DnGiGWAmV0Q1BU
1NuwfI3XSAeWtseZCbqWPEnDmGcM5AG7+rXvjlU1QPrNChORqLFbxWu369K6IWvKoVqPHmI0oVN+
L/RKgcmZ0W0CpHFiPPuUe7511L51AlTU/naToPMb3GPwfygKQ/Tt0pivVkMUBBBkFEdnrKyO/xDe
c54o8cq9cX2mL+3QR0yNoyT0YYfRto3yPimvBZoRH24P5vo1c2mEcuVNl0ALMOIR+4t8qfOix26Z
fGSt21YWHu4wAx0vFnKWyKbS6W3o7o1sB5y1Kw2cPqifiH4GHqSo5sQYPkBAU7fJX/nwixmfU2mn
jF8jMghFwBgSquulGDlB8ysIf4uAAIzbTC0cXtzwueHjpunbHnoHK9NyvX8vv5eae0CNQ0npJ3ic
/DRO941TG51M0Ach+yuQ0zVL1AKkAHSg1wKWKmUTqJtYKs3Yf0FTl85GLFANK4CvBQwKRoYLAukw
NCeiTfhy92JQTBAPGkYWJwehC5y6MKvucRAGUvbtYwa6GtXqa5b08UQAvohEVke3Jgk9u2E3badz
2UeUgRCvR0lpw691SV/HyTLcPOofIKFSUUalPq/vwNM51PyIOgjnmWpVjiQuQHDbxdHvlT25cL7m
K0UBjQPIia+IlYScU2vAYXhXrHBFDzqHRqHcVMZHTXqA4EpRHjs5IDHzWPkSWuiIlN8XzH0DOE74
HUm7KIh+peqXgqYpyEe3r9BDZFrfypuVDbLymbRQhc8VcGGeyLudGPMWOFHNRinDLRKu8SkYm7Ve
gp+m+stLCfcfgCAzlyYuJVofCBxgSRoDCOnucoJ0WkmOsv75+Snqn6f9y8vL29vb3d3H9gkpNvLd
k0T/+utlgX3kcdAcNhO90H2ERSDLPXhCJTfYA49AZHuwJID40oNvh3azE2zPEh5Se3LkDWfmR9lk
bSUiyTZ6WuWNvr6fZ0EsZSYAh+7DVUd0qPmqnEB+y5VQwCdWA9kjH+xKzFvtyObtYS+kytGqjvsE
FBgzzpTG8nFBpIRVq8guuw3eNGtywCpyl5kySKpXLM3XO73AM98L+A3R8HCVlhtZIRLGVpPdnBxH
HdTU+uvRJ79FUhqn/ds2ID15vm3yB+NxZRI9NiAxmeM3mhVLAa6+ABm27Bq7Q3Vyj9a7dTASfdS1
kHxamyP6bolrEbiVh/rkOI7ubE3TJhEGb9zvVu7VhQchpvrsa6j4J5hQNmfzQnYVEpp5Z9RPALyF
buToerkftgmySds1CNCaUYHKF2NHQxN1wBTgwfmsv4+fZWIKL8J+uoOuVvfcQNT40X9cmff5mrox
7zTQkQ0jPMGDEvNuHIz3w9E6HjPDOgY6Q95L8jlPupVC84zkm+rOwLw/RkT/4El+dO6lU0uclY1A
C5sg9JynHswkeKVoMznb5e1TZYnsj0Mtu96hfThY1T4Jrf0Lb2mmjaYRnft9Dxzk97hV1mB8i5v+
zPDsZc/yaZChQXqYh+GJM3g9P2iPVWeXMd7/ViO83p72hSwTRgmGop+mWhH9JJfGBvBH5CHb4ISl
ZNp32lM/gT3iNPgH70UJ9eghgPzVytReh8CA0EJjCJREwKhDCOfSJphwmT4c0IlfYEUl86mwc2dl
WNd386WJOZQ5m8MshKhv73mKy9riFsBUM7JCk9E78vKCapojOqtQjDWL1EkFEKEVEp9R3MHojF73
Heau2sVP3ANv5BY2qJMdvBX3+FOVoM4MmEQBiNSgdouGfWqLylw58n5SY5Qgae92ga6Zpf4ZGCDM
1hOC8r+VWxl5KO1yW9r1AWgIa56D1PYJaz0kRuhExkBOkl2RyIzuQdNMYjJ/fYu/FXZoJITRXwDz
0/udtEkOzKbRfcvTg00JbPojY6krI1rcGWcDonajnFZpyCiV4hqF5d8/5cc1lPhPgYCaMiC3VfAD
gqFyFke93BgKyvRN2imK2xiiLuy8E/NQWJGFGTMnJ34PjMnxt7XNvdRWRdRdbgW7gDR2Y8dYRO+B
xzyAXdrx7vr1e3XBBaJWg9cLMIgLXAGR2oWZmoSqC60zszXfq41iTXveJL6bhLr3cvuMLKTGgI04
M0edEZhLkymLVLc10dwMCLulmMgDEc38yI3QiuzARExNFOO2Xbrzb3asF3apk+J7dSBWAoYp2+q2
2eR3IRlIhx70l3LT2d2dZ942uOBPf1DJGlQT5nYH6jqbKmhCR8mgup4dGYLT7LCwFuuUKz5nzQyV
zxagWoWsKcwgDHSGjX+v2ZFT6Mrb7dEsgCcgDgKQ9f8fDvXsSKA2rJR9r7qv2aYjgRXfAzn64B/k
/WS3kGhQcEUiqfnGrRmefzB9dEB9BgnvuXcEy3h5dGSE8nkijarb7Mut/CFvE6MyRUOxx8f4l3S6
Pcx589HGwP2P7IUIbKxCU7ewkVdyfRdorlCaoUjgoVBE8wGjXxOIWIpmkX3+1xI1n34jBFBjizRX
C8xelwLgP/e1YMTto2z2nM6vhHSzC7semAx5BVDTwG3P2+jsZqrR4tFMaaa52T56lB95Y01za3nm
/jFAV/uhZMeN3mxAPjAOENQP/p61xJXNvjxreGhArEkCTR2dvgcoRVM6udRc8cB+lFv+q/oGk5bJ
P/Arb8pFS4gSZnAOOhyRxLqcsDb1xFZpes0F90L5EP1SoN9loZgJeuHpQ1nZdovO6dwaleNoYrkL
Ja/VkJ6b4WJoJsnv/XvuUO2UOzbWq3doH0JQfu2Fv3DxzaHQP4OkbvII3a8ez8GsdkRT/KP4xf1u
1+h3lxzUuQ3qctXyQuHCuNMQ0AYd6T+kO/VYfedWs8K8sFBrUHGHo0cGr1E06NCwAy70IAOUZp5r
xDVJTv3Thj+Nhi7p9Z4zt+ExebrtKxYSRTAIUBmHXAw6VGkaw4TtMkZtYJDdKqS0AzxJpV2L+zNA
VRhE54S3UmAABB2KmXq76z9XKTQW5/bsC6i5hQKuDzUlfEFloPHpnihmYAmftS1vXu54A8wQb8lT
ZK+p+137EuAg5uIZMCWg/RGpm21Uq5QDk5DnKuxkefymrLjt9M00vXV7gpfsADKPuQVV38zRf3kE
K7ms67aoGZfVii3i0F/l5CsO+MI6s+AHdiVAmH/ahYcUkVyAvDuSXRyojOgmq1GIoTNRxLybMHDC
cV9lRg55AJMXWmEl3hSv1g1pePCdoRwF+aYZQXs5Mj4APGacBMllpjuu3LLFTo02hUYUdGx5zIvn
fYWQ0ogOLGAm/uM0nKScSPwTojRdEezhi/U/WkfxHotEn544VLDx5+/qI88dTX3sK51Fb5C/GwdI
XnmW5xttbTQA+cvQ7gGZXEraF8ixN50plwjMU9TAnoZ4J/grCJ2rKwGjxBWKuHJW1ru6c0Tog6TZ
/KLMAtUzy3qE0qaCNGKErnszCaPSCfjCN8t29FZ2zpJlVZyp5yGCArbdeWed3XaiNIBajqlkVx4Y
NAUPIDj3Bb7Y1AMmOZS01FbqOLuXtHGt0L+0tHMnDxKzCJVQbKHujZ6pSh8U/jLgN8BJcITxIPIQ
b6XsSeBIcUgDq823YOqWo8PkbyP1mGmxXnIHttdZzgkYfQJb76c27qbJqiviyyeuBRqzeOd9J1ZN
AVzBtcXkz8l3WB7SxkOvo90mb36qdxKYEXV1x79mW0m8Z9XJCqFQ31uVuhfwt9uH8zqO/9nBoMSS
kPpDEx41UFkEaWYzIR0HLdUT3k8VsMcgJmzLwneKuhmNChLyRlwJ3aaU6vsmkUH0NJaPvpy2Bs95
qi5pntGn2Xc6jxCCJbneCKkSEl5IBVKCTI10mTJsbn/3NQBkxtppQKYhnsUQ6HhSCPhennw1eRJq
NdmAHy694xl5EyQg2A8BYO8GSLYJ3mBpBc4aQuLCktLob9WV4a6gMw+dXDwG50wy7dy6HED5qJo8
t4igJdBw+X2EIytWPcTZUdDBSsZycwqU55Bb8T7XyReYVvFyB9c1VBnQF02dDk8WSrZi/ac0t71e
F5yeszrW7hsjfOqbLeCYkvdbXO1GmjfEpYOFWYwZui14B0Nw5dKsHOcCG9eZ/xS1mmqyDMpFvcd6
5ph3gV2HHFRhu7p2psATt3zAdBb6SkgbTYWhQj7c1PqyWQsnr94WIug4eE2CuCgEKhD1X36S2DUg
/o5q/6mKRWTaolqX2VjSZ7VmqxLy0WoBKTRiEI/ams9OEOWqM6sJo2ijjvwaQuE6SYCvAds5yupQ
ToHroO47P2LDAvwM/hP3qAZ6Gh/GbxasTpOOxssI7yzR6HszC03BO3KiWfsWoDm5WBI2PSb5L37P
o0+6cFIIPiUkQnXsa+xsKdrmkqlwO0kwNO1ZefJFXWHW5nEOT6mlnZOV6M3BPQ1mZWpHpRIa+/O0
x4569mQS+HjvCvv0vgWngKiRunnN+9/jLprsVF7jEP3J0F7ZxusTFSr8DhqKyzUchZ4HuX7hP/Hq
HZyHZ/gPIwNoHAmKbavqfOfE4qmRLNYzeKP6SO7Zh/5ZNMfBkKIdpyumyBPhJLmpavSe0TGmBgL4
NaczT8Ctj6QvpLaUlKDM/Sdw7WlHprYHwRSUrX+QUDdsjpwp7iBs/ir4jnLPwOtXBqez0soy/RSG
qK8AgwBO4QxinfEbl1MloIOybyXVf6r72Mzvx/I5A12ub3u5Lnu/G2bfFXbZvmVTRARxH4y/KtaQ
OVsBLmiQCJfZyDF0JgT6IO1M2MJMOkNk7GlEa8JdkpiRd4JSg1iZTOy0GuESU7oXvlAh9R61hyb6
f6R9V5PjRpPtL0IEvHmtgqFDk23Y7gUxM90D7z1+/T1o7a7IIi4R326MFBppQp0ol5WVefKcbVWj
awrJXe5bVh8DtOq3gtvupuZDM8gAndFwGz7HI/RAsl2jrGE4f3i37w2eySPIXNrJKZSCzqpbq/bI
oaF3eAp91+hovAujtxL69ps0fkNLEy5tNLF/ZKco38SKOQUHv7FV5U0czPFL9bc+9yQDGZ7vtNFs
4bGN+qh6CZGqJ3gbkg1ntGuPc/cIDfuTptogVNc+PXmrdeck3pbZEShDqKKX40HVbHlys2KfAFca
ko7b+jotUDjOX7PKLDSrHPaVE2qPxTuaVO7fhAs3OApNKgD6CNGQW1GYhPio1Y3Pc6p/bmJbLSmw
8aW/BRV7ZwKslRAxdPSGjm7eoF3NQvtbTTP0c+1UnaqjK6+RKy9dS1efw9wPSQY1nb72/PPopjLa
Y+06NnsU0QOe5MFrM1JZtmQ+NnVxjXZi4XReWWbcV5uIw5TKnH/mMpKmCUhyCmrUGlFUG7Q8VZYS
dGavzP7tkx+xMaJ/OPuZgBbcRteHEW3QklxVfnBu+AcON080DW7g66QugKfIZo49K65HglbqnYCg
udNxHINxa+irnGg37yx8ifRPc9ScX2Nbk9OoEEu5lYJzris9GN5C40FpxcEpO02g/Vhnh1pL9Jdc
6E9+wzf7zPAHM09HMEoFgvieq61BRz6JTbEU8q+C89ag3rdPe3whlDFBcy+CQQ3cbddzhX4kLUzr
IDy3nrSpwsg0tIoCyl5rTlHbQdtZNbfNog5SZk8R95pUB6OyYw1w5d/3z8xtkRLFbtA2ISzEwuma
yjhytZClUU3z+Kw6MSBNwptmjy6cVSxT0duKygYZw4/4qGyj833LtwCh2TLkZCXcsIAwKkys0gGL
IdZGkJzV8iEz7Mrfa+omj0+ad5bUP5HmpjXx0G7BPzSqVeu1mXn8eyG+DOisD7JZyyEH0PS954Gs
TjyqF+EOpiBG11BJ+Qp0cKoEKw/Am/QS88lz2HDxDBPkROYQd8VnUU2l8wA3ZEd9XQPFk0DDoooy
Kg95sHLXLuxmFOEQiUDgAUlcNjvBZcD4hnyVnCtAIg71GgnMvNWYa+TqxzPXSCj2FXDq+PHC+KCN
r/2XJu2Kh06na4n9n5rQtSVkIdCvAzASct/IMV3PnlalXi4FcXIek2nnR6487oRKc732UJ7LSbb6
/KMYNx1FbGFysvdyf7/dJkCR3gHCBZwnUL0TIA1+bT4VObn1Ai84V4JZiSTqSTyi49PuEjerIpJW
Dr/Wu3K7X65NMocrGXXOEzojOM9qFrHYkkQS0ID1MU3KN4ck0/0RzgNg5hfJXQ01L5DqgI+NOVBD
mg+gOdTCsxT0iRm0U034nKdcr8X0vqXboj7mErqEQPYZErwGG9nnZe0PghZF5zzbj+qj302gx0Gv
mfiNjI7yC2SXSWaVthCR/qDqR6OxJxc8NqStSSbu47UKrnB74SFHCimi2d0Ls3Le9dpqTRFFIpdE
54Zz+5mGQaQp96Q8ejY3kSLbpkcdJcmR1CfpbKinatj4BdJ80DXLVqbmtq6EqZHkWaFdgWDkzXO8
4Ie0ysEpda7kr6J46arHmjtJKTSJAssPieqhqT86K4MpoVYs7zzoxSG8FFsR0ojW/WVa2n6zwwD+
ErUfXDbXsxLn5dALEHg4t5KEcMhoM6eSoga43HzaRFqZmAgS1t4vS0ZBYgTuG6wFbhbGqBLXgZAG
YXxOAl3fyF3Nb/v2Q2i6PVBIE554kbGSuVnIgPzwJ2DloXCNoTLHbCw9KD2MmNVJ/iOP21ETQOiP
94Zck/R5QDBeh5bQWvoaLHjpwCngt0ELPj9nx5gwS+zbIsIjPDpraje5AphA4hS9Lk01rfiu+V5h
T7YGoiYBCRYQOrLNNlLb86OmBzESHNDfgTJI1K9cMkvOGaru/5qYl/XiavPgm9HlH8XnoBaIoMek
nRC3f0mALrzy2ccoEYga1fEhGsiwUppa2jGXpplgSPUlA+FQGZ/1QtEetGzgaJQIgCQVGp67Wq6D
nilNnf/8bGh44aN3SQXikY3ApiAQJt6o43MzRmiYffGk0gwkn0ZDgfOYrm3R21t2VueREfAowAnh
JmemN+/iYMoxRrSrCnbe6yJkvIdyNwnTE1S3ZxkALTZ9xKoboS2ADIvQqisHbWg2XAUqBH3KrBgY
e7ut1S8tGiVQQHHhPp3E1Zb2+cK/2WwoNyHRjfYusBtef2oDYowinQQsR7pvFaRd0apHdOmhhiDZ
tENrKl878SqvzewWWKuYIpByQ0ILmQ/Gg/O5MkryqMRnI61N8EBDePsZui1p9oJct1TZLV7og76v
eRM9v7y/FgUtXSDooZtrowZINVi2mYb3xGISi+TM513ocrmOFmo9SU6RHJxjcKAfswkSYorupXQs
+o//eC8if4G6GxCakDf/idEvzp4i+XExFE1ybiFaOo57STH70pIhEFR83rd02zqOLXhpinGV3JBB
gEiqk7Pooudy+64lduNZb+17SEEgYCU2mjB3RUw1aM2lxwgCUhv/qK5Wo29jWiB+dTgzaCHOisrM
kYcerDTFYZKekZ6uzVwUwMwVQ+P4P78Ar8wwDrrU8ySN+jg9p1OELuUdOJkCcQ/2mGEt17nwjroa
ERvciqUf8K0OU9Kz6Ew50d70D6j36pAQoY2FFFhoDz1B7et5ZUVvU74wPGsOIRKbpXyZ+B0k8FFX
hUV6BtzMQsL913iu3cj+jo41sSNTB7ikN+uTuof66LjH/bEWfC1cTlcfMH/g5e4d1RAwxSw9V3xm
kFE1EsuPx8y+P86FbMr1OJm4wpdzIPeLPD0Xpuqd2t4ExZoIuVhwRtqcuKlfxGqnZpsVqwt309Xg
GGeo6nUFuQwMTjt+VX9SgtpUbMrvA0UmeFtRaUet8ffjfaMLdwVsgkcZFG548P0kWi4mlPdFHxwG
TXrmYrwoQSH6G5cGZBDaLqZhF3JO24sDlbN8DVC6kHqen+PA1ABYhpwqKzyOCo6PQlGbnBOw2B2j
ZigEXMW+3FK/4ASAsZRy0p/n3Nurz8djQ4Ykr5RDkedNTsMxTl8DP+q+Ys6ouy+89+oRqeiu5UDJ
YehVgPaREoyrlSAXlclHqja5vjKBRySEoLyKYkRv/OGgXavYQ5zLOVKKhmIJyRD8lobQD812iKrY
hZL0kNE8U3EjyEqT9eb96V88yjMJGG5pXIAoKl1vaDHvFKUsyuSMTELDdaZeE8EHPYL3CBLj/qCg
YK3TOAQbVE/R34vO1vsfIC5cRpD4+vcDmCMty3wWQVEJD+Vo0yo8IKRtCG3keFdDDlyiMZhZ/4DF
cbB1wEtRGrFBqqzsudYunOZvxb0Hr5jlpHlqfMx4SIz0uVRdVFv+F58JqDNoREFbjgwO48R7NL6O
RTQlYA/7Dn/xm+jABTLIays7bM2ut9WKdDrBI4mWfksr5Z3zHlIgsTtqVAkdEJzHW8+zUKaMRVrF
227YViFufFJqhF8j4b+l9sLNJ6N8Dowv0Jp4mV2vaosEOTcNQnLOx02p7tsyJnFgIz8ooZc5kr7b
PrQa5Pa7SCBd/D6CvtzbhZDviNH+gwJmudWlV2Okao9utrcxehoBb0jNquRIv1Z0X/IAeEPhIY/3
/Px0u/5WLqjCfoyM5Iyqfmf6rVqYZTp6xMCUWyinqiRJ0nxTVdwaO9bCk2ZGCoI3aW7IAd3NtWUI
83hlrMqYJZX3N/Ug1QAajNODkpbFyuW8FAOg8AjdCkTf4CxjQuJCK32lmkI4dEmQwfvcjlZk5K8o
8+z4uFwrlyzeHwhqISMNjD5+MYeKQ3wZtuBxOfMp2pwEw45a0oAWq3lRRxv1gPAtnswxWLu2ZmfB
xLXSpVnmdvT0IPSisk3PpUrU8qQpbsvvdRsHlIv3xeCM1crD5hbFhY0OkltkllF0BYCMWcJBKWsh
gN7beeyQgwCyCFJLv0WA1WvSim8ohuinANFQZHGj2dVUs3ncpAD1G+B8nv4K486TVz5pyZ8BLwM6
WA3QGVSorzcVXwpc2HIcYqPA6HbgawV0pFGeRa5WXKggB3shL33Kc2lIWyB2V56XS+kBCS7KwMML
pXFwZV2bjzUvAPd3nJ2haEPU6F0bUd2TN5y2kyQnGxon8R8rvbbCNZ2wxWgbRkEaBVQico+Mh5SF
FCiiDpZ7hQzlY81npgFVCS+y4i6lFZ/TWn3rmgN6+Ymf2opawzXiLVhYaLOfBBTyAig8glfsYQhf
9cTkPQoWvvtufOEYQv4TIThSg8hZsceQGxslElIhO0MqmXLS1q87cGK4xhq+ZqE+BAQTXtzGnJ5U
ARK5XoaybFW9iKXsnByqZ26bkppCeYk8PQlPfyoirnE5LuUEr+wxu66fsq6pAtjLiRvY8t+5aePp
e3o4xQeVvBUQ1D7XkNpbvb0XTvyVXeaiyTKh1qdIzM7dH7wDYnmfBb8yzVHyApQZkACqdOIpLji6
+OG55vYePqcwk9ga0DrU7vPCypMVJOnC+bv6onkLXASU3CSrHp6d2RlF8rlLoDA7PsWuH4gQfNfD
KlnIoj1A1XjwU6Kpk2UXGsck1OoC9sYB7ZMbJFvJNneC5wFrDmQ95Qkt3LlLxupKSjc9Mb/SvVeT
1/s7+wcpwfjeOTb5n+9gjl/aoeU4MLAD9qAhIQaRUBAmoHPFvvtuP5zaPGSAtBZkd37ufz8+rqVf
l1LBV/aZa7zOOqkUynneCeCs4CCsDni15JEz7HIPww/wKAzNR//3/XEvVTou7bLMQ+HYgmUixLhb
OioETfZ4ZNPEs4LJMaXtfWMLD6QrW+y1Ct34RA8wRl3bd2CBjZqTN74O/vcqMGYpRXllirlKUz2W
81HCsKRjivYaZGLQGdzt6x5PW1LJD9FnD4ii661ltJc917/7iC2sKL6PoCLAiR6FTV6SNqe8y7/y
0y7+BjJnik0OtCu5VT6L6kq+ZtE5X1hmfBi2T98nE2aXlx5VAVC6yB6gWrYaHC/6rDmVDZJXACdY
No2qVzlZ9YHpVLj9jHlU7FRAswOY4rccRGu1ubYT29Uv8Y1XWsrrthE9ID+ZokhoVGss3/OWuT22
/34M466yVkiCQcA6R4XbBdaAdw1HoU6ANvgEuJ19anJrebHlXfyvyfnPLzzk/OgFuQzmWVIOQmQ3
4EWV34ErFlapRBZCe2zify0xPkkUpyoyMuwlOzPR1ggBlCOd1jRWlupzoKkE8HuuzwFKxkxhzyeF
EBdydn61cxIdA7N2IXXYpITuZrcDFpNNv3mmoPJdq38tgHBwzV+YZqbS4DSId2iz0zXt9htVN3SN
ZvZMSr7NNtlE6d/EzX/3heXbcU3N+95o+dK/sM5Mr9r2fZw1GHj1p7aKkAQKLtUXKr3y5g7SCpX9
2JNHJNrNNbryZSeBGj1woMje3PCVhxIXpGGP50wi/QF79iDlplrikpvQ6f6k6681eBWbBI1RW3ip
KgGDarRycBYQFdBGRi8REFAiCuwsHE6Tk37M+Co9Dx2JdAdgm6Z2fQvYLRxfOn6nsT1GJh87k7w1
nNgFEXBJM0e2VX2bHYTvKbWQSGv2UbjJ1hrRljwZ2AeQV4I7myWTrk9YH/md2Md8ejaEBl2iOfIX
5ZjBdFSA6aNZAyguvGNlCG/gnEERWwcL8LW5ETmmEgzFyPwO42aC3iMBNukRTerO/Q3HhDqo70LJ
6EKPibniJRQKeLmFHpMaD1YfR7QtCBgjYkUiiajhji/8YmWPM0NjTf7c/he+agB1TNxyMCmUEN9T
XDzmIDSy8ipgL9sbK8y9PvqJZxQyZMKA3LSld8lufh+U3fjeWB4yyPnb/WlkQ7X/ModHIlQ5UYRh
ZSwb0FWncg/9rp4Gp97pttCxJDJRnNpWHNkMkdmuHRBiHh6mAZpsHPqHUzSEf93/DDZyYj7DYJ+K
EQ6XXkC9/BBH2270ySSptESLSdeqJMbR8VuiTVTi1df7hplb4cYuO9sJX8V+h+En2+Klt7yP9lA8
8Zv7RlgXdWOFCaBEQY6m1IB8nl5D1sAUWiL24SzZ/lm271KYWzxQsbnxW44VMiJ1hyJlH6+lfZa3
73+v9A0owQO7MkjqMdSXE10jflzZRkj1XR97L88qMJPjh/uiTDiIFYNAx1QDt8FQI47WeHtNmuml
T2VggZpqyuwaOjElSYAuh5R363SlnXfeVo4LOk0OOk4a46GGnsj9lZid3UWE818Lgcwnin6z8Bbj
ndBT0I2NgSPc8k4N6CFa5Q3Ugy1PsP5vhhivW6mRXoHcDqfY7jmy3bWbNdGq/8+m+ncszI3LDdBj
iQMcmQYsGxFOrWBrRDCDXx1oKB9NiHzT+2NaPqTIb6FgKiH9zFYpdMFvZS/ih0MoAFYKxYyqqUjS
fbcA2WhogfceosZuwzWYCXOD/bNoF2YZVz+BxkRJA8zlwD8bfk6SN1/2COevndLFA/I/dm7SVYGh
6nwlw45k/NITJzlxnTOe0QI67+Dgo/M/a7PoJDI1Iv4ZIoi7P7+LVxpgqYB1ITfL31QyC8WP0NsE
LxHy6LPirL74C90Ue4KIgBh2NjecOW973+bydXNhlHGASds3AK3BKMSZH3UOyM4AfXX5DvgTRdn7
IEgUX2Ut2fI4r0GGl2y+0k/Ohsz/LC/cOxKOGnpWWNiDAL2tXpwEuH4lzRypeWml2Gq8+lMobZnv
rFYbt2VfIh1uBqAbzCDzEwvPHRrcxCDfxj6Unj41w20Tb5f6K9cDm8K8+bh5z1zc+X0FtTxwE8Kv
qYqteKnZGCevdaTB9Cq3x5Q8CeO2gML9/WVZvJZm/j44ZcQ5bCIhS/PUm/rZrOfTyXcaiSap71ac
8WsaFEvXuf8wV/vPQC8sMvtAGgOxmlpYVJ65zYt3EnbDTjyVprENV0KOZcd1YYq9DdMwCcoBpurU
EuwXz1RNxXmwoPLqJA+HNfaMZa91YY5Jf2ZlmEWAqg8HTjDHiQqTqR64v1xqFo8ZXUvBsQDzm3lk
LsJAN+IQFAnDociU7TS1G78EKlokykEFIUng1rKAP3qVkILOkLXxIfSIAtyE66iS/jfx6tyzCqIz
A1LbzJKqUEfLC1/Ep7SO2LmK+FJIK9vmdp+q6H6EkJKODAaaDxnXnNfFIPm5MB7eAWex4BHXAotb
nwgDQFcgb43foEZ+ff6msZbCsYABzc9euIrWIA5EDiqUrbLMIRX9IRbdSiy6OKZZxw0+GA197GPO
A3tmM6H2dpDee2DuIgqpiVM7Q3Lun/GfnsDrYARDujDErI/IN5ADHGEIp1ukzW+khaXN+CqZAgl3
mjVY4ba2vysL8m4lmkdM49T/flb/NysITLaC4iwuk5/q3YWDQxOHOigVJlhUqU8rKu85cw2ocnuB
Y6BQvZz7t/HzWK4NwyvrTE3U8ZDq1INKi15aQmTWqyTRiyt3YYc5ezFk/6ZKVsZD9MKrJKscLiXV
W8U/tmK+EguxiA2c8+sxMRcDJyRh0fDaeBjsmOhWY4OPyYlJv9Pp+EAm0IIZ8y9aWWC0obFTwL/t
MrKr6MxI5K1G4LfBy/X3MJFtGRt5LKQ6vgdPpSSyPbWG+uDKqJeNgBYUAQOIMVi8bzl0ieT3MKLK
doPS/DhhFZsVt7XgsOeh/GuFiZ0NwDULlYMVOXrLtKfeyVJbRgyUSJ+9bxlaSqVBWRnZ7cMAHZ8q
roFZdhwIAOYsyoE+Qj8JNrXYjow/feRozUNhUAMN5PeP/cImRUkUhw3vIZFHVe7ao41CKktFXQ4H
LybViwc6zb13rHbG6b6ZhaUCLZ46U3njXQ9x+GszjaCPRlzH06GIeMxZeyyMwxSW1n0rC/ER0KrA
68x3DIywF0BbNM3QT9F00PJj/lQdCowqLTZSSwDdHEDyD1L6BP+2YvZ2uWY2CJCGYBMK6g2EQUPA
qMUZRqe7HDlm28bmrdya8AjirO/WlgI6gqpljXztdumurc5/fuEr0a019YUCq7WsUDHfZ8BBDVSR
Xvwook24WRnkHJhc3w/X5pidIs+tPEoDc1Nse4ErV+AMql66fuc9xYnTapwlSxY3M2MHkKDsfv/f
zLM7yI9VaF426XRo/ujnHiixHJV7GzpPlePbIAEJEYCvVXxW1pUlxG1K9OvkWTYdsrCgMv9eqm/j
O49cUN//vT+8ZUuQrkW2FngfnfGXct0muC04bJP2OeLOvPcZVH8l7ztfYy1aeGFhGWe9dVQfsFl/
BIsvdo1udG1YjMF0iFrNLKPQisuQ4MLlkEisO7vMaeElaBc/jAL3WHx2Tb3CQy3c3r/zF0BKTFRm
XDnbxTAlAFiPTTIdgm1uIQmcBxvgCyvLew6ejJ1Hn8FF/Rh8x2/3p/g2dpvNzn1KaNMARwYzxWLK
N7zhY/+OQOCowMA4wgQNC9IgG19qO/HpvrmFe+Pa3rzkFxMtpm2TVjp80ci73PRc/8op8qdoPA91
Ukxb5EtWLo3licWEQlEA2K0brl3QeqS5VuTgHbVBMmEhrw+g6PxrKxOPfEUouPsrt+OiD7owyTgF
vZWG2u+L6cBTYQ/yup2y1chaJoKFMmGvYCr/tcIy6FaaH3fBBCutlR1F+jKRgE6b49Pvjnz4YBTA
O50mDlgWTYmuhN+Lm/XCNHMTa+j/bWIeLqCZShrKwA1MFYhcjuhYXtkvt1fk9SBFZr8YaiMoOSzJ
IFkVfVNNJ1OZ7Jh/yZN3UGEVgQK6dkfkfVoUwhYvBTrW26ZdcbRzVHrj5i8GPF8DF9u2qjO9Hgxs
IsP7CI3f8bByLhY93cXPn+1f/Hx9QudZEJTzWqbFk+69JtJRLM1YXnv7LmRy0E2EtgL8DeZpvDuv
LWWV4tVJhV0z2KDheZ02Ayk2zSYxNfuYEWknUDgCG5xCaGh6W7W+dF1eWmfmsffbuuMiWFd3io3q
AU0pZDDcaqNZIR0oPoB6tDJlNwIPrLxHip2spLLYIujPsQH8b44j8WhVDcYDgTJOyP0aU93YtcUd
gRNGsVUxURDdiiNys4CwNhpByllMbGi45nQ12bHkHsAxiFZICBMBTsBMAspfY90F3XTIX5uWxk/V
S3YSf2mdmT30b+IeHdqQi4Oe7L4/rvXWq4sLcGGb2WiakuiZzLfTobRKMgK3XW2r07D1/oKd9RFp
F9kE9svx6a+Pgr4qeAW19AsErdbZeTifdRJSgz4l5JdPP5yXmmxBT0U4YNWsXwefDtbhoXoQbYU2
zvO536tPazHlkt+5nLnZW1wck3ZKNDFPMXNgwj80+/QAAZUVhzPvf/akA+KLKjU4SPGAZOLHos6S
Makn+G4/cZU8SEFTVesbjucToEUnzk179OlKWd3RXAUpipaX27RqI5SHfMm+/zFLXgf9jHiBABGI
jiDmcm74ThjLUJwOYflHC45ZsuJdb70OBgmmXABbgDTm2ZgjASjTkwNFPzQyBfCvPWQge78/BBbm
heOGZg0RpJpzgzmOPjOGUKzlROsj76Cfy1cejIWAddLEHihvi9vRVAmYExOrf7tvdsHNwSz4GtGj
IAgzz/71TlEC0DXWYuUd7CKwpre0JNvut/yCkArCxk5Bxq38hhYN0ASB/oY7DSsvu4XLGfZVRFY4
4HAzLMaES32pb0HYdtgbCVV34iv3EH9mXwMRt8an4fZm/lKeGpD31huFSif+YQ1qcutkwB4B+QRZ
52fYAwszBOrM8wpR9Q5+ChIV6FaMJ4U7IUGGhGYvrjwxf9KU16fm2hpzaoSmEIxc0TxUqHPCHcNf
HJmpj0SntxQ7fAJDpx07qjkQpAXJy5Nq+uT08Aak6YNA01O/HSzeFO3O4QEKmCyIB5n398PtSYI+
N1Jn6MsHyhog2+vtYARTrOWx7x2CrCQymszXBHLYvpiffX5pgdlwIJNMvGbgjIPscLbyXjv5ubDq
c/dmnKuH/DlzhFOwlp1ciKavh8Vc5l6KxmSQ3HuH+qnZT+DSnqyMxiSja7CKBU+BdAho9EBaBolX
9tLU+yJIBx3vn0EEy2T5kFpS/CgLMTz9/YVaOrgGD81VGMM6iT/h/IWL9/Kmb6Dgzh1SMEm5wanb
SvvkOXcLnshbfuttgofxoJzlvX/0HrjDGtspO1BUFGcyALQ9GzNQiKWEFlK1G8pC4g4cUnR++JUV
HUmgq1pJNc3LlcEuGUMQgCwdxopUNrNnPH4U1XyKfLept9kJt8sm9YEFy9BsPa3QX7DuYB7XpSlm
pzRjVaGBN/ZdyfO2UCIEr0LJ2WWNRJ0PHcIIWQLeX3uisI9L1igT6AyjX4BOCeOrXo56ZIauuo3h
bbFFf9/fNTdB3T+WgGZCBwuoLlhEE1KRUgZ5LOwHCNAeRFrYiRmZ1R4p3QRBCzRxrYrkdno0TmvC
rTeHkLU9r/LFjlXrVo5adHAcDGhGtf6LOjl9v/HdcDsUf/0JPKDh1/3hLs4rwnd0CqCeg4b5a4tj
LnpazWFehcYRFbMceMK/R7lPNO9p3Grhfxoy/4wQThMVb/hQXCvX9vK4F5MpxuaZwuQ5GXKz7DIi
1D7SalvpHKTPYnj2vbkDvcyPUfKYaAWtwbI/E5+hZ6z4FoHzuz8FN3EF800s8U8iDBUkVTAHRkCQ
YDx6u9aNz2MPLxEf8gOaWB7a7SxOTLi16Vg6S4DmoFyHAGnOqV5PR9D0WRvEBej8AIF1oz/Fm/dR
HFtHoz7kcibJrgPCHaTzaHPbNd0cFkGK2wuWL4wzay/0INDVCxgvod6QWsO+Oaa/VJrT2A0PSkAR
nI/7zuKfH7hTh+67NbIGNgSHfVkEEmCmhjAQHzMheC7DPbaQ33b9zEnbYx08Dt5JFNZa7dbMMGGj
lPWjULYwU//tdhNd8YZsOPAzCNAVg1JhbrD/eSVdHFleEcIMARIcr959eGG19dt4JaH3k365DIlm
G5IC9lmUEMC4xrbUBdCmwTu7C1zQhzqFre8mM93VrrJxOUv9qt0cXag7w5zc4hG8vUcPWZrNBuUG
FKkS10BN/z8/MFffw9wASaajxwjcu25dvXb6J+qAJAetIXjmPvTyPNYmNk8Fqefqqz7ELenAj5ue
FeR27n/HwuG5+gzmTtCNUONCEdOSgCrZQDuCIT3KHJQQdlLsRMqKtZv6LVZBQYEFCkuzshee/ddn
tUoDdFLmQ+gGOYS9Yiq8NRkZRwLeZSg+TCmBrJglHwcLCYe/4543g5LkaLehm/vDvinC/PMhSO+C
NhXpl5+452LL9VoySoHah64xPIsKyaSH3ofkMYDnwSY+IvnpKmtPgJ8OOmYLKgihwN4+9y4g53M9
eGEAEnswxhBkcQfNLgcQL9iVtotkO3wcso1k2HIJvgAIv3z5dkoC/YD3UK6vrMFNcn0e+uVnzKfx
Yugc9PN6X51CV/J/9UJNC+BFvfqYnjwQ1A37tngRC7OAthta6Tnl7f7EL9yV6NZFa+vM9I4aG+Mv
hyoAf4ivRW6svumgGPZA+Ct4JP7MoZIXQlMxK1aZj27iOuAS4FrQRi0iQ3vT4gU1qrKIk3JwU5Ij
QQKeYVoTlYpWd1Lp9I7//Pn79DGaYH2mE3mrSGxC/wf5kwI4hgnRyvePitREJwpA8aYlhtnjYURN
HsH93jcLJMpAHgYdpftzxSZb8VTW8VRH3ROJKRXE5tcLNRVG3LaAwLpd8RJyPoEmtxKsHIQb1zvb
QIQ/syiAeYvt+kyCoPO9vBvcVitID8LNGK3G94chsK2laOr4ye3xBtp8JYyDWfS24frECILRHemn
u+/MDX2vzOkPKEA2yHqK9PdA3kLymWIG32WLHNFuAhUF4Hrp8eUILltCtp8v2z9QvjHfZtGg58dH
iZi7Q0c//qZk19syUckJqSE8YBO6mUE1D4KD31bm347++ttaMaQaE9rTv+pRRhudhH/96mwF/y+t
7GedDFQn8TYhD0iyKUek6J2D5Lz15kdGzoeEWC29Pyc3x4CZESaE0yseSNTRx4w4U/2icCb/Z8iw
NXnwymyNbCUfIM0TfOV5rs2xdUmuy/tW1mBu7366PDVj8pqTrfv1uXWeXNM9bisLfx2s3e6Xc/iu
nPe1jpMfreh7X8C8rdJwiNJewBeon41ZHVS6/Tza37Z9skwLPp88Wx1xVOIQa2M9HOjr5mARciI7
4vwydbq2JZc8ApLN/70hWZVZdZRlX5vwNTEprXeNrtLprqwvy8/fBWoYGT0MNBAkAV4Bl9zf9pv7
o7YWOmczbPrtZNV7+ZiEj+jq5c3sHRL09/fYbUzOrDrj6GtdB697iY/IixMPcC6wzuLc9EgQo0P7
OvjivH0Ozg009vrA/qB0HGfo514L7tYmmwlRs87z/EzGZ9ivGQ61+37MCU/3MXHBwENfCA4fxR54
t+2nBvf/wbFOO+fw/CZRuj8/4gR+rS3/7U0MGnzQ76PcgMQyev3Fa8/qdZ0xFiHINFMR+JhtXZ/r
PDPLzzB7AxN+Xkdmyh9A4pKNbu9RvgbavkZ/EkEjghGtycezkraze4Tw6MyBD+QhCImZs6FxWtQr
3JS47xyU+Mxm6+8zk3tIjoOZ6USBYB9EKkzBqTb6FhPUOGAh9uAsTXCVm6X9N3Kbc7YG+1+YI/Qi
QWEBmW7Qc0Jo+HqOkI/IaiEL0IyX5QAxg/XAxWUUm17h8Y4heo0lKn7pCOPQWGARbP7ImWhswSOd
PsRakpjJmAV2povoqDPG1OnrnHN5TfWtKeTXukVub0p8q4xutjm9imwVs9MHUZ60XIxqt8g/Wgli
2OlzNKw16d860dkIVmomH1bxVLmekFIzgrIzYESds7YvIEeYQCSkE3WN3w2ED3MC9Npdor6APaFK
AL7O++Pa1pCLeSlV3PCCqAY8NQkgehPkZEKoObe+8MuXu+jPFAwJTyHFhDZijmu+xxFywA5akzxo
5I5pdqh6cNyaIQSDPqusFB7GkQv/5kmsznrBvYGnsYR+1aRAON4buXeckOr7fxRdyXadOBT8Ip3D
jNgCb/IQx0PspDecjEgISQiEBr6+y5vuRWLnPYare6tuVb2vyi/wVfMlrGTc6rBF6VbixmsOUuXi
STaGS7of6o3B5K7spooFxIUMMxZtSsRhXuKBZ6kdgibpbS7d/GGcp3Auz9cAfaEv7B8TJvq+asPy
2wK74L2D3SZMpbN6Pt4Ts20bDN2M1HF5KJcNhlItTAiT6R/L62GERxkdEEKGFdPNH2ddlErf+N7I
eOaC+gx60X2ffsWdlGjm8ny1/VS6A50EjzBIqkZ7xLWNIuew+1lEAbOkilWmnzc+lV8KTbW8bY2C
IC5dOJwNFVBJcAPY6ksxve/waa9xJWE2bwSVl+yodn7Fh8DiDRm1/WNHPDfYTy40tJPDBoP9OcEy
HK3xK+HVU9kPTYeA17m0vLovPIH7vIQByg2a9PBiZrFCAKrL5YHNlXW9W9LtOchk/DgmaX+thcyS
TsMC+TGbRGOxvwSDK1NnjblMSaJJO8fC+j6NruxLLeDANS7bhLiDhQqYRe5+/RtgzZb2Za3XuUea
l8HRlMdpOkeeiwFTX1LeFiuzvwbxMOSiCkXAPCsCxxlNw3FW9eeNDvlely2dpWUwqiN2vCCyQ74N
dQIl0m5LKJ8rkVSXWq1p00OIsh3tBvYFWc6intTZ5GP6OG+fZup+FcuTUmx+xU/puR1hBcDPcl0G
2x5xXp/1wNPp/kB6JL7YwuyF+2VIO02SLF5r09h7H5KYwuYoHf+KSnNyyzUMQm98tdl21hCeTG3U
Sfln0muNrBev5+aUkXzO2zVAqb7msDjpmCuHcN2RcL23q9mStG8KwX5rSfffTe6gR5rIZiGnLwPU
NFpR+0621EE6Wx24aeNod+TQV9kKxwp6OHmaF3ga91XhGgDVhVi/CZHVCYJ1GsQWELnxvF+banTt
7vgAZZDfzbMPefa93ExxmVjC/pVQSsJpZo3lZZlYmnal3tRHGdcNrwHHbTkvhdWsz2sYfcPuMt3j
nUdIN3msVwyhjxuBdO2UKq4BYpRHkXUgY9zP4NfmLQxJ9exxKZ/3xDaXGXcqdvBwD38c/CwRd8eB
kndpcoCO49rm70fBp2+SwAV+LCs2tFloAGftbsQ10AOetbYOe/WRSF/jriKt8i/kEQpj0gofznHi
ePstDkDR5hZyIizw2w2xWQPM2GA2szRzW2+zhmwoePGe7sKKDnD1+iuoEG4pkZHDc6Zk96pmjTkt
1I1N9ylXu/oJuRqthyJnRFr3gImsLuEwNkYyZF8y62E5JpWiSHodJDslSEvD+a5L8hinFNADTHDN
t2Up5f7gaDbjQglOPvOPMvlntt7A5Gff8Rn5Uc20s6VMOVxYeIZAYZ3AgMsiw+8Nex0GdMgA6QCs
UUtMavAgKP+U6+BhIeJZg+9bVRKriMOafqshXow9AIjq11pbdH3HphEzwxIu3hSX4efijWAd5TEv
r0WcqHmcGw5Gsp4W2JB52MR8PmMoCk1m1zsyQIPSClWhXNlsLtXpqI8kv05Qaf7aEblVQ/Y1JOUp
T83IH7D+usGyKg5gbjAN+tYnuUiR7hBxD5xvfHVK0ymWCIlqPKbk4rBLl8AC83uVWl3AyH7Xrm3W
mDQnFcYMXpF8o8/7pNBhTmLcb6pi0zuTpiaXelfyo1E5WW+02fTlSMK+XGCsp9N2Gg4izrOWDX1k
rOHTMzJ5xqwnm4T3OGgYfx/2cfpEhyDkggi9mh+3w+jqcgRiX5tFkC8AhMX86uHNBDu3ZNcp9gSL
z9iofITIDjX/O+hoH9s8Peyvba8bewJAwH8GLKW+Rj1teZs5Wj7Dz9aajqp6fTvsDE4kX0JZdtAU
51Av1TJxF4qW8TjNzQ48mY9hl7eiGDY4JdFxURfC5woy9tHot1WAdr+m1U6qy1bG4SmkOGe6Sjh8
aVLI+lfYlBFPR2mc7eQMhcFrUq7gKop8MMtj2Bb6uFQIpkIhqvF6JytW5rp1G1JkPPhyjPcI+2MI
fE5ShDhtMVfqpEbbgEof8Om7FM/n0lXYX8JlnKYZ/pMBodjoMxCIhqTh8riXzCA/olgLClP5zI5L
l2bAkDuWr9sPrEHXL5p79gMTm59wPKcwcS4bHtaHzQ9mvwpJwrPAiuZ0NjxBBzSXjQanc0RySpId
gSZwSfMwrmc0w+staHnLRrsg7CqbkuYdQpGDtHREclBfqnV3LSX2+G8sE1yEARcajnrEFz9zt5C8
UzDgRXblIrMzU0Bx2yFNhnArzYrsGJCDnKM/3+P4ChC+Eb3cNzgdOgb3KFQkXc13YxRj/ex4g6do
kUltO7ckDiXicze7RzkvseKU1ExBq4eHuxuabXmnY5XABX8LBAvS82inS2FhUXFKxnX8F0oRlpOc
yvoJ60SfuElee9HPnsy23Spv8IJy7Ir1A6DQtSdeZzuiuWuSIEo7x79y2UeDbYeMoKEJ68rsHe5F
8kSqKQ73W7pLdkUGCBkvYWhcdXGptm81p2rq3LBsydlUUpj7kXNyT4Zx+aOmcn6JpUOskmUzlgoO
Bg3QaTt0ngNT1MV2a46ikA+aRDqfi1HBHBImAAA+dZ659AyDfPc8F9aNrzoXZn2iy8bGt9La7Ju0
msKVHMzZdl/ZLLqjXSPsuaCxMwl/VzYkwHKLASQTug+UGxtM9MgmQo/aRXtYrHXYZf/QsHf/d7h5
UTD6KTJ/jc2C0s1qnOfnwZoZnR46UOzxyNwxzMi6cuddpBx5RDBrPena0AXCY+vL65jBw/blUE3G
eroYhUlNwInldQhDOvZJHGCun9Ta92MyzMVD7epj6o9tX8bLwVaN/U/YVjY3jDMYgdMgnPpJxqYe
Xwe8Q7IlBEthvd+pT9BlCfRQaBZo7eOrFtplXxQ+le5dHfIPi6fjv2yo0uU8HPiPZ3aUz5pjwGwb
LPN+z1MSWJdDTvOykfH4XdqEshMS+OSzBG94px3FpOL4LF7HoZxg1LrL5CUPFBTw53mL1nLO6B/A
Cew/0FwxvshB0PGs5GiQ6LqvJTsnTB1Lx/aUIdBg0ePUceXg56HJljwiOy38LmZHaev5ZhokqvEB
q3YV6goe/AZu6chNLPCn2Sj/MGRAmLPU+/pPznr4ZmqXbieD0ggXzGImeGrpcFRo5S1iJfcFn+Lk
DgmSNyoHV7g1T7aOT/X4ZcKuUQr7AZN9xRlSza2gUf3QMUbXbo3DSBG5x3sUxIGwAzniKrfUc9Zg
+phd/JvaenpOxXBA6mfl7wZV7TPH0qEwIr0SZzy6jOYjU2WF859UaoewII+PDd8YJpck/zQImXAa
LJY1z3uo5fsS0uEiVAY+hzTlRRwJ/Rjhn/7giHLPCOUbhm4uBsS75W5N/2tYAtyG7WbC7bC0gAts
WYgr8vBq3FC9V+xSj4mxJ2b2oO6yPVnciZeI1WtDcuxoeOJaFP1W2NV/wSVCD87pClB9hm8euCaz
kLuxxFh8KoMw70O2AwJnFK1+e8yIjWgJC1DTbTaj4WSDaOqTWDXDcGfgFoZmZCh4X+460T1GmQMW
PfsBmghwOjRcc80W1pGpbszf6Gtc83wbGZxNJy6ni5uazaJs4fh5xPCl18s6lfJWjisX15y4Iuuz
ZF225xqbmRIvJs6s+VKMxE091N7ujEyifO5UAl8Y7QoAKcn42Wlk+Yz2LAnI6MSkhDG61SlFECrO
zur7rlT5kdsJQ8dSeKQsEzoZzFjW+S9kXxvc1xUX4VQyg3EJU0xYu6gRFtnqcTlOJSo1orlX0O2I
PioVWj2PaI8W9jL7/VhCby0xaQDcKrx+yHYuG3RWKb0zfA/Yk6ywZtselCxHK5ImgGrk9fcx4/BZ
21TcsXYbInIYykI1T/DDKZZ2NmMFWmovRdUWmxSI95w/PVbBi8Tfw1jPCfyCm3nqma2chtZjUc9a
CPInoXsNhK1xEqaVdp1VBzdB2E07PE8aXSqHu1y5Fs/bjJfoVGxrvbWGjGFsV5nVj4Q1Je9iAZqk
hWQb7IixHJ2oxxL7vxXEDVwgClfcG/wZ4gldOT9BYYahXeZC/v10rvmSCjaqE11WvJJTpSjvZnRN
Yzdzkddw7q9LKCgmhc9UFi5+TRI2reckQ6FBRTH1G5489uo8o0DqEjaSPm1muHHPKlufQtDjepoP
6JFhJIYLgN+h/Vc5Fsl0Go3gmKAcRRbSkYm5S6pF+a7yu/qyV6AWxnSCjS0at2PEKBscjN2dT5C6
CiXCh83n6QVBCBVQJo52ONEC6YvyM9oFgYKJQSAX3gbEDBYpLpbMFvF3kmuKqPNyRBlkjjbx1FQH
+x337Xix3BexzwcAHPiRabrHlV3hSpxW+ossMbjiqtfkNWZz8TPVuU5OyTpVUFmmIq/6DBsHY5si
3vAd1TrIXoyTsNehZrHqKQa7H3QeigSJfJV8kvwI1akhM/sRMawCFNpLW7ZmQTsE7+WZPkGWq+BH
MEdU3WwlvHnx5Z7rS8EFg1kmIKL95PeSIxERJfgqwaNir37Vc9pmBR1/pEXh1B2GCZ32KD5ALTkl
mFaxVnkgfmKYjT7VMR3T05hX4rr4KdYnGLKx32Z28qsGGs2umRG5uRq5meV1aWB9hf5RcNE1bmnQ
MRspRySNqZWfKTts0VMtpLvZVK7f4XJNcTJuJey0pVyO7vMIrdviSBZMwchuZt0oiyW9HnMw4oL0
ZpufU4Z+l3I4GXcaljFHi9Y8RSY4SdOnapxQuYNKtqc1SzWaa0EyOHIg3wv+g5pk7EGv6brfl+uO
WRECQbAjWI9t0OsDvr9W3g6x82INn5Uyg0Z2YQUsrpmV+dJWeAQBtIdpwOXKisX1GwsF7VaOOaAH
MvyOXxcukNoAb2JjuX8UW2oC8pwMhjEY6zj2JEmyAYWxAKPaJkDbcZeXaeDoqOxKe+ST1FB04UnI
unQtxhSJI1AltHU9IX1ixORsUKG2TN1XUzYkvU78/CVvZLO0GI5Q7Y5EFXnn87GYurwese0utlHX
p0EfAg4rUhlsZyIqJkXp4/nJp5M4XpXX6CXVp6SljflATLfNFRgE4Oug7SnGk7/JocmPw5Q2PVfo
ri0OTVHkiLaGtr1V1W6bp4WNzQCoX9RPyzr6BiBhgLuaGwS+BnKv4Eei1zGj1zkv5X9Nao73jGQR
eg9Hwr9MHgGzTL5jIikK+IvTIQ4vjSF44n0mcP7V+YhjfMc+wQeZqMN8UQrU9AawlcGbrOJ5oSjR
bQP7G1S9AyrLM+bpBathc7FVj3taOrjXx7lGpEvGUWN3gTt6mieCTBcW633r/BQS2k0D3D86Fir7
I98UjA3ZNK5Fi/EaYA/z+/GT+j3/o2JeAb1RZfbqTNyQa7ihN4JBbYGXWddM5wgD0AJnaJPL305U
jeqqzw4f0OAqUcC3Mf9cxtC76qxNoQWYmxl1zHMMT4OMhGDucjX0PZnQT4OP9DjRJCxjjziYPH9K
wxBsJ1AO/s6LaJLWFYl+1KvKAQ9yvX1kaTnD4Dc57COlRvM+akA0LWfw4X1shKjYtardlp6z6PPs
PBEHNpgJqfCSpUPuzmB6PJxIytyGhwOF1V88B0wF91Q2fW3KaSZ9xivYBuekrnlnjlLzp9HXMt5t
wRV/+exW2o3HfggEFRQy76LZ7e+c2XTpyyWR9NRk2AbtllRyCjPUIvtFoXLFrTmEcXDUX4vsNBk+
VSeqG/4Xe+YGPWMtt73LRrP+R3bSoG/d9nLvM2Q6gsFY8ZR1W7pU3335CUAGbEDedEO0vy06YaZb
YprrE1F7eW3qYYq9hBwgbdUo02u9Y/Q4Nc0s+UVFKWkLyge+eX4k9IuxBGFVhqGf0q0LKAo9siBz
6EIjjmoSgczs4zq/GClmQMVeV/VlsnBg7Sa0VLR1kYYVML/OwzkmCdcI/cDL0KVyTAAqSzCq58as
0OMbTGQM0ZzwljymqrBdipIE+6ZlTL5uhanX6zh+DhVGBLxcAw4HLLkDycSeXC1X/HUTatPvKgv/
TXi+NPLkZ4F2d6EciGfDlt67bLoD+iwJlmRIDvgFFxEG+wJnHxqsYrlHYg9AnACU9AtM8JFB32Be
u65Vnm2IEw2JB+Yt9YNle4KPUO5YJIB5BGx5Ds1/U0b3D5ChyTvgHBH7FMalaJUUxJ5oYgz8ARvI
LC0iFtGvASOy9F/KGxjmE+225JItNQ7VKWLFv4d5R6KuaEGk7lI8nb8dbhf6gViw+lLHfGLf93wd
fqIXi6xjU+BIYl3Mkm1XHVLOgegmktxNqTL+fDj8rwWDBO6N5rvJ4OoDVOrT54YCEIp7rHts9dP1
XKqtehUmFXd+nCvIi5fClEgShTb2fXRBLM9kdmOatP5IeNbSqUFOTxBYnDYhxAiqah8QkAw8pQOy
kpdtMmt39KsYYD9cAxv+HnlAb6T15F/GSg7fS3aUv80wHeq7UGgwv25ah/Itw3Edb8cgUvYVnzLA
UTLZShxq8KfL7pNyyIb/vF4P3DBllod08dJ1qplH3eHVcjA1y2sDx0c4hPxYIZjCw1Ao+mY8hUxg
SJxEW5KEQb3GRXgUNCnhiIymKI7Ud7PVEqYJdKsAwA8JLfSTL8Kmb2NmdQqDK10Z9TpHkuJeLK7i
T2KaJtKXaHBxp1fNX+ZZc2xfYU5yf2Y1WQpkHFQBBnxw6bJ6WHOFWCfK3CrPLpfw9k9qQrO+2A+u
ToTbg152V477nZ1InaFqK0Z6gpbV38EhJP0GhNw+mhpT3EWglUDK3Oqm8jEefv01znSN0ISrwn7J
5wRGCTmLEgg2RkbM342mIOrxm+RNCufM1VYhzP2+1cHdORBWqNWfFhNo39L9UW5rXN63WM0c8IOu
oOAFCg/x57YU1znsibxap7Gi3JJdMWRTZx5gvMwJwd9cdoppEq4JDPFCB+7f7kjyA21vNcGrUiSw
/KCy9Ihnzo/PT1bg/o2CYSICzVHV94Dttu00ID499qOgn2nHQFYRE4VkrLQT1lXLy4pJaT5xinLa
I1NpMGdYm4/DBRqR/FtRo1fBdaOc9NzO8T+GJFp0kvsyDO50YI8MscDezdPNNluh7kNK96pnE1IO
+0pYyT/8gfJ4mwY0OQOQvpiyFEB4bsu/eVIl2Kw70upmx8JWbaNz+gNK3/S7JNsS/3A71sNv4HWh
fsYhi4OggFMnthNXiVaJpQgCK7SuwWLxGb2sAl6DBp+R61YUGnDXyjR8aQcAXKAFsLAYAyCytWiO
K6rWmnRHgzSYf6vTh7wnJZP+zJZaPSGE3vDHoYo+QR8jQNsU456C5GBrNnfcLOp4EehJ3smEZq+L
VTW/gU4HqwO/XR3JXcMbRz+WOYMnkjnQVxywyJpv8cD96RaayKUft0TXl0p6XT41PuVwFVnE9ivl
eYXd3Ohn0S6IYauuFK7UT7XfpqqNm01P1YSk6CHjKjstA9q/E0Y0eb+ayoDvG5qpbAvkcv7JmEjq
R6fNju+wABRDw1qFqkMJ2thdDlhhfSl1FkB3aJlAajkJNL6jkAXg6UAl0E5LGcaSDPoKp+Rxywyd
3tinRflpJhUWQXeHsBSz6/ji0GnzG5YbADUonJZVuywa0xEbkuwdl5R+xbQRHoX11X+uwS1rdcHc
pebHQNu6ktuPo2xs3spyRvvFTJWPeBZqg3X9hVuApX6tnlNgmhLYQVVD/2EMDS0AgYhMCl+RNwH4
nbTY5xxwAChER4DgGzFKN0tE2ggYjWLFp9HQpdQ4tfEamSyeatTvNx8X9XMFlPd1chY9GUlW3RWI
Gr3xGTjUaYmY+nCSWnwmXsyrQfqjS/4pmea2LRaTfp8Z0T/HTJC9XVyQLwWaraLfMYCH05bBP9XD
hwRpbEg7/NhnhbZtoao8HSyiy9efzSa4jEq8s+rAgC4rBtqnytjwLmYkPXD1CdpbDOGngPUHjr7W
TL5nwXHfOzFXCF0uivW1ARsNvMryiJ1CgCqq29jSfI8MO5a3GYPAlwNywteRO1B5Q2qQrTV4F59m
sgKOTiNzP8ehRuvP+IwVjhQo2t2mJlGdfaqm27B5uDtDKnXArQKwJu4jhno8o6RorqCDSrQ4k6y+
emOHX27e9w9s/IAlouDFQbUNR/FGJpz3mJ725T3HhYSTv8Qp35JVIlKjVDz7We0b/bLNZgGbkWL8
6Qi1DqU2z9Z32yTDc1rAiYHao3mLdBAJaB4HK/GUrwD9530Gehd4uj5D4FZOJ5RH9ClyHMuPPfOM
X0wN035WlAnClMBJPQSvEJ9GREQEcmgsmBpdTG7tKgdBZWgKqdsDTM2fsQYf0gIIld+qMVUAxQAg
vsAUQvkTRABb0wkdExjcpQC7u3JGQ415wg240yzmdzXM36bWBO5+swQuyx2OaYC2aekNoOc0dwUA
e1DbHXTzEgTaUoTpvGxD8tUMJqlbH4B5dVQH3N+9SLy9rAvCllrLoQ4KPpOgld0cvgk3TP/80hjV
jcrWYJQmW70ponQOs7Zcv4P9R6J44zEPd2qbqb7gW2dfRlZw0OKeN5cpRw8BPmKABFpy/rKaI9tu
Rlg8VAWSqjQGRvi/4SWP+rqYCWHfCNgRr8xsh0RAahPUqdxhF9UleaS/jymHBG2Xg3/BwoD4KvEx
n/ax9Hgitk+GAwOy/a6J1Q8ACcY/0bENYyT6uJ/W5MejFBngHBqrO5l+qlicbcrXnLES2g01V/9U
OLLm5Ka9Uq8hB+2GZzAut93isVqTIvvAnPEJn7sa22ZuVPre7GzeAL5lGzqkJLuxOQ71acvLiJ20
SrCfzRzsM3IF8VUtJud4BlYZhi74PPwkhVLqHBEL/x1bE+iD6FjyqkejSeD8DmzgzmcR5poeBzgc
ohOO9CMho1/OE5rg15rlh/mB5dMd+UMrKHR5yQm2aTtZE3MmYVzN/b41IJyrPH4+ZZNxB8CFjBVX
cBcZA2ueSHnbF4ecuFAF5LAwS47sOs2N/JjwqhVAbdcy/wVc1qbfIK/N1x/oNkdsW3j4+QBnxk8e
k5hCh8Kd/gAYr6qLDRtPTrP2FhdwDRXBTIV/GsB+jTWzfU/h4YBlaFt+TVzN0SDyYTF35YHets8Q
5vqjUmDI+wE1KjmpWRTYngDLj6VyzCP8iiFt8B0NfmjOx2Hh0VQIQFWXZkpnA6VZNAAsaq//0gZk
FFC4yb7XGNMonvYKF9JhhVF0eCHs75lSKbEmfkDY1OyepHcG3f56zuUOQLyVk1Hf1AjC5jfFH9f3
C08I79YFAa4n5O3RHdTEKPP+QPQf4W0EDVL364Ff+ICaVjT3y7BNiHEDlo56MtRfy1gV/3YTk+Fk
abqkoPN5/R9FWAlwiWRPwAyDlT9X5UT8dWJQjGAxGtMp1poSmCHHrXBIRV2tBnyAJFqynUofUGQD
AVR5hlC52k547IAQgLcusFF3RAVpvSN4UVUk8muuBedPW6mBk1ZAUrAQUWDb5g7tawGrMK4HWLfy
ArtEA45c2c1lwVWXr1lEA2to+ZqkzYHosCViuMRGhyCPs6yNx/jXMMBqeSLmcy489PKxwPIRGNBa
CYCGNP0msvST85jhtnML0Q91q6mrUtTtprTdzBqMQzt6fNqSGnCpb8D3doDm6S+8x8G207JbsJPB
bmMPvxIav2VixYlPpbfkhCWqZbpbeTLRlh0MFJnDNkV1chXm2A4Ftd6hlxpjjp6eYerd4yR1L2SW
B6AFWwq2dwVXd5xItk3HJwEU2dewjhX8jTawUV/LHCuADPXU1ftXD2TN96rUB7vTi5Piaa0Sllxc
MWf+1qwe0L3cpoR8PaYQ2JVXc1NjAA3qkW56tLDVJo2bvgHMEw6jz7Lql3yNPIlgf4qFv6VDKZob
1TUImH0mZYkrDMj5Y2RLai4qlcDrmyPxbzkGtqplyEj4tOFl29yH2Ph4aQZdA8ubCHTomizhD7bG
AI0h/rl2Z+D69fpDJMBTHlxO9v2ckkHpXmkaQ0eOFTEpvtBYzYv4HDhlzWyuYF3RJUF9j9HAwcAV
p5LyQ7jH4p1FDAitgBix0gGWSABCAbuUXjXdjmgE2qHr8NAhyQw6OWkPyPqoXZflZZQMWD2OV3+c
UlFCN2F487lZlPgqXoSh9gdGnPG5DiMYkazmW9Zt2GQwQEBgv3WyQrnHFUz/cZbEjCNMFNBOfFdi
0ACxKibJGbcWi3BqBv+LrLtltP3iF91gryI7mjMW1Abz0EzIym4R6eWnEw8aj5C0eQCt4NArYiaW
Na4E9uP2d7zbi3l2n3TsudiL3HzbGx4RKFSX/LjsDFNUH6YmO3qUlhxxdWGW7mmFeODRIFrLfqTZ
4Ra4LlUGb5rDwdsNhsNCdkw3GNouIxxKm3ZApB9/lRJMTTcUEBnANBskL8AtdgyPUekCtFFdC+ge
A6vUDRuTobhTG5ZtTwCueTgvewNFKNDvkJ7RndLqBEhHoTOjlZ7visyClQeZpa8RopbpdW+oq98T
urDsTuHYYX92VVN7n0aIl9upTspwjV5UD6muLbuMQ5BHp1hM4VVaYSHlcQgzlNrYrYRj1X4cydgz
Qg9M3yAX+DeS1Pn2kGFPrfliG0L3H8WS49QgxeizuwM9Dmxfh2JduxVfVvaH9RNoSSyO7HCHmlOc
WGKo6QMWRurmsgfwjNd5to0AZlqhk+vshnfnAkZ429tcZkV6hpnlFE8mL4cGz5qtsZhRbgW7U9Tj
2fTYswoXo5NK/U1NcnCsbOXYd7NL00hwY5sO5BsthCxP006G6YJtjSB6Urp0eUJFnr8uMsURqNN6
8V9nfL3mqtYwD+8KQZvuJYHLOz46jqrhUfgBrW2QbvydEqizH1JRoypXwKrJPVhEhBXMwH2xjrmw
dPrjQ5WZe3yCfD2NQRdgUYHHD7eJAxvA5sYRwEyhaIf5dAQ/p+cEddm+EVA79pO+Ae+HXpNiNRFg
9cBuO5JMfwOM8Iq0WL7JY6/WOFStA5c333YG73DQmHLNzkQ1xJ/LpIQRe8wmOt5VRNvsUiIf+61W
A4eJj8DHvpSBZVDt4NH5gCXdFk47tOcz2BIc2boFMgOAF6svGDQwIe8QW9Vk2Xsw5P+Tdh5LcuPa
un4iRoAgQTNNn+WyrEpVE4ZKht6BoH368+W+k+6Urir2OTP1oItJA2Ct3y00+dZgPI6OkIMakZqW
Z0lJ55uDVfeWvmaxI2gIltLNP6qCXmw1y9ZW2zEcpLdxh14BGtmy8QhPm6rs2qv94TpsM9q/2ViE
Mxl3cSeGWGbM6RGla6U7a84Rjjiqdt217BS6X05IjlTRzLQEOqKObnPY2H2NAnlalRQ8eiWGwFgb
BHZEX/eRRIOXgvtAZyDUwmcTQoFus6r1sre8NuK9ctuhBXXQ0bJBfwHlpEfff4Mpdpk5FtT2E70R
SUdzm7lsgFnXpneQJ+W4nyoon2NWOee1bMTE2s/KyVuZ3ps4orWLNLfNtWay6CKEoWnDB35lxZbk
I1hUll5LlWfLqnHPvZXupTOjX6lsZolgA5gP1lJnULNlTDFmuco5Vw8dfSgmbBVuqgj5BC1gETRH
2S8xg0ObrvtV1swgjL0MxLuEY3lYag+8JuwrgRk48pcv7Bz4jVp60AcnhBTdt1E3vYxWgs0/rKvu
EWC/OYVBm0a0P938lBLrMe7TttLLrqCxX1AVts7PKpOJWgH0UNWktjO7UKeLB8nojTYqozAwv5TV
ze4h9nqbmyf5IwcfmlPSO3xlfYNMMSnqu8Z77GYYt3UfZrpcR5WRvNpYDLckZQxksFCd2Ad7DkMS
C808M+x0MsmrSEP5RmfW3A0lSu9VP4YiXw8oj+2Dtnv1w5Ju1iAf90q9FsxFjzfwrx3OQj9rb4k6
jqd1kGRpzFdamxcfQWB98Ge0Qh8a8LtHIujz2aIiL9MrIAq3Jf+yHMSqn+oAdVnMN79FOzYaqj/J
B5frVoAsdN700x+KhZGQzOS1diYeUFdMSWcvexRl4mZg9eSbKlQj5SvvAgZKORSuukvlnhjQEIlA
FZRyWzmga5se5S7njOvM6SESta6BHnJT7as6JQGQ5Yq/2vdMBpwTJOK4OIGFv913ioHQhkBdCxGi
V9QN40g4Czi0UBpMSbzz+iyQ60FScLDAuqrZGiGRJU4eRC7t1VlH6Ml+wqBWc2DCMYz2zPyOiA88
GmaaHeoiMR26MhvuElTjFWAcdQSRWBl5GBqgedxSFmcHKwzt5hYqPXwO0QEUW9/tLdTyXempdW8V
i3PMkKVOV/AIrAZrQV29ZRIQFcHotBV61gxIaO2lcYvksPGnl8CjN1oDcTJVePQKuPy8C3W61V7p
2muxDAK2r+zbR50xCHWl/KB6Gz3VIK2dh8g7yD7gN+upu3NMHvxUdWY9Ic3x74dIozloOlR/V/wY
sK8pk0WxbrxxQHneBiQ60QLM343fqurrpBvRrPxqlt0q97JY3UNdOAlxeqVVynzTxa4tjwVcHZ8d
JLONIh+58VaLTi0vSQB2uwJ9SgmmNg5Zp7nb9MWu8xZ1Z/N2wnWtdNrenDU13wDIy2JdLm3arZ2q
jh+jTFPNl3xZV9AmfPuOop/cVWnXPSW1wqChZkjFvTExWO/cieirF1dLsKP8XKJNSfIP4EfHCl/7
S5WL28p35oOzdDGa29lUlNmpAVvmznPrq+8vmq4zT7HODKPjRu8GXuhwHiWhEGzwCc97JcoOvb/O
pyfLcs28HgLgjvfKOJpepWmJ4SPN1rLJ4GcnBsbI54cymiu0Xp5mCoXf4C7ZObbU01XJFvcMKxN8
1wqV47EIuv69RUuRbFrlsrokOuPxkGq/xCjtd/PwUHc4mW9kMnfJq++Oybjj2VZsg8axvgxd63vb
LGYfXreFUdPVWMeR9tF4uM7NiKdjQJSlHYyOqfLDFQjCMuz8PAq93ZDm9RmSycN3v7GDj6qXU4Ma
uHKerVJ3X93WYi5pC02VbSsv6ud1ny7BQ9fkWYJOkoZ4V3iZbWFjj0maQsjRQNNWQe5Edwgz025j
hoDAMsoO1T7BrXgk7dUYa9b+6BEsL5oGTNvMpXjv3SG5z7rEsVetMwMzFgWt2p0MFwaCN3E6oYoZ
rZaM8cpAgZxdHy3oxaS/yLGSOEWSOXoexwj6VCdpGnMksJFt6YrL69I3AYeaG4NAU1dhxphqUbxW
ojE/MPzk022da/Aafxz6YGtpWSfHlLfw06gmz99dgTUEPIqdZzP0I0iFozVHaNgwNXrTqTgxWy/p
4vwbLzBBok132m8mjPBk4HIalxvPcfNvDcfjSYxiekeLm6t1sCh0TK09qG69dML71k9Oq3aGnTOl
KfRa68XOz145KGhO6aqOwvnDwcpwyhs0Zx9aZ5N17FBHiw26vbS9zkgXXJ6WGGJznXoZiMLKgenN
tpqXkB5BkqPuB2WQK3Ym8CZ5lU9T1ZwsW2v2tWkZzy3UCEOitHZsFA92lDvXZlZdtEEo2MM/xWZw
H1UzuYR7ZGwCB7SvHiM4YujvK9nIIdnrpRvzXeJ2bXFQXVz6VwNHtHUEH4YOZZ4vfDxz6Yy94XRM
xC6WCp48piUD7whi85h2IZ26UG77ZUwab141XgD/a6OdevJCk9obDsOC6FSJuR2JRQI5asqgZXNf
vOaumS005R7007BDim3zq6MZeTyzOCaEdovDpgE1PlT7Vlu1e8Pn6MfbydDDr2MbEHzVYrZw9+yD
S78ucdFah1DYqPkM6jAeb94w9F6M1jtRDu0THV7PxA0NPoVgUPevEVcg062Kkh/x5EbOKjZOmt5O
/myBw+DJSm4kmcgfABrhx1D7dL75JFTwWNDkC9QmiNryfQ5ZhsoYyrB/igaMg9siKTsqT6UmluHi
R2LXpWZmZpxCAcwWJZIR9brTzrti7ILoRoiIeliOgWzumY+SpJted2cJX+b5XfDuWrQJfJ/F/Jq7
ZT/tm4XqdRNETWjfDN4C6TNVy+zcRi4amJ3ty4UaIwb2p3POLQ2AvIadThGXh3CkNYVpWk3nOjyd
VWNtdW03oAGu8kl5hJrjghZy46oMXes2oPttH0dwLVHRz45nMMRBYn6sLdfqdp2Qqtn5E33uTpvA
Ka4VBjixDVonfWkNnfXKQ5sPuGVr4PaUheveFGGUtJsZnfMCi8wcEvRRAaaZSej4kE9J5h0HMVB1
W+7IRzGyVvsHJ04pYvLMiJAS3JJWfW1EnrNBFXHzqjG+QRsNon5bmml41mLuncdwihkHBW1ZfZW6
7F1OmRmFN3RzF35hukCDfjRF07uSyVRypWVsAREzSim5Hic1BzsnIAwDs46/1Ltp7qZr6WqaH8Rq
S3IawajsbRBOhBv1pTWm391mATI2QW0K5lFBAJbbbgyWL3MSBvclbiVNtSwz/xaYLi6vhFVP8U1k
zcLsOOrd5coVuoofJqdaHE3xFKYlqgaKqxkZZT0FDzNC5+EFktx+6wTc0Fa6Pt9wYlC8sEknPsfs
4pGQFVc92SGVrZJnEufy4TDYaK0heKapPDmRPLtucN+NtH/My9hGhcWZERVJ9h2SXQDsISBgtXia
wLinIiA0cs3HyOmCyDp4M11WPuc+7A5+mrIEkKV7tXddHnp8SVFi5Bo5rLmpR5/etavd8g4V9Nle
PXVyXEl7Vm/aF0t5D/9J7TQRthxvfLsr30Gs2AcrWEgUQL2q8U/YQO6DlzHNWi2ph3OiOsucRWqP
wQ3aBEi2ove7FGSnOkMdRpfd0cIb8MH8IQWICPAbx0cspV69Sz0ES9QcyO3Zw4zNd2jBDd1GzCu1
tyn1LoKYoBiQRhbCKcdTTL2YHkc/W/o9a0C/Zw1d/MZbnHmg67cH/n6WtD8nNXnviWgbdorKztbZ
EOT3dTQGX20MIe++lWnkiDGO543tB53aVH2NRVTbdf6ux96yr1Nl45ZA0J4OWxmH3TEfjWLONIo5
deOYMe2/ZiyiaMXy9ZnrAY2qN76XonPuXQsNcBM6pPJnVeHAhbdT8EpRzeBXD2sCSU9RjDEN3T+q
yDCaJ96Q30fT2bkxJysePdUWMxxVu8YCbgQlumJuatOV9vjWdw7AYFHytR4Ct3HxjeJRgDmnS+Fk
tCCPEpyQcykxyAX6QenBuQWrMD3oamG+V1Pg47pRYKCATZhplp9US9OXCZqt38VNQzG6i31UtNWK
TmrcSC8pSHqju+NgdPOpx/YVMYKia+tKbqJEY7ao3KR8qkMvaZCRlJ5emyFrie63B6tGuxFVDzg4
+dhCOYgryvQo2AirTZ6YcuBa14ssbb3Jpj6a7zqAPipf3YTuJgTejynAvK5csSgQemhtm1fGaXXe
uvfh+iLiaga4uWB6jdI+GV+XaQGG1tJL+/Wgz5/pGOfuT8Aa3kOGCTM6CCbTUnmzrHlL0+LINbSh
4k26A5NFXFRaG791LfI2xjO8ES3nQqmNHdy6XQifiaw+FddzGmJvl2XqPrdx2zLDMZCIcrw47kDT
YsvqGUrU989QvhX6nEKz7zbQI9HGl3q8ZkRMxu7NkzzRm+cnz0QYi8Ch6nKtUM72W0aeC5yX3dkp
rSwBmZvi+XRXEJryGmSkfx9yexhX05DNtyUtX8oZGEXTvhrOwk34Z/EwCR7K3WDgKo4QakNDUGBX
fUdC39CkK1Xd8QA5vhaDwhUCJHX0zg7zGoZhcG1sRogbcUrUi77vrL4pNnFR0+9bIT9iq1wdfHOc
HtMBQCha9NKVPYV4TAAt0zsXfN8sh7JFl3AWeI5WSfMogkpg5EUquAbUDF89P/Q+KpHV/Dd49qsp
hLihiU2XdQ3f9CWOKJjX7rjUGAj6KH/osLLZqwDtIkgv0NwKUTnoSlAolL8NUPN3dt823qGnxzjI
K5mc3ZRGk71STjGz3uOQOHBqpd6/TRdh7uPUmu8TaVdig5apbPdeGU6/yhZfyipTBuYwoEF9gcFo
XjAicUxxsubqYHdo8a81nOX3Mo/wLiy5M6ht4iX5I9GqmBya1unvVANBfxYC9NAdXVs+uZMu5Jak
NPST8TJlVxGz2vDlVYJsF69RPoe37URVxRacNuEte7CFECxSEr0PpHravLsIkkjBwevTZd/SrIoR
L/JFlFe2a7XjRisVYh+JmbnwgOW6D+7dtgr0FXvX8IvkAbe9oc3qk31bqup1YhKaQuuV1d1z1ri1
tUurIrhLQSc5W1PBi+VGENgNAmCEOAEHEUKTuVB5NKnGvbZxRraYnorJHbdlBY75ZSlVfD9OUHo3
AJ3iMRdBoa+z0APTNk7jpHej3yl9HVXOWZ7dh3ayLSZqd+xI+fIdHzHMEV1OhIK7caCcoYjjt6Ab
SdoCIla/HB9Ud2WJAstBwP9TAIUhQDzoZQzCdVXI6ETAVNpvhynsHkaL6ddHBU9sf4105Dy7Juu+
La49tuiU+iZZuUVDw4pUITQ+0okyt5JVn4fMIvR91D5HLQqxXOOJqYMHTNbzk1PlSCGmrO3HDUx5
bK66xk8mXmOB2Q/PBzzaVGSBtcka3SKmTEcn2kpRclggpIoOEAXDi5GV8wrwkjE7qDcZ4eqdFyBw
TWL9vgSBM7GPilmssH6k3/QSmrewyi0W4ORiSpkQov6QVEgQiB0ozhqR9DS8jlbeQ+L17Io7OCDH
vensia4YZ5G5KbDAYpQLY7YjWvh8E8715K7ioEQ4PQBD1JwJC+Rg77gC7wQJmd7OFVT5D+E4huG9
j3cIxZ8/xo8WmOFwmrwxJKDBobGpwNwtdLfYOiOiqawKOU2JVdWsRVtr5+A6CSK0nI7C38xQeuG6
dePuucrVgIuuxywE5+tH28FlTOWx7eqGRIAEdqvRVtfth7LA0Zr0fbGxdep57N5R1aLRZ6Yg5ZZ4
a4ZFwERXTQ3cmjnlwQbtPZvZdLkFl1Ad62dayvWQSbq43pXJYSzYLK4wxUeo3NPcGr9S7ZREL0F4
pXc50hnzkyauIkijiAgIWoGQFj7nejLfNXgJvozSlLjSDbXEypFybJ9mN3QR9C3oS/m5gSq+pKHf
p0fyvYYfeYJNaYVUqWV/aHznTVXWfJeLmY+wTusm3w1t37xM2VQ++WmxAEiM7fzec1j/GBCoeGe7
VH9fJanVbMjpniUaf4HC1w8m9aSiGRGh0oHzWiTNeSuY/ahcY72rUDkjTMWL0KCzXKWtIU3HuAjC
NiG/01/N7EVfFHkTaK10Gn8xUZKnTw5KLph/9tXiqZVT8pKXwTQjVjT9PdiwbvgUFyw1fSyC4QAd
BAyvYlOqnbAx7a4a4Mef/kyduemcJbszc4RPd+mTDq0LBrnnghy6CL2uJL6FcaMzVps5Ld7N0gTx
qh4tpKscjd8Ey1tvEJRW7z7oOwlUOBKHDZYOwgyqUfhryOnxlZS42cWRmGUnMvtDBvAFwhJ7Q4l5
iyoieUWHhK5eNUtGxCrxHa8YvQa9I6Y4bvcReqcYvXiXt98WznFqMJE7T7SaQbIu6ybMfiJTivm3
N07V0SNVpr5ZirI/tIvWfBqwSCkfrOuhhIYLeCWyn+fud2a4y5fafdcSqenKZ+gx6bl6BN22Qrw8
6Ic8RFKgwd2zS1/+Pajr0uzLSNu/iO1o5XZi6NN8mKHkGZc5xOdX0MsUcT3hUUsPqScWhU+kaeB3
20bWztrPm5nc9NKprDtfL/UXMDF5JvvG6pWdtrqbKATEGmg2oETq0l6vfDdJv7Pse3uFH2wKb2by
KjDjySy8AiLG6I8AtswfXQIBBm6zBgDUvQmoDcN8vPVdxFjscw3xoWlLHbVK84JdZihU570MBLIl
3yxI+GRfeUN2g1rKCYEUiTTiS0WK0YBRTgfwlBZ6OukJU1AZmsm1JzOGac2u8OV6afwRW4Cqwh9n
QdXtAHEg9ksXjIoqvZ319Rk+/pZKpjWiSPCdl1zJELh8wiZ2qu2xax8hqLCXlcE51cBKc1vfFU5l
8m3vV+qryeKZtGFKshOdYE4Bj87pa2PP+FkGWS3xYbDSuWK28UzATjjkA6B/HRfVNpvOUg2Adz4E
vv8Wd6MYNEW+3872XdUt8YnInuymtz0s2DiKtc6fShx74Z3nj5VNaWYyTN9r4QrLFndksNA77Oqs
VVGwRp+iuo+lZBCf3gDYopFdlYHrj9OOQa+kvjygx7db+z6Ye6xVezuRaYmdBytgGT+GM+EK7XXg
oASmPaTJcuKth5le+XhTMIanR8b4BRYDm5VdWBSnOmm/eY23CNo+RE6bPB0aPOmV50e7NGJuTrWp
tZTkkWYBJTfRT4OofjVd3CLEhKgex1urDt3wCZH6EmxlPY6UWyIlQcGpjY+tx7Hnnw7RLfXVElFl
wCq4TfU8plHZXCVsf3TxjJ14D0ltwqIAkX82arOzBz+soRzje+nPIWRNIPOQaMopLfpjbsHt7ytn
ZPDzOUWk2VZjXMbfltnT5XFuxsQ5GGDO+DYcpfCuiPtjo5TdkpSbUWT+9GRY00wgrnzPw5xBGMKX
tpfZct0FuYpuMRdhtZJ0pRi4oEFHxj2x+o1cob/TNV0Qq0tRrOIh2QJ3aOuxis+unSmHs72yyNac
VoL0F1bPQjwBAUYFWpzYhDN/FvZ8WNFuj2dsr2UQ5lhWKOBC274nvTdHWt9P9oKLOIQZQHCRvahB
e9+kjQqEHW0MH+1mqZhkLEE5ZzhFfEJFmVHOcNhUGCrCSK1yP5rv3QhD5QlOioOLFem+dE7A7M2Y
NX43WMNA1gGvO7yylA6/T0kbf+Q8gGWboAYXoAvAOdtee933MhmpGUc3Bfv0S4ijyBn5m2m0jJjm
XLm8NUtsRQeZN5Y+wNtNX4bKH3eV58lub7poGu6qSRO4EiAkeBpCAD70EpiAD1PUYDgl/GfkW/Fz
Yk8HvsC7peZYvU589D5oJdkdyAvKoi0Mtz4s5WLabW3a+nGe/3PIOfb00jqwbyjnE+hLHDSVt064
rr9OxtCeAMdVjtmk7d3pENV58kreSEqr0JfhDU5Wwk5Gt6i3hWsrf4XEAmlqqlCgr8Bs+/rA9t6w
Z7kDuT9LkjyAcNl6Ra+uyFgQtF1ntMp2th0mzCe4ezhppy2s05wkYLU6LnGtR0PY/xpHz9CTsoCa
bYaQgv4ciLgGFcSSdhfjDo3IfKjt/jgBnFwHi0EpPTGcncmppPfI695pArTVcYdoQsDJtiyocsq2
idN03FocmeVG+oCg+NJ1NKzHDjh6hZ5+oQvpyB2+L7QzpfugC5KzQ6ttxY0ccBPAGViAdY2ehmkj
StqsNU2vQDQxZwiw/LrDURIPZCxAxWWruJNOvZF5PP5EakPDF6EyJR0z8Xt3X3d+jJOEQ3pfkym6
bIkFU484qQmEIrRjeBBjALfdRxHdEqI8vrMCkduLiVoXljjsuo3vAjKjlxP6geyXFBCLmAZ945Mw
9mWuxym6qxk3+xqIWW9yKfvhbXbgugHQ5zCj2IWoX9UhWu1jgoZ/2dDVqUPllKbFDgDwuEVlgqLV
IVYAiQWNmI1LU6vX5tzkbCJFMjA/1WvKY+gu0YsWPk5nqFr15DcCW5JqmmtXMb96QdYao5r3zA+M
+6h1sIOAuJPMR2uxAPOKLT27OBExE549yjCjK/DGHJc6tm17a+FvIq4D1TGKQVQSGEqbBWpdlrp4
zcuxiK6DorAmFN2F2JSZR0RAaAf8O2wUuWajGpfblhb9e42pAHu6NWaPyaKV3OoxAlNAb9w7MJMo
iXeZDafPBxZ217WwI8msk1BXj40bg5pUoup+VfbQfNSyAIkBGApoycEH5o9BldoHdW2nUwmQNa7S
KnLCn56wII0c2Ph9bOchA5tm2zwRHOE1qyEJSnog0+Ct87zWuZpcDWvSVSqJj7XXBcsmhHRqtkEv
maQToLG/ts/hQtu5ToYTO+qQb6GWUJ/Z7APW/jyrzblryn4er9H9Y48YSR2xj22KNyykhUb1J7ru
o2fT7296uNDovu6sVNGVLHIj4ACKFTpOsuJW5JxZ2cEre0xgqesn3/AHZOh/u3A0pySevI7XMyHu
yrre25mm1fWJaHc53oohmqBIsK+k+Q7lQsAXO+ZYAm18v99TEN9vJOf0H4QAdvmWSmLwiQYKcTny
b1nf+hgZrCM9yiBxBJu62LbwTjUpENhmgCDSAW1RRBFlrUOmiuU7XdAmsaRSeMB1qh1LbrwiCqIr
tjeyO5VjnWVDxOmRQDMsY3+PHZ/ocmS8TUCMSbyg9DNrBZDvnOLOqhCt4CFOR06zBCeGXtvs0uUj
iM+CK5NhY2o3mjCuD6HKMSZCr/XObiGN072eR2i2M+4reTqcuxsa0SVZp4Vtfox969yXLknWxTrs
wXRuQf0d4qcqT0TslfFs2mtkNaX71TYygPZVljU+AEgl+gvayCTGzY5uwN1kCFzQv0gIQZBAslSq
L6k/eN8Ldhj0Hs6sn/1lcKF5Ro+4R0RsfrEZNaJztN9QrbuyyU10LEYEk3vyeXS3D0cqFU5CVBvh
WmQ6b1A2eyEZmpPO+qu6KvEhYyRzbqcpFnEIJp3YzsdSufpGVmD5X30kXPa9QXIo1nqZTfCYNaaN
bkJMkmAVjWWRjI40c9y3WG2tr7bbDTUTfPlrT4UPun8IWw19j9dFIrjDGA6ttJFR3D4Yy1Ty2IMk
BMQuSfmUyTQm/F1Iquo2H9HyWGcrZGvHRlxZqGry44RPO96xEyMFMNqmqQy1IV+g9IPknX5y6vYk
Zfb3g/TbbpuOXj+gSjZWfMROHIt1M9QzFi48B7Z1HYDVk9QVhUn0EOWN/J41Vtwem6BtAoToIf0H
rl7vnT3FECpkIOmIcIqDIQdb8J0A0qxDBdN+rReOvgbXXJnkV0mSCfMeCCptoADM79s6nVvnTpFI
lxzqDPEBMymIjFopcDtmAhdZnL+SzjLGeyS5SjzWbdfUJ8b+MlVCO27X3Xdhi8Jt4Z2JI7agmGpd
Wsppn92+8WCl+w6MYxizdNqUXeKW96Dk03TleCh9rMHxEP77bh3hXesHlxpxUuMtOdPLDzcYVIoK
12Qfn+Te/p5pLckuRDiihOTglRd5qvlQ2gFiJ3OLTLhPn2RRbktkd1wQPZNYLVb8HC/Frq/tY3Aw
6zVv6pPAZftPgaSBRFEkmAfCYJCLn9B6ld9MIT+BQXYzCdfxlvSQDVKQ2/LIjIp1vPt0oMA5j/Uy
MpQJycxUYiwI5sSLDFSL2xoKP+5vx6Kdt4Nm6IlGdbWlP2CiILYBdBQM5dznU9vvLM9/q3CoHcWQ
yFOMIyFa/f0t/DYxwpYhAlJG3PuC1NTL8HLVE6GT1HV/C9uxHeZDVv4M469kc/39Mvbv6cLn65Dv
zsMm8Ce4eNLLaPcSK1J/GzxM5rlez9PRv1XW1qx9+zmtbvXGifclGQzrmgGOp/Kz6SN/eNP/uv5F
TC54RyIJVsBx+o1eujEMMVVb3HvzD3U77lCSHyBKEnuXhJ884D/fOZhlyEBsyb1f3rmfMn1PmJ6R
K8166e8WojJoc2KxJ3Yg5KRUDQaCXzScoMzb5qwyNsfZ+SVHa9fU+Sef/O/PAbxNiPPrPg+X/s/w
939MFdAGV+dAXNktZM4pbncwZrdZ+/j3t/3Hi9jMa+D79j378qOCknWmAr/Cre2WD8j3rp3+MXOf
/hcXoUkF9ac0k5fTxvMqdoznRsMt+bVfQs/+iW39IUicT3KxL++FZUENgvvPD4ERVXCxXj0r7ESg
GgKU0ldtP0r/JWg/ucTl2uAStkBP4tm2omi0L8as2c0QMkxcZiekp43Zatyj3kEXB9Nv/v7ILhf7
5YUuPkVqaGUCyrJT1jyY/DGPfsnwQ/env1/lD0/sX7dzsdRSxhQshbazU6c/ZPojCE/LZ3O5Pnti
FxnPKskLqEmeWOGuu/7kcHjNWzTfnv5k3/jsXi7efmNNUTKlTnby05dI3UXuD7f+ZLTDZy/l/BP+
sSLJX5vccOBxjdG9iu94KSJ7nLv/crVcvvqLiS7J4OCpElyF+MB1YddE/Hx1vYf/25s/v7Z/3EqK
NYDiS2UnB89Jbv0MUMjzkv5+kfMj/+cB+v/uhMrSsYVk5VzcCXKAxmqEl50q8iFX8GRXwuC7/ftF
/vhSArh3xaHoIWz7953QySFhZgbKKWlOATGyGTmjdvpDj80nF/rteDjfjlRsMI4PhOI4F6vFHypb
JHNenFJzA66Rdje46rfEvGyW5m1W4HXQWkRj7hZ5ivyvOZneThmsJ4iYBLklgUeffCmX+emXP+hi
bU1mcUnl5Qcli9wWJJ+lSsLsxhttNTjomJ/y+t8/638+gYs1xtSLyOuAg05DuJffKkIlywAa89Mn
fRnWfnljFwtt8Vvg0jYuTjnRpSUyZYx1iIFIegv3JOmFOC3zaedjd/j7/f3ni7z8YgPH59RzbJTd
l19sH+S2wApSnMLKOuGTREl3T64e4n8y+6yn/NH/oFUcbsor76YkqQkA/LPRIn/6ngM3OA8woNhz
vYtnnDmJ6mc0e6dmk/TbxGJ8CkZ+VX12q+cT5LdbVbYnMRUo6TsXz3i2gwixoSlOrXkE7F0RlFbQ
pdlv0cp/cHdkaaG9LdafPODLMR6+ZFgT5YyHvI9rexdbQo6iS4MwzfeS+UyCRrYjBIKZzNnw6I3P
dn0NJJiB2PT+PpAfU1vcn98FepeZZLDmAMS4U0P5ya/67Yy6+FEXm6FJ03ki7W2+7/FZztNzSu5B
SKpYD3xh17u/P4LfNsXzxaitHZJ1Qsm4jH/vVw3Bn6qMeAJ+/Aj0s9L6539/AY+/f54GRQLTZacE
WImiSDXz/Qh/5zhAiNbb36/wnzLnX98O9/DPS1zcgzVMKqA1n++ph1ZecJO4P7jnOzffjiR2w4If
SfwY2vCT9/T/uS6dmO8rCrDwYm2A9hJ7WA3zfV7dDc0bSYgb6+zUC09WQA7Sx9STNPnZQLffFiQ3
y2P0GQrIbBNK2H+/sA73SguFv9xb5EibEjcEaxKhyq2bfLIm/3QlpmHbdJtMxWBWyL+vFLRRpMe4
FfduLOnu9TrKjkSGo4v6ZGj1Zxe6fI5hNeVuXIj7njCBOzylFnglobks3OJo5jDY/P2D+eP1fAky
/59mJrg4o2fABTriSdzLLl8VhpCPe0Umflse/36d3w5E6Z0xAldKj09fyotXpWKkSMhcBH53/2RU
vjftc9zqddC5EDPyfqjF09+vKH/fO7ikT20DKkHTcbmhlVjZO3ecxb1fE6lauNZHF3nBS7lA8pQE
fl0r16mvOgi7K7db7B9ymOadZ8KAhOKsuyszyKzFxhi8iuKsvJ4Mwnbi29QVwSGr3jTvBpMLTmxl
DgM5FCsD6bG2RuuuDFR2JM4zecNRnnyy0v70IP+HtC/tbRtpuv1FBLgvX7mJonZbcux8IWI75r7v
/PX30HnxjNQi1HcyM8AEiDEudnd1bV11joDBFyBiQeN5idBE9M7kmDnh2SPXP2dvEfAsOWPqzKba
FxRVXLjTyG0BD4k6C8whR3KvovzH5HWh4XoBMDwuOLuQZSucXEEdjAJgOgPGcvoJYE7TaD0+u/uj
m80IaMxVGEkFgd3tdcvrmAdfxzAdFZmxAXYAsA/G7lI3QLtaLfx8LOyb//DWZt5KI7YUU/0cPF83
HasP9KE3b9Mn98y6mh3Znimu+XXnA/xQR0v71j+358Kt7Mcf8M1wc/cBPNJv5K2SJH9zyl2F/CID
pB70nk7H3vWfRANtw6LO7KUn2ZxWxcs+PKagc9XWtRPt0IBFEX4XbfBYvSiokqZJ+A8/W4gr4TFQ
kNAQrExHvwZWE8apNoEMMoYofeVSvPoC4hngcM17juFojImZjTC9/s0XaCi0Qq95AUWC2y8YeAnN
74AZOdY1g8tVvaBuu/YGs4+kdRxPPzEZjdZ7WY31FnHtY+FLmoaIB2zbEjcDshJ2qQ39Karx3n8U
svqsurViaFn2nE5farH6T5K+tfBqnwO8tzdVK3/rdK6LGJPHS7ybTsma6THUpGYvj+XdW/a5bISc
AIVOCe6RONdMQJeTFgOYESt0W9mzgf8MCIjiSe0okhYNBcq/GPGFM4bzJ0Sh6BxMIpvCJh1KOceo
5kdUn0EFF2G+jfEKvUxYq8wVmn1aXOGVWEJvAC4opHEFsYxS21W3CpvKYORil0Te2fN4tJBbgV/v
wARuqeidRoGc6d1Qi60C1fmKxjg+R+XkJYa3QYVSkYDFJhOaNPB5lwOalT1iYCFcad3wBZ6hHuPx
wAR4fLJLOosMSGI1DgxGEqlJKZ9JaF7FukU8wMUTsJkd9EkW/UXCwPJjUd+lTHJV17KIatdUDUUp
JjF77KUWI16gkzHw/uyITHZBO8W+5wXGiETAsJbVCa9am3QSn9Nk2kYArwLaaRxZdYreZwnI+rqi
ATYk4wTMb7EHHwjRwdSc/JADaiFTTWaOCiLgLPAw43GfgSqteHQzGiXvWXLXowebrymGn7sP+BUF
TlRGay+P6qdGLE4poxDdphWCEl4CmLHQ7Nu4/cFKU2SkSQZ+JyF7BwryOi/Fn3gc3IVq4CZVzmNo
WHDQhj1RfPvi9wjwACiWgjdYI4IxhJ6ogHste2wQS+i9xEcGWmlFipSF66oiQJBUdDAg3UOt8tbe
Fq0Goq2Y4Y65DkhXt1/lvRUd0P4blTYw7h5r0P0lvRVGJLMVxvYZQfD5o1phXKLgt6myn8CqhkZt
1nksanlhYAuQ8S4ksLxGGAQByI9CgfmdI8ZAetmOTOVnsAfuFqbjL8NfLUwSNJ5nETxrLLEw9D9P
YYuKNG4G8lGAJwaATkWnASZvHi/r3rBgBxHCwpJrePEiIz5gCCWTPELQ1NbVgeHLadWAzWrl54JP
idIXRcksXs41YKTI/Bx8XvkohhvTokUCdKzwAP6FCbHQ8MM++5BD+ePxou5tGBY1pwNo8uM1ViWP
CljUkuZDUoaODPRsYA7RlY9A8wSBWUJ5GuDmAO7WiEGYpkqqJqscEhHCNMeJGNfgKuGPBV6PMOCL
jo8LGKUcUTk3ys8UXQRh+ALQVwCsOjEmO4WAwsh+f7HRJCojC4G5VvFESOhKFmBgsOzBDqKO6FxH
iJOaGZvKf6EoyOIUEaEMh65NQgqwzDg8Tff8EUE9i9YYEZ2EfGbwT4+PbulGX4shvL1YYfoebM38
MU9gBF0mPAHEFV1gj6Vw93Ep9mwOYbAi6D35xlvUU8F4wJ47RsLvEV2RTHxugJ+apU6c/EbHki6m
IFRHS/fpseClO3Atl9jFsUD9XVBG/ujjAVdMxY3SO1zR2I+lcPyCTl6LIXZRkAuhn1KOP2Y5YAxU
TwD1IlrZ6grV/7kfFDQeTbdGFlTtgeMdukCaTHexEofbEXgElK+ZhREXBCz1mijC98AtyMRtFJsM
M/69rxxHtO6g1oDMF5A6ul8pggXI4dZ6vPj5vhHiNAW5uQb3g5MlxXl4RpFjEWh/XfRTAKA4amWG
P5z4AhrbYJDHbzdBWVPu4L1QjcV0vSSqMsp7SDPwUVe2DZMzHabWYuUYlpzDZPr0nAjHfuS2cfSk
yq4mU+QtnDDgKUQNoaCARBZMrbcCBS8a0E3Za0eea60ScB91eCrjNTDcgT1X6WWHtpP2IgqcoWDE
F8aDsssLeS3ak1VMYM6WD3HprIJXK9YwMaNG4hic0vaXpB0woaqL0YpDT1wM8ofOCQbALWLLQW3A
pCfMgk/jTsGQFNCfSiCFtXIKMspPTSrNx8e/tDOKiqxEEwRVRs5L6H4OREe08nDeMcaEDXqp2Brx
o4uWdEy1swHIVFEYwmzxq2yHNIbmu26V2READ5ybM23EUyQ/ezcJDXpuff/Ut/xLUa2L2GhaGwVG
AODvlHawNCCxVgwQp7Rplac7KTxyjOOHNeXKLTglNHAgiEdyhpAFSfjt6WDYBjNRXOyfMCJpCtIL
O6GqUj3nHzx6N3Zo3WVz3wCwjtkXb4pPcb/3VaRb4YSjLzKp6QCU4Z/iTLXLMbU9ICxo4k/gvRsF
2v44j0b0O2v77Z3HZgNnX4B/YjVRJm5DOLJoi5UE/wS8JswZhmhrA26k5gAhhfZOs3DT5+AC1w6t
haJCvtMIaDIflVHxT/IOKJJiuM6GvdJreiLHVl6+MSrlotHkEUsTo6ECUq/mn4p2fowClEy2bcHO
h+F9E5ihjy/PfVlTQOMJeo1QrEG+jSj3Vm/QzMfLAD2JTtO4951EXI/+Toy+OhxgHJ1bEa/sgMQv
7FH290mPErLBDR+RCSAmxuCZlcZsaqAfewBMLQvGKPsVBgMDAJgnUUhLNO7O/PZTBSKfAY8ioPnj
NjrlL8EbDlw9lr/LC7Dh1omLbrSLhyZ1yvbcRVqESMLK9yCLBWVhH53q/k0Ai3f7+/H233lK4vcT
NhVIckote/j9YueZvVoamAsuw19d+/bv5ai8jCqvDP8okCGr2lVNNk5jdGr6H2JV79UCJimVx1Po
9wzlnO5icaxJFXFfEDjCL7PEMWWl1DdM7GFNSpqt2CFPgDVaIgeeitypx7ZbY8yTEmXd52oC2oEQ
bcAcwBqjRH+rxuyIxBRocdOuNUBjYvUraOcaUw8htW3t7npCEoqrwpxQo0BDhsWphLnEsPPZHSrW
5rBm9pj1tVknpHi1e824FUM4tVFTgjRiQHPduoMZO2he5Wn57b1yzyI0PGqgq2KOn273TAuVlGXE
kN01a1SnTYwt6bX54R8NF/hS289/q4E3wsiXIdQrQZY3YdtiJzA1g99y68cC7tXuVgBxVZM5PhrZ
73PprcBQt2gfoJwJf2+BbmUQ17VkNeAh9QG7U54xEZJinAWTN0/DFtv3wzuEhoeV9WZ4RNF7339o
J0/v15g+sZVtS7lkdx73Wwv/d3aqcHt2Dfh+y7SP2F1taXhX0AzNDU2Fst77pImQMmvQVcjXY66m
BqooNMTsLUDU2aopfui8jloWZT3Lt+qf9RBODyhnadtFWA8mzzaRyRjKiXcYkyZm0U5c6bxKXCtg
FWO4OMMJ1ha6eUwUBGEnsl/diqaOHO2ECIsEGAzAB3eQ5J00p7XmS4wBk1N8KTbanl8LRmnzP0D4
pZkCxWnRbgIRjYG5HqBpPCTzRmAUG8Hy6ftIWx1hO6ayi0tMcrG7ydbsdHCEd4TfRrYRdc4ANqkh
77Uj0Fm11vSp61tWS1Q0EZChmRVRy61allkkhlKQzGrZWp6bmPy6NNFHYoP2iWJV7pOL+QpcySLM
Cs97YB8EM8NuPsTRih3F8czMCRzBys3EemzDFu3LlTDCvmSSKkzz5NRu/eTQPOT8/95EzMRCCItR
oWhVCmgF2HXQxNBKofe9OVgG8nIz/PF4HcvXTJYVdI+gCICXsNsTAvxNyjBZyaKHPHYA0GIVm/hY
7DwjotgNqiTCRIkMoOcDAZLmC1brngm4LzdzPYN2q6iSCBPFAdmYLec19Va3rvXQQjxoittqlVMa
XBdt4dXmETaqAAlN4o/FbKMGUzRmd6m4GO76r1tHWqisHXNVwoIAhbge1pHZ6NyXAfyup/+oDYRB
AvyHxkUCFlTZgG3Qa13bxwZngE2KsiTazhFWqQXTfebFWFELr5hgaAQxoNGcWMqCFo3fPwdEPqx4
BdMKsob1DObsfPk1HvENmuVZsOLoCkTAzsHI4S2bOB206uN5FKPNEBIYEYSM2/QvrumNDOJgpgjs
r636rdKAFTL1RtfzNbOmed2F/boRQxxLoYHvCoMm87GArtdg4fxAPkE5+/vnNzTaXW2YTHgFH+gH
4RSCtrvUMbhvNFuQi5oRbHUIrHEMkySGShMp3NvUG5GEcwAnlyjyLRYmHOTTbFcZIwNsvN6arOl+
0ezCkt/Dc7CG7AY1D3SNEfvIeY0f5Z0y+71hXbwVmwG3SPkVmiDsoyztvto37+Y/sshu6x6Eo0rR
fMtK9x1gmp96WKMa5QiQhm35Z+/AGfknrycuu/GeqMZ2NtuEt7oRT+ws2PkqDEd+i5/NemKiffT7
Npc26BiMAHkexUjNv/FOIpod0amJ/UVrMH5+FevynMwlQOTD5oY6Jss3hSXqgwGedwOAxhQLv6ir
yFbRF4oCoiRKhKNvapTfmzrmdmmKKetgRr0/SUjBXqf+JPlunZ54dCgJZ/Di6j1mvhVGpq13IcGc
E+b/fcKs21fr5YIyjAEsy8Gd8UZiavvsHRPW/Zvn4F3VUPfM1jPyd5alyP0eIST3+Vou4bCnQWIA
hgG5tcUcACNemaGpGtO238OvbvmX0EiBlw2WOtM7NL8AQWXWtAe8BTeBhzNNRt6Lp9C7aghQX7D3
6PVEbi2B0NcMzuFT+DRbWVAr2ekWJG2gGAuesn2lxybNUC1erSvxpPtg6gQFN7CO7oKtdGjMXbUV
3WYbOrbN7Vdg5P0F+rYvMCkb2Yqi40u3StJkESOeGG7An8SZS33Os2ONMz+BLN6pdwF8vufMZoTX
+Q09T/iuyd2d9pVEwmSxcjf6QthwO0DpgZzY6g3luV/NIU3m1MZoIbFEwQYgVZth3a/mRNZzJkMD
evsHiBQxAW/T8yN+IRRGq8v/tkEiPEXEhBgunrANmiMd1BNe90+tO9kgfkGwBW767L3+AP/8qjBA
YoGEvkRiQTmJhUj/5hMI+9Z7YQQoNHzCYCYmiAjMfOcd+fVkRE62Axu1wZxpAcVSKnMjkzA6SNdq
mQEpNo6hKPTYEb4TbQzNm2hX6Z81h7LGeRsfnD3ZaaBUgtQLasXtfgqbAHH5ACUrDM2kCqKdJ2FS
GhDEpwmLhQm4Tvm+NhgDELAGYFF6EwTaa8q6KLdIIhKBCjAs3jSvq7fmvN5DkJG6HZaXHj3YC/+v
ktCbkyMyAuRZSpVG88nhssxp6LCtDeUpc0YTvem0KJqqKEToOZPBiIwH5Qy2nZnuwWH0fXq9CRQi
t6A5BNp2EkZpaGaIeAUmooUj6tYYUwPtmtmYQKmy+LXneDACzElCiF0YCpQHxOCodVFPddEpXBkF
wlKpPnAMKhmnCgbe77oQ8KWM7jAbK9FkdpxRH2c7oJkMtZgnzL72wU0hQ1cZFIVaOt9M9eS55R6m
0AKl5t7/0Zhok8auH1DmO6DlzdFAI6t3bvIiV+ZkgKC+0xW3NZN9sgdT61/WAK91TyYsFbjRVU3q
oAy59VJbNWqcx5V0YnWaW1yMbtE1rHEy5j0QVhNKjin7OGrjntvJu+lD+bYYYCe2QAjiUAu5S8He
tSxCwyum7eUa8CffZUDuebD7VbfuzNn+Z45/bHRllexntxjhQgMzRn9sQmaVvj/vf5ZKqDygwlvQ
GkB86wL20kDhGE4vojW00hZJaHQkC16YZdhQoGdjadkhPM1mEZwFh7/KhK42lHSpsPUcEOYhC6/u
qKt2Z8/sZu+J4+N18e+SPbRZYmQBLbJoLiO0MhESFJhG7s9tjbbqbjJRXbVweOsO90G1A+vxkS1G
bQgZZeAxiICwlIkzS3vFTzMwOO7Akvg1mPyL0KzPpcmtyi0zWsBbcopdbge7HIkms5JoMevSYcI6
ARpC4QHJR25wOwIHKQV52k7DzVChoeh7NYCSZSJKp2UnS477WhaxuWWrskkj+/xuXCFj32nG8NTo
mfv/kQfN94y8CNeSiJAEcIBDLUZYlXIANvyv7qw4ERyqum2+ql/ZvrRFPAJ4xvj0+DDv2zbmobyr
3SSSH9gZYOR2WCFYQE/5vkNMKm08s/pSXN8QfrN6A6QRiszFE0Qf3dwVBf5O0sh7nsfFldTy8HOM
3h1y17dwiivMSbObvzEw2pUs4gQ5QMiE5dRAW5z5MTT8Xa/R0E4JYpc85rUQ4vA6Saq4GFCE33d+
Np0I61cSArzHG0cTQ5yVVNX9TP8y71uM2nvnAvxdRxc35YIv+p/r5cxxylVCDNJ7Hg/WHY+H3e5Q
n4SNb+WoVHUr8UdImZenLYmIIBu+55UJbN3fb8jg0K5NECND22knRF0T4VND+DgVz/E8fOoc7/vW
bJYHw9O5Xfnj8TEt1ccxY/WPfhM+NQZ5Ss75WFRlYthmH1oBnhcCB8Hbf1QIwhLn2QSkpVm5gc6/
nWtSs93HomhmcD6FO+N0tSDCf+Y5V8szfSS89OzTYkf8Ne7nJBUwiiaA9M0pX2mf/20XFSI3FTqP
a+oAQucnVxaFmdSY3NHEiCjFHn2PgRHLA1QLK6BUrYIFgOyZVlIAHifiyOOZsN/HDpoZtoL50aAL
oDcxG/7rgotmlc/Pvnk60bZ2IQC6kU0cYQ1IzRSDEfxu81oceSveTDoguI3OgGDJAG6tldrJira3
s6V4tGLiQBulFAp+wIqnLZ59gZSL4n1r1tv0OOxlBJnCmXKYCzW262WSlZ4ayHa8lGCZir7jTH9T
2If10Sr29fHifFL2dMGm3MgiTH40of9ZjLC41hJRyQpRpY301pEol28pDrqRQ1h9bRhCIPFiTa/A
Cn9jDQZtAdN6/RuNvvrbG28DZxNMflBXWquauHB63HeTj6yg059s86zDuOG1ocRmiu0+LatLnMQr
yoEt+GieQ/eSiGkFTLuJ8zdc+YAQfT+cMNbzlf/z7BLvik2zn1/pqc0Vy+v5RxbhBADoLQBgeZZl
fJdgAx2g13NkN5ee8CZragw1yVpSSPSqzo3SGvr9WGJ9bThWbctV/C6Sa4xAWgz7pqRfskIFnVgS
xLNojUXXpDDDqt1uZJu2ccpFIr8TVx0yebxiori2fkJ3rMXbqDWaLFw45fCWjMq1TGJxUiyC8CWB
TO7gndKn9iVbs5ZgnsGPZFRW9pLs03OzF6zeeSx46SCv5RIHiVQkZ+QccgEzCn4Gu5Z+PxawFK5i
Luif3STcOAhifEWMIYEBGOOMhKyYXrFhPTCx5FbW7etuVRXvbcasC+mHWpoV+H5p/edL9uX6Gwj3
DgRNLmswYbBjDc+NN++x5VvsbvZPQO+EGe1NPGOAYxPdJrSbv9RLc7N+wl10fAsGuU7gd2CHteJ9
txa2HEaaO73TEx3owaMp24JVGTB3Z8rW05SK8BkiV/AYIpg91fvuHci0+vlptTriYWBYPfc67RVq
6XXkeqXf1vfKAKU5FAlUMki9DHk1me+lfviZmGtgosA5gugMR4t8etPrn/91k78/7Up00ACTmhux
yeBuwjsto0/rw3l1nKsgv0CXhOLtiVY2oOjUd6H+SqRY8cqA59PZ3PYQGdlAFkW1nZZB3AM6AYgU
aBszBgBGjQQS6VCpmBC0UNKsPyCOiLadfbAPof77d2VVFpiZfvnGF0VvZjdIxhrXIgk3KTRAQA99
7CbeatFekbslyjyNWz3JTmFQX7QWTdDVAglzC/6zpg1KLDAIUJG2d2f/+2rwr+yH5DJmYT5eHU3c
/POrc+NFRgnTEOKkONcndi/mEUXCtzd/tH+EUdW6CHwT3v9po2iIVmjlBs5rvgGJUxlfoB2iyFy8
6phi1cCuJmK4gLBwDEoswA2Q+V326qdgtDCLH2i7LQULfMGP929R768kEfYsbvNeE0pIEkBFMxmy
hJpHCJ/40X6GNFe86ImvZBEGjJWrqgIqMLwTcN+3Tz3wminZLGXfyJSlrv1JxEgnvwOXJoZ9xlgH
SpCm+8D0pBkpysaRwJ1S6CeSEihzPhumer0DFUQx6oJvjA74MR8f0lJCC7OhypoGYE7ubrBZSABM
nEuRsEsjz+6CLSaKtC6zvSkHB9ynFu5VtjGFIrUpcpfSlGu5hOrLdZ9pqQq5dYl3cRnw3b5RYqrd
VvEvStYHUMpQVH/pyYdHXyyL8TJM0AHJ7/ZGS6DSKbg4EHb9aKVOD08jImqqP0BmLQL6YKe90UR+
I45e3XDMBwL9DPM0kiRhrAZj1rcihTHOxU5usouMd513sMDlzBHzLgCgYV8ATlbq7O+6AJJ8D0oi
N15Xgc1U9gQj+jEMK8zCKJGZeNaUAo7e9UOwKrnxD34rPmEuFpTtHl4bv/zUmmIz6E//7oTuPp2w
FCAniWFv2+yiymY/pBh7MQBUkQBvHTHIhonWWannTn+gVWa/0VPu9kyZZ1gFTDncQbuEMZiTfIXP
Lp5sKEDW188xLEdnHoEcZwCsalw1IHfXy89wVV9mghrwRDbIqD+AJV1vQ3HdSpSUiXxM/7MXV59E
aqusBEE34JMa2xwt0Rp/22v5uMrggD6KL9GBu0ttzAStMKb19PgchNnPPNoOQoUCrlGCkpuyS7SW
T/GvV/HrED4pG3mdbkOj2vjRqrG+UF0z3PQ5tKX1HoOhBzRW4O9t3qRV9chq2/dWaCinYAAds693
qFTgah2bsUzziwj0yHINSizA3INCMX3tOo59aUJQWpoCcMWRHvNh9txOKfsCdPb0NRe0xDce7w5h
+P98jYqrjAFxBO5kcDUG+Bl4C/JL2wSTzdZ5Bur29KNuWOm5q1jahPWs88RZAMQY0DeigBogZtNv
r7M2KCAGr5X8gjFsca2GHG8XbMmZCgOqI6EED2JSJSJF+8jMYF4koMqRYqJNUgR2OVH14Ecu5oq2
yS98YsqSXkUWrmSVO8JThc6WFTc+iWa5q+SNwDkKmh4qvCjQolgyvPzzEXgUEoF9qggA/7ldujAG
Iy8VbX5hHJnb8WDwFfVyWwLBcNSx6+gGXNeilYFxqLWBoVl8KOvHR72keTCiGOEB2CKe4UiEKzHw
eSWQyvzyjrysNNKf+RkM8nb4TpGzoFOQM6OviiDDZUkQtCLjhYkNsFIPzRVYaD2dywDc7dCmMgZf
LHwVCNw4CeioYGuufGOaLOklBlJLKf3becDvbUf7FgcEhBkr6G7RoLNMfDHD2Vd2k7sX95kxXXEb
6HgV+3yhlNfIAds/0hQgu7ACKwPibrZFVzFv1QXh4Etjfon1KdTjXbWpQBWSGdIeNKutrmR2weg0
t0y8xP0RCnMCrGzgdmPG+FYoSAsYrgVb5qVni95kylHR+ZYTnQKcejqTZ6OudGDNSgL13Gu+t5o6
lvZuxS9cbFwuHLYmYprvDo6+48rIw83HN3ge+2MIfeYzGwRNMDPQEwJcoMoB0C4mfQ/aPH+qdK7s
i2nvxZIGLk+vi2MzxjwrmOSGxJ+McmzbaItpsDo2sziPXlt2Cl5BJ4ohcjaoewyVKyEHn6Hk3Nbv
E1bTNb4PXryCl16qrO7QoKcw4kXosoI2ebvkyzAcCQ5JABhitpjsj0PAB+5ubaZURTOgbIH+TOmA
JBTr4IUxmPKdf8PnMC4v6PmxL8EJxBnye/9a2rJnqJwBhDFdZhtaHLrg5YAwgO/BVDdm9UhUdR7k
kFUbcP5lZq5R0CwX8+gUlJXVAMot18cYRw/usmSwJmH/+L5/pzy3Rh1DjhIA3dEpCSzkb8t3pfRl
64tqDA7mi/n6c7SyNZ7ZmzWj/8z1n9gI/VBjfqo0crz9qWv4e103ns2v08lwMflmbrcwg3hvSvQ3
w3BO+McZ9efnzHguDBCPo53HdV3j2aFcmnsbhQsjoJEEjZ34dtLvAUoxLQXN885c+QaqNb1u1nFw
DAaK67m/FrdiiIg58HJJbYHKfEZtyvKTfQ3cDaDuYMx1I4Du/PFBkJOHMAS30gjr4+clHE8MaX5v
jkaxVnR0q3wV291uZ4O6Yf37Y9T0wR0MfTt9xUda+8HCzbiVTxgirmuqHiBP3tmUV2iQ3tnvtQG6
Hn0tHo8/WLvQZQRU4AgyAJRPiWPmX03q4PV5EkGeyseqEs+iwfInFl9cfIhBOPp4f++v2O3y5sO+
0nPwwPgpzIp3DpJL2ZZ62FBuElnP+HOAkjBj0KC+AEiSWwkMSMD6SciZc+p4x9+rwe3cPVAgP/EE
vJHMkaIvREr+f9IQlUPcTGRA7Blbyn4nVC1zBt6UPjTrmalsBOdm+d7IP3qJUgBYPCHYptlNKeCO
4G/X5vGVODFjB2kSWvXrVaq8COihfnxECzGOxgIXC0YQl5tFWHsrZZzwaK5mDHPOrdhKV+pW1d0v
H62ytCLDkgHBvohoDgfuAxKtW0EyOt6UevCY8+Cn9lC4US3odb0rm38fMmNFV4KIfRNqMQeTKgRp
WY/cDX0HIgvaVUUP2Y8E7PaUDVyyWNfiCItV161Ye5XGnDegXMQ4B39Ci6WO/PqDM6zMMlx5Q0mU
l64VQlKg1SBeAioXsZOVUArJJGKBidZZMijmJOTtj1e1oHsIADlUEjCQhaCUEFEkdQPS2dS/JHL1
owqrLUheWz0IU+uxnIUbhcdHMI5gOUg5vgsoVxZCVaI+6qbav2R17gJt5uBJ8auWhe9COepl2tkc
z1Ku1Tc+GmH5bmQSBzaIQxAIau5fdvYBAPWY0McfA8rWa3211uFsDdfx9gly2mdKtPs93vNINGGu
uEqS66aH6NdX1niRrZfeAD2iI+mmba81C5/wjhqzr6PeUIE1bSOaMqaejGZ16vXa2RSm+eU8PoAF
7b3ZjFkRrg5AYQQNxPelfwlDzZEn8HFL7LYcODOtGqOuecrmL4qDkZmzKjAxyYReRVyhenzq+5cY
HMS8FbYSgKycuNkUeUq5mEvOFY+ynChgvlcA2iCxNL6L62YQVf/SuqVq1D42VNAzVcdM5qE5Zqbk
GbUHKns4WB8DlJ4uemdgvv7qy0rP37ya8j1kMXD2HjffQ3gPkNsCk5rh/QvGq7nXXYR+Ahtkc18R
Wm0Mj+IZiZLunTDC9YKQVoo7UL9f6mlVPnVbltv8klBIknbjv0Vr+iMLFV0MPgG+A1XHWx1ihoZN
yzgJLptU3006x1nj5+fmJUFt6rN3BBqm41LUxnFX8majcqWzkRdIHYvm7ksfrbtmA5zAeBN0tgKC
YlYPPQf1gXACAHxiJoFgCuKmCw8c+5pqa77ZoP0H1W3GVTILhNIgvd/GnkKJe74TSPKeX38hUbUZ
g2Ty2C4KLhg0BjOgjQFdwKvqCC8/fdfYcz/5eSy4sX6fDwf7acugLdp4Ppmvu43zLL6Hh9DMDMez
PhWz13vdoTWVLV+Nf3aQbHvNBKWYxCAOLry0iXi9+VGDLxXD17IRKS4AnXN3BDIwX615MzmN8q48
15w+/GqemMwYlVMRHB9boYWCE+7G1QcRdgG1kTDsaxypBI4A741jOEvSHMErzL7RLlJu54BaFVB7
YisAXbt1YYKOVvtdqTuwueuJR32lWPCx4BEAACtydF4ERv2tjgH5ZiiB/hhcWEN1RateTT/4Y2iw
r72Zmp6H6UWWcmOXXOG1RMItjRmvpU2QBxelcuTSGGuMWmfjT5TmA1oNc3m7QdImgAViRvgjblCL
Cm8njdjuUrQFYBakpvhc7QMMCWpWv0/0zFSCQ83iMWA1gWVZTzA8dqYc+byDd3dEkmfyNDDGISS8
3eF2JuoGcyaOvFlNcoWmGcGN/F89XmV41HezaJ2q8Yr3FJCr14bkURzfUuCLp12g/wHnTIArIqyW
1MlgdM4gf1xJevkFPvdIB9EyZxixTfH7ZKfJt4XEZqPWA4R+IOoR6t1NoJMtszG4YEDV9usXEGyn
XmB27IkPN5E800MbIUgw+bey0H3GZBVDUl4oG74U011/BKHSU6HN6G5TcGmV51Y1NNXh0OI/6Gpu
jqc4OI1jbXJ5CDQ0e1zzSPHliqf4wO9uB/LQ0RQJnge4C2CgEd8QFxOXTA2+oQh1O01MrtHfMJG5
z/aXyyW1YxO9/voXTN7pbxY/V5IBOgwOTHLweqgltfFZGRbPSC0FuEwMpkNWnWX9kozP/F2ilI4X
fRSCnP/JI048rBWxHCTIa110gFbn7BhbzVZx8p1sBr8qR9hPLrPagyoBVFNuoLfvGMAyaEe+dMfw
6g5IF+SrEhBlb+9Y5VctnyZ1COLTZ7BFhyelssCIxvuuou3TeOt/Mq5Ao59ajHKvpRLeLwwkgO11
kBoIhv36cxd8tKvaqHV79oOvyMyz9WgoaIeRQ+so67I+hnhM21/2IMPSK/3yPP7YtBTNW7KuKobC
QaIAxbsD5NNAB6ylihdcwmIVNOeq3WT8m4IJyiHXabs+W2pSyWejgtqewoGtgQg8wddYTInAorzX
W6Huu+Mu1FXQuu55XQG52t/4ThiWmWQVQxCAT709ZK1C16YQM+Elb31LEj98RRd4qxgACKLZrXxk
cyPEVHj+1QDYb5tGJmivDVk00mqVaLTkexZGrB27Czo5UcVz6h36GZ7ByjL0+eiiNSs5cTj21Hur
SKIEWAtpBCatJYWDgBmdk9CwQYgEASzT0aVrXEYwGsGMrTE4qtPnY7Mx/x5iNQKQ/UQoDSIBxLe3
W8uLrao2EpNc4rYw0aILaFZdbNfhrhKckPd1tAabjyUu7J+AR0UR81dATUBqdisx5Do5iActgZ06
NO5oU2d0FpTzRgBhgas6Gr2shYB8P20yk/9dbEBIgHgPzbjauX9n7L9ZECrdiKTQFU8iYZYZQoBG
hDxx1Lv6h6Tss8mNsl+PpSw8p6AwLQsybDvAB+6orbg0rfi6jNILpinzSm9MRY/OzbbbAsF0i5x6
0p86vbCOGaBYssxqXjiUyZ8pMcVC0HjzEcTFDwox87sWHwGedUvECFLuvz9e54J64I0QLXcsYlMB
FuZWPXq+Vbi+LuMLN8BxT+sQMKJ9efIpWriwEDgNEbEKsEvBckLofZV5STHmWEjVpS8K26BBpqoK
6/FaliKwGynEYgBfJAYiiMIviXboOlfYemFigNIm4XZj/ipMq3oAbSEtFrt//MPr9tXaCJ/YVuAf
noogRWQfK8/S9FVPp6jcZ/6Zq5EPraOeEgssGBFEuCKMCHAh0VxCVFirPER/Uxynl17S2ybWo/hp
HN6qxh54dNsFJ1o+fqcjMIgQBCRfFI2RuRCH1yk8yPjkPLuEYwRY2aTAs/EK3EKhkcQ8RVHuDDEh
izhCUa3SgYvi7MLVihmBzS5g7RR90yGYgVr247HC3GklhCGInsuSwG7C4m6VP8+UsVZC9AeBYEjz
u/euqj8fSyARZDBzPdsoND6guR5vF+RTZTGD1XBcl11e0FgR4E2oe33lgK8m2f6R32wYmjLexeQY
FsD1QosFONxAwUqclVCA3QTMBwWev2GwMCvNAMfL13/LGJWegJGBYPjxCu9Tf0IicWJ4h5eHmBGK
y6YYNu8gVVh1aKH9HdmdDoYw49Tqn44Rf5g57bYvnN5c9INTAxQfK5Khfx56YRz5YXn5f6RdV3P0
OJL8RYygN6+ga++plvTCkKX3nr/+ktq4m242rxm7Oz5GM18RQAEoVGVl4nWjvStr8O/YBnFY7aM0
FV+bRV4/bDsMFGAK0KrjIhXw2Lj3FsdLRNlum8zizQTFbt01IGDRByT9aWeSmg+x5cjScOXe5qMi
BWlGCZYq7zsUtXNFk3PXzey0ueEM03tjRPApNq4HIxHhOzXmF6JCLNnWZh5Kc2bGV5hIBWxuM5mV
6QNa10ciWtEDlzBvwsXzjOfO+Ij+GGYOBOsoMgAQCrLc+0EhThSgGCtmcH/xXX43onel2FVLEIei
CyCs51zwIfaBOR71fhqdwjxo/0eDE0u3KFM+z60yxPtj7X1kiVHw2lWMCfrxxGi2Megx0TJYHLSO
AQMFBlQcuQZt82kBMujcQnWtIz1eexC6gQrNXkLWCsh8/oK+vESTbLUOzyV1Cn/6uYjyMe88+oaR
59Qe5MsKyG5ZaEGoBrZtLY1I6aogtlitWmHGT4c5vAuZR9ZGc5xKUm1nSptbuQHi8/Ucl+fUCX03
o6MTky5cmUvEIrcyb4l9TbStIWeELt7aQFtwB+kyK/w3hNzPRjRyUnSUBWziVLkVK1tBNOtXioX3
+NExs1dKAdgsmUsFzrrNKEbxpVQISg5uwyVbhtL6CPDTK68DFO1/pehUQZ87mOsjNlOh8AVRBCpQ
uTdAZYTZLfMQLWE5h7a2QXYQmVBhdOeWTQAEIhUVFuOcIrAqyTGRmFVvqyW4Bptjr8/V2Mc6i8MV
DD4IvIEgOoS9/5dLuznoEMN3lRfYhdXmrwHgcFZ4FZCSjJYNS/ydTKRtvIbSWL+SDQ6Joucn0rCW
o7WGshLOI2i28SB1H+0Vmq45P1SUwkqrV79Sa02sz1FKZH7GzsSVAf0wPGBRdgcF3pgWD2C/SGaS
qLR8/9RzC8ly8i0cqSFuO0NxwQ0bYjwkvCZRl1FQnYFQKH5+M5/IiWSQ1ONKi9Yr5GA+gTOSDGfl
WZetn6Mt+WPFIvsCShYwdJnOPlZV/XTOf9ZoREXL2VxX31T8AWkX5KIgnwaekTGGos86RbAbsbTC
SnUhmWlEmR5vvLXU/mJlF2B5NHtlHZRLoV+wLmmQb6c0fif/hq95MHMhPKYj4Wu3HzPa2k7v+XWT
yyUu1fob3XfgygPMlYB9GWEYKh6EBMClubpEGtC4redSN4M3jZdGYOEDCDQhHUOPloYpUrGm0q6y
chFSSbbC9WqUQgX6uU+zE9eeCKQjXsUD0hAB3r0H5E3E2RUoyqx8wBEuKPYlzJeD+iEpIt0H1+XC
Bd+RRJxe5xszA5i6gGi6T+oPubm68trn11WlJu7b8+/6y3rfD58BoBlN8sMTE38fXRV4zPuVFLGt
lTNEPNkQUTbrXOe+wA20gMRd75guT7pUbbJNz2pNojPcPvQhaL+QYq0J1gCDV2bHaGnxbWvQYOYV
iFnqdv8dsL36/Fsn5vD+W0dzGIVBEjAO3VoF2cIrkWB4R9VgQA4MPfaefonX6U5Qz6GKSOJ7xvhj
UHZvfOSmyDJ6cpL1LZ6s76G67XTkLAPoJHwOydPLViHvV4+8fQgmo1rq7voxY/8RiT1olQ1yBngc
Dc+vUVKKUvg2ljOhRZgGav5A7xcR4IdBrsVg4Xc0gTRoTLfVGbOPB9e91dHuiDillHlBaa2y3XUC
4rOwgPzkImLmkEnc4z68tzSK0ljIN/JegfEZETH22nuntkal91pPSsAvdHWDLPUneAxJZKLnGW3W
OVHptYrTmszlqR97UUZzPXzrzXGtxFErZozdWtFLvOGuPLi3+8UphCkX51GmlnA451vxiXZE2QBU
EjM307g/C/fv/WSMdmXPAHbEVPgAJ/tmynXskpLfBBVP2Pgt8NMB+AkebTLj4o9nFKwO3WCDWja4
eEdJEspzwKHJUBg2Yb4M93x4X1Jf5dI3RJJ+fHAS0LD23t5xJDRphwxUjjMf8Hgj4wOgLop0JK59
nEj38y44nsL2stNZMN+FZItG1kuwcsjph/82T8vwbMa9inbdT373vfgFf+1cUf6xc2uYeAWwK7xa
BwW00cpTVOjzdhR11sv6db/11p8QrdntUaryyCldm6a5088dWa0+iuXOWoW6SwD6PS5enk/EsLzj
Q/n2K0bLz4Qlm9hsiHkAbWB+lYqAgFZtZrmnNhyWEys+EEIAF34/2YAepFJepJ3l9bpdSHrIKPrz
YUwt562F0ZbOCzsR3TzrrCICT5sQEo7Dxg1Mh5E0IcBzs5uVFn6MHYfy/T+DGq0f0/ktiImTzkq1
l+0WxYKErLvj6+v23VX3l2x7wRWvxYx6asmyJ0t76ZALt15GqkmIrlsJQywXPJCArx4WZ5+s9Hi3
8on1G6vf2vPJmTpZuUHSjEdZ4zFDyFNDgTbCZmuiQcH26PfvKVqBI3lmmSftAGKNtwPgshAVu19m
3+57Pxr2VIpc+JD6lBFc0SIAFOXv8xFNee1QWEcLDYBeUEm8t5TaXFp3StBZ+I8aIghoGBTZhtTI
gP5Xhh64ZxrMXThsUiV6s9l1SVsc8/rcxOSs/TOWB8HjJiug7+p30G4GXbKzifAwYIKrk87V6mYm
bQwwrivBUXCbdlbFQ1Q+irEPY2h4ZoG7fD6iqe1+szrKaDMKZdJRnQRDdoM3lYI6f1L+B+sC0UiE
uDg6gWYe3R+VzPIJHeadVQeVxoQAjzo7wZ9J1455l//uxlsro0uikSDcmsWwglTRJhoeJ6/bPa3v
jUO6qMmpXZ9OIFuq9bcPniUfNNHQn/F8Kv/qZePz+fYTRkcnsBO1DXXX4ZR5XSdEUnDMbA1jf8JV
Zfa7A3eMyeYDKirnBXAUoTpzdEwtJdLvEIVEXyDwDaMt3bHoHPzz/6oFSDyJiRy8Px/hlFfeWhhO
9psAqEh90fFbDLAIgFlwNdF5SZk5hN7/s5L/jGN8YAgRKxUhrHj+IiIv22RAJ+yXJwEZcevUHL54
0iD2qMGMAFYSdZhL9GDMnI8zQ/0LxW6GKjU+WsdlfEQ5nI/Kj2CFjvHvzyaKeHj7oYESHAyjfcHU
bVZJTod9ge7tIhYMO5OXmTKHF594SaNYCEwPKJ6Q1kBjyf2qhYHPcxVb98C7gCwaPtku0XyuLYMt
0aEZ5qj5SvpI1cVcc9lEdvPO8Li6BgW0WIROZm9xJHdN8cML1sU7fchqYqNRjl8oh+Tz+ZROhRYI
EiFTi+sTNb2Rg9JM7pdcUvRWBBBTF+s8QAF+dcI7+T3wZ7I3w7SNdzvsoJcfLag0Hsn30xp3kMYp
Gra35C4mVXiumFRLOUK/Uv5R4dJVlM317Ew+9m5NjlbSL+MkiQqux2Nv3YEYG3Ah1Vm8g/HJcCwS
VWoM3MMcZmjy1YGsGwhgoTuKtuphq9xshYaNA1+u5d7qA0MJjaylSRskWsRdPYo09KaqdHSrLp+v
5ET9gUHI8I/V4Sq+sepUShsrmd1bNZQRRBLXOkDEEq/W1S+jKtEBsrKgAIhebXbx3PLkut4YHh2j
eVhnNJvCMKscvBUDwY/gjU7eXM7MV9EcV8lUYHo7ypETJZIN1fp4MOYcG+ioCz9pYobtcQ5bMibc
/rseB2QfjVNAQgw5uucDNNY6ESf01nZbqGsDWaRFfcksSjfRxah6Bq1ZjPrVGfrHMcIRUS1S89fX
q/Vx5pKaHDAIfXn0MGOj/r20bpaVyWzOaxSlt5Cp52SjXHCuCuHkucrK5CLemBnPa5FUvNLBTJxu
632XkQYHQQyCD1l5KaH68dxlJlNQIriSgQxCQA02gHtnLSoGWsCpS1sMWS4p/eTol/3nu4Cm0f3n
cnlakrIwHGoWl/x440sAs6Fkhhwdyqhj0bGsquKqKqnaonvWooRUFbi5U457vAgHG2grBasCAkV6
5DhJ7rhZXvmNhYgGN7GoKp/MGjcxiffLn3jxdYUSOPBzq6Ik54VlE3fxsVo05ChpznVmlh+j7/tP
Gc0yEAapFDpBY71whNuD/IMwBh5wgBBF5qDuRi/N6xt65HbF/nzM5nCqjzgmbMXbmRidgzIFstwu
gHnZeu1+0fuv7hliDMYR34mbryu/ByHkbleqHXHfQdf0/Xz806v9z0qMTsQ+4AsxKLESaXeNyn0m
zdTKJ7z4foCjk69smlByeAww1UBqbrwavNoP3VelQw56jDLPZqUuFt+yPqtnMTjR/V16b3m0XeWK
bqQ8CRsElgUpIxovUk1xtEgJ1BBELlKxUELTZfa5cAjjdZTOdhvPfcDoZu1Lme6bAHPLkddg945i
jKtduMVySXjN1Gljla7OOBHnosyJ2Oxu4OMYUHL7NmAGu+saoZkRa6Fx+Tn5V7DIr1RXX1CHBZpl
n/vRRHL/3ujoqRRRkh+xCYw2qlARsLW9bz/r8yU4XpLVcmkK+jVE8joG/9IbgkNSMUMJviGzpGoT
l9L9h4weTJ3QxIn3d7Zk+rCdG/39vbwopB4SNFtRvfjayYzXJNps3hJB3+EMJ+eh7QZMuTO3/tzu
/otHbi4mVqmyJInh/NTi5RV8FxliK1E1liA/Bv/86UfSN7qELn9wQ1mro6IdZ3b37AcM2//mA6q2
7qLIxaoMDHoRGaI73B+YBI+ADdFMFwdKUq+6vsIMhNuja868oB9v5vvFGB1vXScLUU3Bvov2QrtZ
y6nFgNrEjlU/m3lH/pE6Ptnvf73jN2P1ZaVqleEozfQIJb0tr++XkD456Mxqp7K4SLQ5p5+d3tHh
xhVpWlUpTAKVIBiMtnTPDqmHuADvyhPgTptNpOHgXqGj//p95L7F01xf/0Qa+X6KR8ecFNgUdGqH
3Q5Sg/UAVABagV7lGyz0wAjdrgNVUg/XK/QcQCGhcx3RIa4Xg8AuJYCoY+kXi5llH7NiIzK8/6jR
0RfEUebk9fBRkPfZI9eIux3pz5P5RXDweQec+SDE/uaWz0+hv2fDEx/485EbH+gVl4qCwS7Y87YR
0crN1pDQa2trp1N72hDqCFcAyg7v0pmtNuPpf4fyjWUbzDp2QMMyl2VL5KuMLk3WXumoftAbSc3q
z0c6AZu4m+Ex3C3Pi8SNUtjLtdfsY8ttEA8SszFQojtgiGfH0GYWdeLNdm9yHLUpLksFIUymmr21
TcHwVvaC39vrbu7cnIkP/9zrZjLD6H9vsKFXa7utN31C9vsYLLkOsTfmASm3WCQgIT7DjWZlH+aW
cnRolQoIC5VhR4mRWRamjY77CPqF/ZIKZvMow+585rCj+CuQ7TTNFdjqTM33yCuuqIwYKD9hoMvT
QVK/5PNbgnNMs36PoDdYz7gtN/kBEgiJoP4ySGKOFlXuwsL3Y0RJPFjkK6Q2M9U4BduTfPEaFapN
y+C4dI1yzZ1QtUiwdTxDjY/DZbWQ+wGzNwvknICMwM9uPml0aWWOJ+elj0/qjnwAIpQtjnKylHrg
R23ji+yQojureAvMTMXkst+YHS07WgOjLOKwFKCn0kQ1ld8iL1XtzIwY9fnm/UNRPaz6janRqieS
oIS1gnsDJMHH+mt4HNMI/ln1M0YXKJYefzLrSw4vWGJX73ashuJvggogunSN/GVz5QDjpUEWVJOf
vCQndnmtjDd/J6x0kARpR7QJgOZ6I3ZzkzTM/bMvH914bOiyLc9HjVXZ7K4KaItiuLn6/ERNfHAA
oHkBYaKHGul91JLZceYp8hA2ISMlDRELslE2dr+k9zsg0tDVoaOHZRGjeLZ2PhfZbPvYoy/INEsr
osQhhzo0rN5/QZ+xRS2VKFhWdKj5ZbmsbCpXaTvasbJEYloKtecuwQxjup/YO4vjQlMW10zju3Fn
aRRLgh/fh4Q0vz5SGpxxxtTj6XpvajS9HXiqgt7F4BqVNoX9ei2r6y24sBCzuFo2s6se39cwhiIp
Tpgh/zVG2DF1UuZ1i3HZruplBP2u2sxumkBPDiZE1IGwWqAxHOW8vQLdfl2PQizoNYam+/d3ZwFa
gp5cu71ckZ167GPj+RxOnFFAzoNEDHTy6C9Eu+W9gyio2bV+6fSYQ8hxAjD2uT/1C1ErDOB8kyVR
LV9vyK8/Kyk8cQsDTc+jMQI0QQO/7WgH2gFeFFQldJZfrbpGTyUR1ES7ogSkC7yvUvkFwgYSp3NJ
xcd74t7s8PObK7lmWZf1MphF5lTHr04hyNz4jkrNhHCPXArCvaHR1vOzXKpddKtbL0iyxdoe+ZBg
fQFPHnr+lHWhfhbm3oOCHoNs4yBovF9udHYNzT6rI6VpJYa4qM3VqjahBHQuVfyxSowzTWjSofd2
Dsgy5d6gOEK6bOgyBvnI/bSIpd+HqeD2FtOd43WWWYpnBI074+ITDw1Myo2Z4Vi+mX2GLzIlb+Bu
7Ko6Zjy6OL5CYur6bihU/Z5DXV2UxuK8+Ai00Hzu6lNHIfKBOIp5GeUeeeTpbJZGacTFveXYjloq
e5sDHs1fU1yEdkh5xtjEw2FQ1VVYBk8IkCQKo9e7YvuoQiaoC8Qbap2CJA8uQOHxcJLUT9TorjJW
EUqOW2RPcnMOCzW41vgMvjU+WkzWLvK8CpHgdcKF+JKKCHYkZHnZ3wLHVp4hAClniSemzv1bm6OV
rRVXqZ0IA2Y2LVp404UkqR4F/uOcIx2qoddMOj5f0KkTBA1IIjTwgNLAU2QU6DBNHNZcyNSWdMWR
D0rjxMh4jVe2tWVHS9zpz+1NzOqduVGwU+WQtHJaurb4la+hJw6cm0ykUsXBcU27nGHVmPDWO2PD
z282Ch/2QhkWGBuvSpTRxVqWv2b70pmp003OISKDAcmLki0ak+/tKHUpglq/bKyWDsODKARbuUky
4tqdoFdZTi0bP2IIDwbrqHIVU+C7Of0uZvCMkbdio0DDHvxqA6J2dI0DoQptZk6pLa/VaN8U0oHJ
klpFV/aUfGafXEOiz+crKU5EDncmR6OOPJFJaxsmedpM87fqk2I+eU9NvTUdEybTvIB4zNJt32gs
c6sJ6TaLjyl4bGOzVbah/RJ1+xJwSgGctz+BAoHQeCVDS7PbJvaJx/+thLqIqASLJxy7d1AXiK3h
9lqUqGBx92QzjM0K8urnfsWhKll++2DNXcW0mpVXN/wSha+4OYmVyjVLoSjUyN6Iqd5KS2+V+TU4
TkoVxK5iNyfqMnEJYFpwWKGpCb19Y9r3uq1QI8lRMuHTdX8uGJUyKn4fdENLVeKuqhZEzjong5v9
EKMF+9rOYdEmLue7DxgdIkg8dCEXe0h7NBrfkei3c39Roo5qsxJnPH+ivwC8ClDQHJpDEHT9+cjN
DuPotGRLXEYWmxkCSaFtnELxzPD3tZEbsRku17Kruka/jizb6EOkFTnVNiI8Yc/S+5+cNHgwqJl7
YyoGvPuq0SETpi0F2RV8FegtXwWbbAGbHeCzlP5Kgaiv8NaVa6qpNXOWThw34NShZRF05YIINcz7
YyASUxF0wmFrxb0IF6XVGKrgMVLKGdr2/Nfn229iw3OMhG5YFOUGsoBRCIYCrBwmTdZaUkl5LzVe
p4QXW3vGmyfKBzLHyODoA+ElWETGvSqCkrisLQOmL0HlJWd4I4SgfOtqoGpKa5JLVo/yKqr0NiLc
SPM4gCIaNWwkle/OYr4qCnDX5dQidXWGM57PwCP/J7jdJIjHAvWHCwwgl/v59mWH6YJeai0fXVCt
kUcbXkjJMXN/WHBhoFgJRmG8pQvNptQsMx2aPP+Aiafp/QeMQoQ68j0cyICORy9g+DLeG/1Vcz4D
cvxdoLKyAK9r5qjsW02TqFvj38zl4CZ2OlgABsD0oF+Lnu/7CWCzGo+tHM+pHNh1ZIvsRoMmpbHv
Cb0X983GOxRLf7WYGfXEFX5ndeR5ZdODz4kFcGldGiEQEyTYZYSD/M/lFJk/Jdk0xuZLUgFrbZar
dmupMx8w9Tq++4DRPsNcIDzlh9cx7gHGAKVPrbUfrAOI1ll7PtipGUbhmwdpANrpQYp5P8NdQlOi
09GIQNF/JqBQ0b7E/aWPFp2ylOS5zTZxo3LotQOQGCIe8OnRyS0iVIiLluktN1K51+ojAIwCybcD
EbWv63VX62iPBXXizzkPMNK5aZ2zPvz85iyXXCqTGwnWy2wLDk6cmxwaf4hi96Tj1AyhDIhdgoXk
quzFzXZzatATeBwwMwFDLQ6bahA8uLcfBoEYpGUHaJVkZFuXIbLzCyDA2sVLNrQ3jrDv64UDLT9a
/7cX+c7weOB5I4GvqcV7yl+wzMoRCStvJL4mCau6yczrbSI8QCcNtEYASkVnujK6m5QsrSg5x7Oi
5Db1J6/85u1FkWZGJExcRTw7pAVkSQBlyPidluGFyJQKbgeOvHTQQhRe/W/xt90wBtjuVcHIyHtv
1BoNMRzZbD4YyFuZgDb0avqBWzrb1PrmDW0OK93cbPSPbsnovAtB3Wuvbt5Wq9858dKJbcbzEsj4
WZA74CgbHaRSXNONn7CdFaZH0FUqmaYE6LQpITiDoPn5ak+UhSAlcmNs5Gc5mlppyYOx9XYvfoQa
6NYtIp3KxZdp6uiKBoEkBc519trMHtgTR+ed6ZGn1QpXAYLJdBZrZgiLPPJprL9ftgW6yMIXxVx9
UEth5gSbOi3vbI4crinS2C4F2IxI9iKRV3+5ZXbpiz9zfEw91nkgsKF0BMokAJVGdkK+LKi+xrQm
SIDFWqKKeHOAUppe4gFbIP6yjVKXXyMt21NL6fAtXEB7cZmT85kohWF1bz5jdCfWtm93boPPAGE8
Ax7fXYnJZVf9q87vKav+RK9li+Y9cL4uzwz6CYUZ9xq8Z/QQAwQdv4tosQDdwGiJebtIMAvYeV3y
U/i7Qj49d98/MO2jATwuWHRnPyJQe79HMbUtWgtwjnfINmr9hn+RV8Dui4AThJA9c8xcD5ZZrkmm
dUZpRNF+B5EAkKtRhxoNjCXUgyDwSOZ28fTQ//my0b2MJ3BGR23ZWp5EF+vAEeSdIIfn5+OfOj//
3lb/Gv4ftvvmliobpeSYNIcRm32jqFo6lEnyWzhsY6BzKd4+tzY5JLS8Ae4OKvaH/KrToXmhyjDZ
ru+eMxn99tzcpT9nYjgbbwbECYVQ+3bVWi9Vp0YQgcCy7lPjDxe0iZZoQRQ59W11Rp36+dgmd6xw
M7jxerEt1TN/ll/Z1dYYlDgT8+SZCN61TNPfoDtHFr/KMkRlZS67NmyDBy/+x/Y4ZS7GnFxnVd1a
tSgsGvqFVj5psZ+5Bid95cbIKHqjS6oFRxEc0kl+SluT2ivjGb4bac8nctIM2k4GehF0EY4pkNsC
JD4117ZWmjqqXH46nFGn5wLP7+d2ph48iBn+MTRylagPwKXCdq0lM4UexejYFuycwIMSEqN52wV4
OIAkIeOzv5wvqSnY9+oaJSpb4I1MapcOy78obTTjwYPVh6W8+aqRG3ECAPEKjaXsUci8sIUcGG6Y
AyxZAoPiullw7Gr+M6dkbgZOOBXkCAIqH+gjRO+mMOysm50TQR7EFih0RhdpeWxYT8+yY9e/CDG7
ppW5rPsENB4VHrQbsHgFo0V0nIxuYwov/wy5WbsAYMbTxJzEClDjpICQXv/Nl2jvW4XXEmwuoOxo
f0WozHNgP5zJaU7e5wM5xlBDwz073jmCUCsQrwESOPuNnFeb4bWQ05N663MfEm/4LYR0oKzTK68z
zjek9sfLPBCZDYU1mUcN7362XZetoY7s0AB80GqCVPGW2qUkOthXdyaPMpVPBZUlcmciZA6AQxiF
EnHX1k7MRr2lMVcGxCafZoWCd0yKazVzBk4EZLhFIcaDQqGAWHlkiQvEPrdj1DP8ZQmlTa0ACg7i
x+Fp7nUDPffH+QOCGl2vApgYeCTb7+evCgq+DFIE/gpUS7ZK29uiXpRICBugOGZkEmYl66pZb/Ot
EbIS9Zm1vP3aJW1NmbQctyJxhschCVxsCTXhXAFUsrVIJT8t55bBpYohbog+CZl3CO0AAK9CPzuI
T5LoFAAe5RlyEV6YpOFGLiVP1MWUVxI9iZDB/Ybsu00bUJSjZCRZ5cRTZV6gOy3nazret24kDLJj
6FrWh7bS2IgroFkJC0VeSlcgDAH24hrVLy2IG5pbBrxIhRoV0f0rW6eBuEmkpA3XfJewzjZ3vZzS
RJeyOQLp65Q2+wQVlTUoFlh/H8WlkL9KiVQnh9r3cmWZUU1KmU4Kjnm1qPmaUau+CXlDaUOOWSdp
1+UrNhLtoZrA2uIWWvQZ2lQam2OMOCycC05Ctz1HnRcWW1cQXEnNQUcOXTshA/Vskns+3nsKD/pz
ReS98tCWPuD7ZUsl3K4L7bJW+T7t0KTRRdDB82wqACcPG9KVLtgs5y6YXG49EDxldGAlfFjHX4IQ
AdMOEW3e8z4RKXegmArshHJ3qBTw6VGMGoVfSC0o+o9SVrnoLutyjiJsyWaJHhZS2GEB8tbrVbmJ
kug9BneVqHtIHRRfpcw6+RdfVJEDHqu+oOJFlfBKs3IoSvBfwG3j+rqLftjwkgQ+G2QkL9BTB22D
yBd3dS0JngUhBgcNbagGoZ1eCdoUlZ+8VpCed5xKgix2IcbMyUmaqtdC/HNWkkyo8NdUiWMrUJgg
1ZvUqZ11kSNF8hs6jBc2q6IOBXdHVZUovOGXSQGUiKSmfi+5siwhZBcrl7APu460kDVk9ayKwkSz
M1Az62yUKPgixZfaXZlTkFyuOp8VTScJPX9TsYoLxTCWtwNhg1QN5a3t3KbjLRUiNWbiGJHxi6LX
fM31fEWRqK6TVu+8JIaeemIXUFwt8kQIVDlDZzCIsIq4yy8OdA45HxoqShOf0zSV+k0sZZAeCdk2
pFSeQqPUgosDFmrFEiaJISnSFg2EapPSWZZQWo3B2x3HjF5RORets4SOMXluUwrQTUVsw3zWaRnI
LUHbpEKRumiibBlFDZMdwEUQSgD6dlnXLWyPKuizILcAz/SKmMvvTiNJ/mef5KlgOh0lFiiBiF6t
13aodCrLerVrMKITcFgqruV3vQi+JNHLq2zFuJ0I+ooU+u5mWORhDO6WjFG+qDiCNALtVI6g9VB+
+1GQ7HEN6Fk67t7NU5faMXnMBHoYOVmpU7LXJgbjsXSak5qmwl5z0JYi/zZxTOkgbumvLUh+HOgf
Ne3PzFUzcbGDOBm1X7CmoStkzALF93WAuzjpLa+ERLWvrGvfouml5FmoVhJF2Lbxey1fsuATyByS
ud5v26aaYv94ERhfld+Zz5m4+f7FgcWByw2l79ElkUd9DMjJUPR2DKokkK9jTCSWZcIImpyZz61N
XBOoryMNiOoRRj9ul44VxqbAwEpbsShHBkfJL4LsGTFd+ZpPd3PCyBOPD1x8ELRC7AJuD2EUIXP5
EIbXaGfsfCHT4tJzdCBo3p4Paao4iUAFhQRAY0Da8gc7vAnUuLKSfdpFI2NIodUcD/Mq3TEVpq9E
ml64CD1aMkqC51ephw7INZRcS2RZE2c7VaciaBy4uJxprKjygA5CAdwJAgZBXLQTX5whe1ytpHyd
GH6/RGcR8P9UoyqbICfdXHF/6rk1tMgOoqpg0sHT/T4AkMIwFP2soq3a+WjZcxJevRKK0CXh+4/I
gw5Cc3CLYOUG/Ln06qVP2WY2MK69VihZRaUqe4sMuLfyI3MTTXB+hR55/jncPPsYpUCtGrUeVH0g
AEqPgvm+F0M24JEL5bfbV5Rc39c2yIa+WsNOSXjtTwl4f3YoakCVEJjtlxlHmdhpt9bHMVLnQJYD
Z3NvtcWqOjUSiaQrTRktd/QKQOfzOTWZiQZi8EZjSQbqdG7IGt2vSZzINXSERQT1LekkX20dRbc9
W++CHY0Tm3e3qPat6EvE6iwwLs+HOwo+keYEMyQPQQg8XcDRNqbXK4Bu4is/4LbId8ohoXktFoj3
3V18q/VnbI2fDf8yhlcaGFgRhIJf736kiVfIYRWn3Lb6BZnfol5QO27XvgSXwABE7D8Y2P/ZArfZ
va2mrnqhUWIonwsEPsRcRI44F+c70eTP55ZGN8VoVFjJe0uUA/UWqYElWVaF2gAh42+a4QI3npv5
u3FuHj8Pdth7OwGfi2ww2KEIvfXeZX8QDAGTZq0Gh26RW8WntIS7itZzu5MecjORo7x4kdO23HMR
t60j1fdiPeN+IsiFoonf3VA+Io7rf2dv9KJ2ATBJ7RDDBIs6Mgt0akg5CQ7+KV9Rh//O1JAgurkT
aE8Js9aHP1Ln4ASuJd0GO/ulo8kc9/DcHI62uE3VNOOUyd+Y5BfmCuphz0PvB+OoDDfj+KNUCNwE
egGgp/5TYkDcMnJ8t+mDEATIyrYtZfR60CQMU51N9yHArhQU5J1szjEHD7h3TFDn4lEOhoDhpfy3
7W+mMcj8VAas1t4KLuSA81LPbHkZM+As7Cotxr4DqCbIa0L5AWSFDxX0ZTqKn6N0Ghbr2VeMtkdK
+ZWT9JG9ldifLjCTGL2jM3HRnInRVqBYEOJQeI9tK541/HCJF0/Dz/VPTRpBPglk3IiKwA5w75SM
onSI9Gp7WzgFqdNDmW0qZaZq/+iPAIjhN7BP8kgIjA9HXugoyOD07k4OVsIrs085nfa/C2Ufooul
yGeSc6MADx55b210QHYJhOcA3XF3DucoahXFDKEKPlefb+Yx4gZmZNSsRYgGgOQeqakHx3cjP5U8
f1f28TJKzh6Pkq2ahAQPHM1PX/AgJtC20JWe5P2y4QCOg3Q82M/3fp3qvljrdjfH6jYs1r1T3n/T
aOgZm1Jl0Dj+zueVVRafuUZZOuGxjue8f1y5/hs9VEBBOAAma6BxRm4TVgOhG5p7d7JXapl0TWPI
N6OlznE15UgjrGQ90v4owswROuaxGexCHBZwAdDmAe3+EL33HiRXkircVWDPRPFARxkz1nzDMR2d
0Si90GQNICuSmxGqqf9D2nf1Ro4ETf4iAvRVfC2adhLVapmR5oWQNBp67/nrL6jvbre7mtfE7WGw
s4sVoGS5rKzMyAgAWDc6VJYa50X6Q1fSkjwS7OpbOBcwGVEDDo8ucROZdcERPVphgyZfpWNZe+ik
TynOzOyPom0iSkwKlYCxYUKyBTBPFt4aqL//DlOLtgdBsPuSadGvJHtKA0uKIuY/VKUVlQ+jxpLf
SrWL8ZAXfxmraq7XZwW8/2gagEQlxMqvHgfRFI9yWemJWyb5HzD0IjAanm4flGsHc2mC25NBAQKU
JiGJ6wMjmXe7QbeQv7ptY2k7XoyDWwqVdD7oMmEEDR1QX5oaJkb2kG2V+8k2NLNtmFzYkL2/bXZt
aJyDVrpQG+URViGsGIuHOrRleSXhvxDEwskgTp/LcXMSlXMzYu/7mlfXuStUpVOTo1Q9qXFr9gCL
ZqOVaDsDrMZ9HW+CdsX0daB5aZlbOK8fWmXKm9xN6dNvJa9smpjz9u3XVNL45Pd8kC7GyK1ejVdr
Vvht7haxQyTLp3YZAZHAerpp7kfWByshxOLIoMdKKdpmZldyeecVSppGBmqobqq+Cw2SPQSZyOId
2ToWymsB0oJPBsHFv8Y4TykOahpKaYHBtZ0ZRQ9K+0HyTQUutdubkX/Y/c8sEqBwIaaEUgLvkklU
TlXcYr2CvjRraacHewTtBJB9IbqXvKdBPwJEFcyHcMUTLi8gRbpDhuIrStVzkHgWkhlT1kq5UOau
N+2qQLAgcSOyKkf36AsRj5V3N0QrFwFfm5pHC7QBeJ5RzoX4C5+hAk9n0dNAL9zwY3Ky46dg9kcV
SXmbwu/LB7PdJi9kXdXjOty9NDtvrbORinVIkaYlhTu2H+p32gEu5SWIL+xaQJPuVu9t70uONiq9
7x/G2HjpqDkM7wS61bpv315wPrtyNQXcrDeDj9S6rhSusBVNxYmc+EUGz/VwgIJFYjYRdE4mEyke
uwLFQz+nd0Soe9r5L3VV6/c6wruclvnnZ9MyjQUggwVWI9pNYHEFMkNiqZlt0aT5ZtyXd9H2L7oV
hSO1pd3tWVhcEBRDZ1Zt9JiL3CREcklFkmWFmxe5OWp4nY6+GQ9OJG9lH+KSaPf/Dwb1WekOTf7o
0OEM9mPjB3iVF26tvYHs3hT7+8jzLVQa6hzwnzXE7YL7AA813jpQJkeCmO+rL8kkeGMrF246Bm7s
ZRvBK1mOt3FrrEW081XCRY+aCoc4Sx8gR3PV9KmIqRRWYTlTtXhWvEFyhr34D/IKwGQphju3w0fO
vq4E0hTBTuckz83zBOZ9iUUPgl1aHSTABRvB3D3y9JbnDObHyPynwKbbFOB6qEY+Gbs1xYuFIAjf
Y0CtVFMoAZ7gcvOKehbBeaWlWxWRmeeR2dcrU7tkAQ8fiAHBRSpXam1y0UaDpmSlW4epdBgIDeyI
oAx6e2fyTZk/DgH4ylknbVZX4vVejLzopKpsSrfYyeYMUI63oq3a2mFgd76pbyc7ORXmSz+jpBJz
rZd/eZD/WucuutwQUIWXW1indQWsRiEd5SAcV7zeQl5q1tb71wy3WqrWp1VbYZDyPnsW3sItnnci
ZO1BBq/eUSeEqu37yvt1cWQycsQ47jgWP3zqZ96tyjqIiqLc6cYTWJzSA+qHK06Frxf8z9KdmeBC
Es3XStrEQ+kaW3kffYFczXvXrcqu7yTbO+hQS11rZlq8QcGz+M+ouPWaakkN8xqjCnbal/KGCX2N
rOozO4Q7VImNfXSiTmDPKom3t+lStID0LyAVyP/qCFW4FQz9KKwDA+dfy3Km1CaSRZ4lQhVrk/n3
El4JNCpXDuD/xSa4nzV0kVKJD/m0DDo6MdLPbgOJctl2jgloTvdr1FPLc6ojSsf4UGzhawnJgD55
ZexLELfrm3ibOIKNSCjwzPpOgeRIe1D+zCz6f6PVtP781uCdN9z2/7H8MwHnexQ0aqk0wbL2MFgV
yI20E/AHD5P5YVjtgays4bwdL6ypYBqEsjC0chCBIf936TK1Im+LGiQ3Lvp1crMiQbvVIbBtV3iJ
Wbe3C8+gBlXZS1vchRt4khFlfly66fCcRn++x98B9LItoTmMhs+o+lCnvlk8eqBHaZjWPES/8e/x
sxr23Yu/q0cn8eW17bQ2fi7e6avWl0qKb9KVNxADS2QXSE9C8F5OgSkGLN518SYCWx/6PEdUuUwi
rfj663fhxawgeXe5AoqhDERW8AVN/9fbet7fFCpp5cOk9FY9OVDTzqdXqVyjmZ/X9WLd56wLCpTo
+kQoAuQ6Z7UQUafT29YFSsMu9MdO2sskMxOoCjf+n9sLfzXHUCwjuJZlOAloJPBEjCFR2rLU9cot
0+StiH0nK6BJ0bavt83Mbo4bEgrcINyAvi4egz/3zdnByQat1xIIsrv16Nu58hSikbTP7/txrQ1i
aTznhjh/G9eY2rSFIaB2nqO8MGlq3E9qvjJtC+PB/Tgnx2a+CcgkXy4RUesCYJwQ4yncAoKiNHgh
hZMba4QIC1sBGwFxBoJcpI95Ly6FKjiQ+7Fyx1c1YapZHUvVbg3n9uosTNqFFe7wF3rf0VydKpeI
mVlHx9CekDO+beP6LGnY06AYRTpRhEg7r0sErp0COIGodiVdQCtuVyrg35SqzsK7xsojTTfj2ovN
ootL05D9kg21ENtdE69hE5bmVMcBQw/L/JfOuRUx7aq+0JTSFUnHEk3diOFXrGamRyBTb6wlca89
K8aNKwNcQ2hAAiCQ2ypRFvVyQv3KnYr3yf/KSxlIH0uRUWhDl4zS51uhOCZ58DIUjvG7b/xNAzo3
yQ3ErSYDJNaaOmmBvQQN0oMxgCrg9rrwjHbIZczfh/Qk2HxRZOK3clzFXSb2tHTbytg2WWbqX4Ey
S1v8lvZRbcbPBWGBshXEfRKHDlV2xXBfB2RDUc1W7yuosyavtz9JvXYW6HJAqhRkFCCMovLl4Wrb
KW4GShDjjuWv0gjNJlZXgs2FHU9kwKNQK1EMqJVxewAdTsGQ9WXjFtJkyeF+QHNWrK84iYWNhv5l
CkILCBzNZ/hyHGFbk3KK68bN4700/S0Nw4oiw5SDiRElWcnOLnikC2PcGU5yX9IzvWpcraKm3D4E
xVdXfIf6CpBj/jWcI8ea4FpSVNR3cENdjgkVlqGrgrx19eZTAK6MGmiH8SH2Jt/L4ouGUsztvXD9
3MJjALwgSCMqqEhgQ1waVHq/UFS9b92AbpQmQv3BTy2tfmsamSmGW++A3AqJPX7lz+Ih3uXPIA4w
4j12qqsfanV7+3Ou942K5BsCTyiPSMCqzlv37B5L0mQUEjVs3TQ7Nvo3Te8ikq+cyCUbSC9CGwv9
fKjlcds/UPNEABdK61ZAV4YQz8uRZ+r+X/POGMKc78Aizh32fFNkkYl6HbVF605Og/cBCP3AnwiO
0LXn8vV+ubQzD/ZswtACrgGfDDt0RPZMtGm0idJNN0G1ZeVIX3uN2RLONJ6tgKH8bKQzS4HSqwWK
Ra3bKnpgNtLwIIOjdWVtFoaDVLYkIlwGaxhYsy+HU5e+PwHI37mZ5cQmUs1MXUnzzvv58oBBAOPM
Arf6rV4aEeDEnQuIC2jyIAO3o87jWr6cbzGH14du8tzhL8qzeB/vAENi5FWrRJ2bqOl9/6z3iOCb
nVGhfTB8SYPHqS3exCHdjbW3TyDICS7GQXVqXTWhQu8/BwDqoic/uc8zUymf8jC/06fEQY+R4J1u
H7mFdcWXEgSoMhBuVy2ndGwlPE7KzvVoLeyapAvtrh6/bxvhAXz/ez7+tcItbFFVQ1WMdeem033r
QwrZTALcz+pHcFTTwdQe/B4do0Z+HMTstfirB0D22b6crPiXhcH+qBpBVgMoAemHAPlsE3e57hU0
q0cXIGVmdC1o9W8PlCdemAcKC/CpiChB8cXjtbpM6cUi7UYkJNB7rrzFp+i5fR3umiOoTDa6lYDa
MzzSwAomu97J7I9u3/6C+cRzG1wTETQDgIswEG1Hl0dICOI+Fmp5dGtoPuhpYEr5Iakb67aV6+sQ
w0SrpIoOHly9P1HZ2UTqSZ7m0+CNrpQNWx1EDhq4I7Lsl7yWkLuGKGBCZYxlhnVAkFmdl/TMUt9k
utjU1eSO5mQNO+VQPPlgBB7M3srs8YCu36Nv/o0209PtES7N47nd+edndsMUovWiUE7um3Vce3nP
u51fo/PfPc/u2e9W5aiR0dkxuQZTN5/doQHfnGY+xs4qC+NVRoWbPS5GGisigCIBlkbzM91EVn5P
d+ou206b+q22PurtuBEc3UVWGnqQleXZ+cqJWzgQCMvR9IpqA9qw4GAuxzrRiWRln8vuMPaxCaQ9
84RfkRgy9VsTbUiToHhpEg/U1adcfq1qJ68CBw0pD6EHfnckKQt92nb5HYTu5TWts+vrBhisWbsP
1Qk8M3/eVGfrUAUgQ5J9CUB8AOXNfEJT1iTrwTYZCpCkqKnuCLrYogyv6Jvbu2vZMmJkMAqAIo3P
QRCaI0OL5KVbAWPSA3uR0ZSJw8bf5fVbCFXo2+au/R4ALgqFh0fAg9uIi/IoESNhiiLVDSv9XhMK
B+QzKxHPQiQJ5gsR6TQE5MhuK9xWk0aSoqZoqG4T2MUx8lC13U2U0U36nbjpXeHKAotl1t9VqaWo
TgNBP+koOaElmd1qJvHaP11+DLfrIg+anLFHVXd8FEEUoB8k0FEhCgvNcNjV7ZZCwvh5eoWE2ths
Zcdod7cn/DqJCmElwKpQhUKrn4jg+nLb57TsR/A8qG6pCgB8mor0iO4Xkr0Ukcz0dp8E93K7j+le
kxiZqEkTJ9I+I6CnP29/yXWl6udLcPVCWwXpaj5rLGglKfUJDY3kiyaWAr6h5hT7D4IZHrXwIQU/
iLBJy/vyIO+DvepGj/pDtU9O07fk2TKTf0lkC+iVsVWoCWqeaeUiuY7HwIKkURTBDVzKoOO8nKe4
quW8iPB1Y/PVgpKyMR5T5e9fFZrOpYBn+a/bs3Fdo8BsnNvjToIANrdeT2Fv6DZk39+5Bqj7Xz7c
pz8rA1Pmi/bSycMSOH4w59BIvUJ5+WkyCyTFmqs8QICXolfiOEyOf0LTmeagCzXZ9JT1wwn4vipn
/qF8NSRHvu/ep9+kuxecSbXlxpnIo6ZvM2EwC0g9l46wCdU1kYvrq+7yS7mQoYmrpiN6qgEk0zG9
hE77tNfUNbDD9aUHK8iGANoNN4FW1MuVlgNp8Enda643mnE1MUPFK+IUoq9rCCqmBkxV0UwSx85a
RHQNKpnXHDEuOLekuQWYs2yg0XpMhU5zw/JLOwizoKeV1VYH8stx24QPI0DhrXiawpUhL87rmV3O
B2ijJ7Va3WjwfK9V+JxhxYv/tHZUxr1K6Bx0cgmDqumFMc4nzW3Dxp1IvO1os1G0YeX1Nzvvq818
ZoaL31EsDHRjGDRXS7SN1ie6Scbiq0JSNjG61A6Ttli5shZuyPmiQs4caycjsX25XaS09KAwK2pu
UrzHFVj4nTrWTmgdZ70QboNBsG97hqURQjEJzZMzTyokhS/t5XpMlMnXNbcfMqb6vzS530TeU4YG
xqFKVwY3rzw/nTPgFik4BM8Qbr00loboEgWFquaC+1FnwgQmoTzLyIoLWsiNAtT6Q8CNciFed9yV
HLSChvZiWXV1EH5lFMzK8SlNXlUtRNeKrWOjDLYB0Ta7Bxc/AV/UZ5w5pTH3VKN5zVDeI4CtGvBA
tqm9mlBYDBh0KtEZvTZ303CToLXh1MqxrrpZlOybkjIIKVsC1hcNGoEuM/T/mho44DzPy83pA4IC
6ACdidwV5dk3toX2y4DS9hNktbv2LgnXUmMLpxdxISHgbQA4Gt94uUZRhdY7AD91kJU/KdUpkndJ
uJKMWDShofKAbN+MQub2eJ8NKdpYJd1Vp4fef5qAGOzp8+19vbDVCGop/9jgZtnwweOHhjXdLab+
a5CaLyGvV47ONZwBDhbNujPR+tyTyGM2qnFqlJ4i2AF7I9MUU4ZCcVVvPQs8nx+eBRB5q53CI3R4
rVF8qdda9BaP7pl5boiDitQmHAPC+AGNpE0ARu0wKkur9kMok2s6UCTGqKwMemFedWD0IZlHADMC
gvxye4BBk/RkxPXuyXW9QSowAmsnVBBvr95PJxvvKaDshQgJ7200IHCOlxRoXYl7BVH1M95Ctq2y
k2HenXzm/DaY87UJ2b1oQpXaIa5gmbZ9t/9lf7OPu4+Xp/YApuw/ATj2n8AH9r7dPm63b89/H5/A
emgdLN99O+w98/C4Bi5bWo7zT+YOTkH7rqlHnOtmaswheiHjoSel00kPEoAtt+dnMZ47N8bd7V7q
TzUdVdVV0IxQVHtAQ2XyomaO9CmUjqra6Yuyp3dRcfBAI3/b+MLxnfXv/lmbeYucPR9nte46yrA2
SvKuIs3bVxY672/b+FEmvbUBOB/he2JRNANR3QOYIgdn5hoC/RtIpGTQtJJZjcqO7YFRC/pAPrgI
9vUdEgkQTLfWkglLoTolYGBD2wJy5/wpj9VWUZIYN7I//s6HbTdHND5rpoewPoiaU2VrjZZLRwzV
I7By4Z5E6Mjt/bKhpTDzPLilJzINzWbBSrXl5xXGTy7S2fBdEt5ieK1driCwFxkAb4nuOlBnNHfP
E/vWLZV9EZuY3571fQzN0tKZHQHv8rQlu+TtNWXQ+zj9WWsZnH3UrS/hfBgdB1Weunms2mF0PaXH
W/U3ICMr2+lnkW7Z4UICcEoEY0Yw4pSNe7CPvhlQPfismcGqu7dP53lHre8fhR7LMI9f/RskpljB
kIoHp5/zMZOQxc7jIYcA6GtrrpHeLR0o0HVKkE4BFTZS0pfLMZUBzcKiBd8FWEbacd8p2zztVk7t
4kyfGeFmQNCaCiJIte4O8BUUWFSQuLTgQ80/bp/cxd17Zoe7IGqCvHrTYDCtP0A6jNRoqSnjcSWS
XJ4y9OfPFxF6K+avOPNBYkUzY+oG3QUDEp5Ud924lcBJcnsoS7G4gSUBQp0gg6TKl0ZAZtL5QZbp
7kgBLn1F90bxQgb01CKNs6bUvLg8Z7Y4hy6LYL2qolR3feMwfYmRVZSVKdVrz4slZwa62Z/iPG7v
HwWLs3mTurav9KBEWAQq8kjZ1bVojkFpDcMjws4BZVfDON2exYV7EeuERACucQNIDW53U3BK+0Wi
6K6hjeOBSkFpN6G0mQr9vkY+DRxC4YrFhS0IqVuoe6ugcZiR15frZowq5EQEOBWlAiNThFxYVz/f
HtTCcl2Y4PIpJMxlkFzAn0ixyhQAoFUkmCYnTdcUbxY2OkFnBp5L4vyPwW30ZAr9JpZgqCz/AEMT
lKCsHla6LtdszD8/2xRTIxKfVLDRxL8xlpZspWEFOL44X0j7qhpSQhqCt0sThj52STNiew8J6IW6
aXzWdSRDVAHsZDEaXm6vztKWQ1scnjEaODzwyLq0JvtZCtHzXncFOQ/sLsjBuD3RmHl1gCazNAw2
bR583rb5o97OXTEXDycuJdEWXtBKKR5OA+it7wkj7DXavFZWD+HKEjIgpfngM8hmbk7H4/uRWic2
QvHuToLindkzGdyFPVuLXRYn4uwxx01EKgB+mSRwk6XRPDfhQM2YthCWQMkKctCs0wqV3Z4GXcbc
Xk3D2cOLW+lGEasWmXy0VOzH/Wtt401tNpgRvKbxJ2bVGzSb2v2bwioHod3zd24K83SBXpWheSE3
T9+7EzbFTkdDUGhCLwYSkB74qfCfM1EoSKNwM//qTMgViWyrWY//ZdJ0BQkR0E8AjMLv1a5Wx2HM
CV7Amq86sp+A2CnN34pR38mtnD7o6JmyVmZtYdKQM4UgE4B/ICXjJm2qhN4P1IS4jfh3THaI63Oo
aHnd39tmlg460kqz4Dna+sE7fnku0rEd+0oKCe5mdDCImZJbSYfie1/TfmUfLO28f02hVnppKsm0
qtQ0AW/8unqK1O5VHeRfJJQaBoZyzQwg7+rcHhwvNIQa9NwBAiANAF4/Kc9Lk35CYTNMifvWQMO3
wivhFdkcKzEjPB7Q7GUmDzUDTYrTWNTuzTfZhly1Xm1RC7j9JYvTTFANQmskWp75vqZM08ohUSvi
GsJe0B9F8dvAhX7bxuL8ApWio4Mb4Qmv3iCQWBs7PyduGUyRiRLYERLvyDdoSCkrxyna3Da3OCQI
76DkPctF8ZTXwC1Ncug1xAUvG9PQjpbTj2Z6uW1EXrolUDRFmhx9MMAPcu6KjIEqhGNL3ApCO0F/
6EFfhcto/Ds0RzFhHXUMit5I8VjqSNCpG1DnJd4hm2qWbUPhNHQxQ5mDDYLPRq+/94OCedDZao/i
GvL4uilh3mw4RECdAu93ReXSD01VV81IXC9IgRRXnKA59Hi9+Du5sTTJ1NGdYday8R/WgWAR1LnV
C+XGeQbPruqqVyhIOxTiSj1EoQlpHgVQpW085PFWCps/hQnekZ+bmnfghSm0CQgRTLVm5wz4o6FW
PoJiH29wdCgBRHbKdgOUmQ1cbw+42wYWmz642Ce0Libs6G++fZvdhZgFFhhmsH98bE3jP4QuBKgP
ADoBPRL5VCLy55mWgEDEDSf9GTf7s16R0vQGWVw5bz8xw9V0IIKFUgrAo1Dtu5yOYEoKcCoaBAgq
wpJdzDpLcka7Zg+oYm0l6yFk3x37SthdvivAtgaOCBR9JRu+jmHgt0/KT9B862u454JUZkVQ+Pia
RB+Z2loGqDf/CP1GazZedtBTNwpqU9GRiDLQngOtI6DvoYhS78bcVnsZpK+DA44lCB8BlS0cDGUH
2LJV6Iex3irRgUZ4I8Zm08Tg632Tgn06hKyNH+rWqQUw9eJJZ+qUiW4IoTE1ra1eh/6Cv9OK0dS7
tcFiZm+NlQuBhQgk3dNA4BU69BqCNxedm7enc8nvoFKMcvX8UEFi63Jt6zgucMZ96pLh2Ewgzwyf
qQIqwnblilpKQ6BnCzzrM3YI+AvuTKFm4YdBhmWrcG5y9gZKJosgNEJJjuFWAiuGgdY/3cRmOkFD
wv7+ouzrS2X6j8hBY5vi1xz9jIzaj7GF5zWzInOtfrLw7IU8C4QtZgEdXdG551NXyg1Rgoi6iv8h
jh/ZULPU/yizD0MrbZWmK7flNRcHXOm5PS4qicqhVJoC9gj9FP17T3FKaNjVvUsC3NpFycTSTHum
JpZxCCMQ3oHeLdsFiAn18bGRY9DQDGYi2cqoYANCpx2ge6QC06e6tBLpfZTMCfJ/qcCK8pR0r7R7
ij2mTfE2FtYaK5ZuMAA4KWA1aHBHsXe+R8+cJm2TTsi7hoJDBTC4SnbadHpS8QhpkqdIeZC9e4j9
+NFXk/7VlOeo341fE8h7NNxS0bsYjuZQMJDKsUoG639fM0n+07ynT8Oa5Mbi/TUv8NxsAuwKDzkd
2j73Sy2lbrKjw7vnI9WHothO3XYQXlfdYaUmvJSwJuf2ePdJYt0IStjrQK465ekvzfgltoGpP2i5
6RuPBcWVAhKHKbT1+FGRwAI+rYSkvNjCT4B4/g280wxAqDB3TbiD9yAGppc9gZ6chdCokSzD2KBL
RVYfEWqZCnGmFNSog03EDzGsTlUATSiPSavdxfPe5n0b6sugcEKxBoBp7j5vxECswhh7v8dGdZUS
+Zf8qyhM0Pgl/raMVhzdQrvMjAdAqRevDEgoytxZKyGvIeR+QV0oSSi1rR01YORcf3gvzSat2QSe
knx327kuFTzPbfK1euS4C0/3c0w7kNqgGnICc9gKNkiG2JGyXxkcGmjbQJjouWgYt9KVGv41wQz8
y9mY+WzAqJd1UM/2tcFpav3QFQMQoh2U9iy93gRjbTb1A6h10+ygyladrzWwzk79eo3/mfMfxMyZ
T2gHP2q0HvZLo9grwhtVTCLuRAV9nkGwsscX9xNCdMiLoTqH3P6l/4nUQBupV+FYjxIDy5Vp1FaC
0DkiB0E/ykppxmulmmVXcmaTu58TpQAxKwDGrqLY6qYn0LrG5KJgDYQG05tfxYvk/b29p5aeI8AI
4B0L5iP0b3DDpFpUgmu2p26oiVaTvYlADeXx820ji+uGTCnYjSEnBzDG5VyOVSupeUWJG0WpGcpb
r08s4tmNWpvCmijnzwv/apNgj4BpHfkxPM8vjemQBqEoq1EXXepWtIt2IiTVcSCZz1TUaHz2bCBg
CMBWhRrYZAnsEzWorX53zO96633Gcnks3d299OxPYmaIOUHighqG7Lz8uT0rizsMj04kSDAxVw/7
QNDlOuvhyLUgc6mHHTzGh7i18Fxy4nH4HVclqN/fbhtdCkkgZwI0NGCrQI5wcZMo5S2q0TBKa4Vl
McKmu3TTGqCIyxE8SSvv0MXddWaNW4uyqeKo1LChdbjEQv5U5T8jnpW3h7QUKgAkhaQFGH6B9f5x
W2duYTTSOJOFAK5feE3bmiX6Z1fv2v7Z99+SZps0rAUAUQxxG91HmZtK20EDxayYA7PyGRn340xo
0IIuayzsSil+NX6zqcJNQTdFv739rYtHfIbzgWZMQl6Ml931pakpC6GjruTbgWbn+SY9tZWpIRkQ
AM0sneq1m2ppxc8tchcjSVU/ioL5hId4X/uT8O5nsZ17Ddqyvqq4f+txO98e5ZpJbpO1Xt5GyQiT
Yxzbk4pYvHkekoccjcV+0tuqoK00160ZnH9+tgNSDG+qu2E2uPf2aR3exd6f0j9B78DKwm57e3hL
B3dWGoSPwfVwVTLTWlmpK2Rd3BRaH0J1kOi2F5gO4CE4b+lbK6zEGov5ODRNz8Rnc5/dT0h4Nry+
6jOU8QEtk4HVoPsBLx1/WxwVB2R/7Ldql0zfz8lxiT3H4Dvq2HNtTgTPVTtLVpZ23i2cd6VIKxkY
NlpSwbFyOdOS343Q7UZKFxvZJv6nXNTbhlCWI8S+PcsLl8aFJW5NE6FIQI8BS4n3uxErNr9fJNpa
SYyMlrCypIvDUiF3ioY73IP8DPtd4EMcOCAuqiAIJiJHlaF0ouemJK7lc38QN1dT+NOTAiAEamuz
0zxbzbjoJr8sQzLDIMJoB+z+RHZ6/jVZnfAeD3YcFFb8AjmD5nOU7sJ6NEHdAFxGu1OG51HfyPFa
aWzJK0GWEBgs5H/wguFBQmVsVJmQIuGb9pCsnV4q6aRSO9B/F0K6I/lR8fNXRfn1Hxb4zKjMzQPK
AfqQwWgXg6d2+AbY0Gry7xatHSikreymOcS4mnTcDaj84fJDtvfSmCgoehZClsIVw1Q2kwSgPyEp
12g6FrfRmRXudLRTmIjdVCCJJu3HFCUhFHA6NK73kMQe1yr3S08QULmg/DCrWAKcycVuvQL+Ptxi
SF29NaL1OUEM2wNPTnRHT/5rsgJ1WRwapg5nBI9dUJhfTuAklVGSRTVS8dE7beDE1c+6/iULa+iK
pYUCNTt4+gGoQXKQjxVJmChdOhJ3oM/h5NJmJepaciszKPYnNIRwOzeOinReg4YG4oI+mWnl+wDe
BiN7LaGe02sft3f47KL4TYfWmHm60D1z1cVeKn0URehMQxOnPckVy+WnZELd5LFGynnNMy+lxIBh
/MeazhWKUMNIZECeiZvVdKfk92IOMqjoHTL0UvYRgAfLMysNni1IDlESWEUlgZZn2g9JZUPXnE3x
r6GG7Hq9o8ErGVLmGQ9e/xjkUB8xBRDUD0hMh4cYUiPibu7cneo9qCJ2oCenHQ7uCV29IPRgmYBm
j+wOvNPtyIT0RPyQyaN1e2YXruCLsXJ5RrA1eyH4Kohby8GpbzZUF0yg2NH8dECXTr9rpLUy0dK+
hMIlWjORboQf4Wa3N5IKqlFYyxRyAVEm3lOh2N0e1NIRo7hX8RLDQ1vkK1GG17YjmCWJG+eqyrpE
NkyioHdfTJFcKXyfrFx6yuwgrvangVopxAHAzcnDcogYxGnbeMS9f9OYBdAFMIGvc1b+7ff9Z2R9
QtyaveFvn6GKbM65eBV/Nnpidi+3h77QpYkWF7Q54V2CWjGouC/dSxD0aBCX8SnqYCst9B+sVD/E
wVZvd+K064bY7N2mBjn3XgTqagoQwjsVACMja9YYN5Y8BHwcnhJILcsI8y4/JVaVKegh+uT69cj0
4V31TmAhYXF/rKI18tyfcfFLYMA9oNEH8Z3Bl11ig4w5thbSDKgaIHdYboNgM5HtiMFFQ4B+R1yG
sRWj4N+xYcL/lJkfPWv988oCzFHHrQ/hFsCgoeJLtKSuUG71JtwKpa1j4OMpBwutsUG+I4v+eopZ
4X31DdKTMV6JcpeyS7jL/p0K7vIspQHSXiOmIkh+58Sp63bXheC10xyisa5/nHtUpu8iiVma74Y1
KP3SSqD2hZI3SlMiYLmzyzkLy1pVgLBVWVPXM97wPPRTz+rQaUiz6l4bU5OqMTOiA/RYgqNiZGbh
bcfJQvuMJa19yoKrMUAxADEWeAK0N3D3eudLaVj0Et6zUHoBj3+yJvewFDnAAn4zuBAMEABzix34
Sl7oNXRaG7ppIRS7FZpHSbuf6WTKx0JXWVkfwjUCiIUddmGUW9++DevSy1TqGtmzZnzOha5GcVa2
8YJLM+YcE3isIGsEqOHlKiLb3xU0F3B4xQjqKno7MRBUy0woxGCTwdeZXTBEzgRQL1PiBr3LRkoO
YtTSR50IOpMK4z9kLeHZAErFihJwYHAPmVous1RqsJyNcC+VG+8oaIcEqfH0dHvsC9EG8msA6hGk
FkBnxM1v3ZSRWsaY3xjJFhGPCDk+tPUWpQAfoWGw5jGWlvPcHDesUcpHr4aOFMjv7xv5owjvNdBx
//8NiTuThhAX7TRiSFGLrDqktwpHqhQmlza5i/5D8I4GcyyTpMw8SyK3dajcJHGr5oabop04lp6V
FhVC4a2V1zbEUj/hhaV5as9cjQp6qzzOMrDjyMWvBJ0tI5RFK3VTew7p60NuMFJ+1C3ehVazBsVd
9HNQHiKoqyEthMahS+NSrtRGG5aGK2/UaRPHxwTiAV5rKvJDLBko7e209tQY+0J5FsDoG70oaLRe
09+cHQx32/ykCZAPlkWQiXILq46qEtZabbgdevobEHpMGurklW/WdCU1tHCbA2kACKOGEByMvpyl
LJfDJpoEA202GdSz7sa0ZU20k8JH2r/e3q1LJ+JfU1dshBmUEAaj8z03Ffe1B4ICtIwDGXDbyEKk
BMcmI1JAvyZ6w3lQXe6F0ShE2Dxh8lRqVpaYWvsm1f+Ls/PakRsJuvQTEaA3tyTLtKkqdcu2boiR
o/eeT78ftbv/VrG5RcwAIwiaBjqYLjIy4sQ5vC7Ck98/JEARwoc+/W4IYHbKnQUvYnvImWXhaGxg
Rt6vIvkSiZCNv7hJllmTpDeSptM5MUkhvuVS+Q2UC2o0Rr9PlHrrBb+SpKDDm/5fMqez7q+88G9i
KdGG1kuspKQ5sEsV1RwoacT7Zlg4Y7IXbbXY3Z/t90uKTRpIZtm42ezitdjH5NARBvXODWGm3+xb
pFr7DXzQ+sCujCzu+7qRRzE0A+9cJ3+i6NXaZ5kNYaaOvPBPQRHdbNp6ZL+/KtBSQNUG5giKAeZy
KmmkH0WP0sQ5UOhL9N7yUD9Xvnrogl9J9gww5d/P4rxq0D+BJ3xHwdKpRQDpQ2SdRfo0x+mxfBDL
aKs4OYflty6FMV0ZWTjVWoEFoVIC66xq7U5SnnNUGgyLhib5kEUvg/VV936NQrFx5ldCKcxyX+go
FpOvXBYfMu7jOp44A312zuXo0UPUDU0Mu3poZ5yQse+D7lD5obvZmLnSNXlrenFhWWneWKZQWeeK
8uAQf34ZUBY9Di6KUF50yFzzl9VAHNDtjXwnaJ/ur+n/Z+DkpCm4M+6lHzJURACSYJ5vKWvtrP8d
AWk6KfIxm7jNJjKnjuL7n+tJ3dhNK8QIpLwkMKEqzIDc1ItDqWtFU4UZlwfyMa+fICgC6/zTcHRU
bwRnoNKHyN3Ot79PNv8kH36oXt3xyXIBWznjEeD2/v5UrJ2m6+9ZnN+oTBV0q/ke/bPWQ/+JTKK+
68ikSvKbusmHM49uuc9VGKvhqAfoQKB7e3/7Ifgz3Ww4TCY6CyHIllA7lOK33rP2VRUgILz3VJyV
ZDqVxxsShVzlZAwTzyatdsbQFdtfYrU3EhJR0F3WB2OLtmDed++/EEpkuk0RpRDna+MqvDElJfb1
YLLOKFN/CIQAkeHKf70/5++vdfaAgveFqx9ssLnY+7mUNHU/chlYUEvXMH1Ew2udIwrLm3GT6Hh1
gckGzAUfevyMRchEw39uokDDQasVJ5YeeBL6IGpNM7drObMjupQV4SLGh1AYbEEeHFM/5MVEI1C8
q03DVs1PPvLH92dg5fKll0qxoEWixREc6+0sq0kVqEbocR2Cc9OePLJ0EsoXdbNx3LbsLK7dVq7q
qRQJoIRWPdVhdqT57VHl7RZtNLNvGVo8KMIqgH62wtA47DTLbtJDEDhbGJbVvXk1a4twMJTytLBq
7lq9i/8xgxjsDPos91dm9UK/WhptkUFSebJAks9IJs/xgNmpB5998/mnEbl++2E09vftrdA0cBhM
uhD4i5BwicvRjEhMpDH1zrEtfBRBPgafBncGPXyCAh2dWds46DCEPRuP5w6imvvW104ijHUzyYEK
O8pf0NLVaU/UQZ3xb97Z0AI7I/ajF1LJvoo1YOVuo/lpLRy7trXwtHSFS0KXZoRj/cFQv5fpS6lt
mFg764R7lDlmB6YukfNh7SUeZRXvjHi8ARVwJNnt8OQpD5LyqG+t3Lzblp6SZhUsUcZBNnuxG/Uy
gyFiqoFrpeIzwYljJIYrBMJvnax6ZcrPcv+z6jdeRBtGlxSxDeLahT4W3rkdM2DL5Fitp0rk5Qc7
djMl9PUagMzlYCvoXLWL8CHJZujM6Qe6dVgeRyKPq8oDmKM+NgUH3J5Gx5Pc+lHbel+ubpQrW4tL
slWzIo1EJtbP/hTxJ1P9VQr/JeCkWPw/41k44NSrfUGNGI+mg+t9lB+qHdpLw/g9ik+QT+a+tuHx
V/IGPPuuLC5csaI00ILKWNS94dI1J5V8tGj6lGZOfv5akKuFYleXnoc+3VdycLx/0FcStLN5GMDg
AZ+xK4vdmqd6MY0p5k3KWrak78b0RyH9o/gvVvFRSo9Wo9iiYifxYzwqbvYfbvwr63+d7pWfmaYZ
UlI0HigfyS4B72iDcTR6N0UDWN+489ZuCdj2+Q8KBuKsxVaNKjWLJZ9nH3UyFAyCw/2ZXD0JdHbP
Ei46hHqL+2HEEWithhsLieYco6ndIdQMJ++8Q9fthm9N7iDztGF0JfHD8s2/mh4PpmQZMNR9aZlF
KrF7wsbJ4RKlpiEch8lNEI1Sy2+NuS8CJ/S/h7SW7aPcKcuvrbQpGbo6t1efsdjEIgXrWO/5jLhV
0HCyW/3jVOz83bjXDoML050HkAWqv5JZETb20JpzR+ybzhOQ2nMkd+uCajP0hzzEuY/RsYnf0LYC
u2sXSWXXkpNrW/wTqyfmrwqRMcfC5Pxu7UWBAbu8yEKDA3EGPf3cqQ+l5aie7uTZc9OEjghLbyXG
u4IahwixZvsfrrO5dVum/RLS5SVkOCvGSBQmnD1Nk44U7a3iQG+KV7qy/GwWGzfLmte9NraIk025
a3tNmo1Nn+cWruqETNh/cYLXRuTbOTWTafRTAddOuOFVlRvL3xMFMm7pa+iljtT7xxTWJbvtp32R
udmQbJ2jedGWlzabh/kUkWWBe/P2A7xWqZMgNbxzRO4yUR3QPC5NEECgSLilT023b5MfZnHKQmSM
wr0hfPn33uPK/vL+hkuUVslE9xDD3CU1j80heS2dUdwXWvdR5PEfbjVjrPQczOgzMJbsIWiYlgHm
KEaR0MkW56bXD2l81uSfU/W18p7EPDl4ao/rMlzk9qTmR+lHO6g5T7q1mbmet89y4olxCR0gXCAD
sLhw5UZsCjivBdwmHRbjx6B9MEtIxyAd9BuoJYfONuiCL5XonOfSx/uzvtLzMNcEoHlBbBH6Gn1x
J8hmX9b4dOEcPc9qi8MeLm3SLSwAehjn+GA+hDsh3cn9PnPK49a7Ze1NYRJqkMAG5s+7d3G2grav
q1hWhXnb60nsBuE+VV+7XXyx6KDbefKHjfGu5NMwCLks7YAWwnsLXzl4RprEiSyca0N0mlLYgZdp
RxTpa9v0DkbxR7R6R9k8XSuLfGN28QqUUkktWD3hnCcfB+mD3EJqbJjALG24G/bQWBK31m4VbDHH
r08wKDhq/hLsGstkthSEgTIVLXc+jLpSaNMolU67xgSVbTdPrQrr6haL37xhFxsaCSFEV8A6Ufde
Pp1CjtpgVpgcBbjL0cYK0PXwtSc4FR7ur+bKxWcSs0HjAJm8Dlv7rc9q8rbXI4FLt8vNB5MshRk+
pal5NPXQkZSvBkyi9w2uHpeZ8AXGDYD4yrLqWURDXY6qjJsWKINQWIJUjcafQX8IzZQ+shf01h3E
GnZSDrubAYUzIDmVDA5RtRvJ3zL/o+x/VrYigLUYGhLPmVAXxPhMvXU7E4GvhbKSRcK5S1CqEnZa
xp/nSMFx8eaTMrse24NfH+S035X5v8eWIOByZX2xDprk+23dBsLZ8KbUrmuwStpZL+yy06D/2sJ1
rq46DBIq9RIQJssyf5hUMsIxBdaQAg0itnXaHkclJMwA+Z8U6CJJm3n4lfiO1jCYA6gszAmzxdMr
a1qhZT0FGvdQ0JPl1s0uVrPPvUvmFTbtB1DZkjcLYFDNn+TykqVP+bBxRa4OXJ/JMXUaK1C0ul1k
Je6TVggz4TzoB7Ns9kYZugYlY05zpfxCrGtjt68EPhBxIGsJFSciPeoiJKh1+L8HMj5oN+uiaxUU
cEJBytzOyLdoQVb9lMTkIlbOOSbNdDu2ZhA9P/ZrbJGrcNjLRyEQh4cOLJdrJvnJt2jaj5Nce+zz
YHQCMHobo12dXWodPF1AGlAgu/0CYQySsQ1E4eyxc62ErEFAyeqphQclat6C5OuGK1m7ibAmoTRE
eytlz1t7k9WPg5eymnX65EWxW/9RdUdrtAuKD4YW2zy/xa1q43y7LV3ztc3FisaQIrWKhM20svWp
sItdC/4q+eE59we3NpdIReOHCMBZ0cXY+qrrGkGzhHOle29Zme+LBCJICH2S73SCqI2/UbJds0cx
HIgIb08uu8XTM48luU1j1q41nKgJD8KlPkit7IjlpyE93h/bmie4trXYJ3EYil4+75N+mOywBb6/
5U7XLtBrC4tzXmaNkTXFKJy/BI280506FHYCyNP745jXerkXAEtwW5DgJFO3OHF6pTdSahF66aV+
GsyjP3wyvYeihH9eKrlAdsHLfYOrwwKGNvO/U2D7i9u8SnVoah7VM2jhnE1IUgmW03gIwSjiQdyS
/1lzXBTU6eMgzaGggHZ7tMpWKuQsJcgrtC+9/pwZ34KtDsPVG/faxuIolQm7sSJxe/bgr/Z29ZfJ
PBqxwxRmtuGGym/rt7lVktsYl7HY5oPZJN7UYdOS/yTtH9O6FN3b/UVadcRX41q6QV0RSKTobG8F
HyQmTxIEyMpZ9I7ki6vf/tep2uILXTtQtKKCQgZPRq/mIiS3yr4JW1P0L0bSi+6kaKM9ZdkWJcZa
XZn4F4C8RsIArdjFDZ6GnuxXRQE4xy3twKHCCOmWsSt2b58L2BvF45bFtf1+bXD++dV+L2uv8CQF
SEuZWfAz7zrrR1dJsLtbGwdrdWgQvgAyJusOJmgxg2YRNKYZ6pRqrdaNadkKp3/KR1oosh5EfvEY
V6fA2k9cMqNEBt571qO3dHrd2Dlrl8v1VyxOnZYH1iQEBhCs9HcLT8Nj862yPvP8AEA/2NChi+iG
uEN+HkLHk5/5EqF9nuIt6oK1aZ+p/VD50WUAiouDmYjwivfy4J2hEbKLGBxodCony+7iZsODriXC
SEL9j6nltaP7k5km5gTEBX1REyoycAmPmR4daQ+99FZHOuo1zmASN6WTpr5W7QbGZu3kIBAxk/3M
uk3Lx2wdFbWWZbx/avE0CgEUDRveYGVJOZgzymzGmHHB3m7hTjdyw5wy/1JbkSOHPg6BOy/+HpQ8
6erNIHBl6SyecQDU4YAnsF+YSwqp9lslCS7pH/WRJuYL5BOP6S4+Da90ZngffWhYIzpu9/d37rwj
bm5CJE5nnQ2AQyJcWcsKgD8mkVJ2RnCBDn5Q3Bl1oNbogdha+FwY+7LfiFY27P11wdeOYZyyvsmx
J4UZUpbfAzmxhfFi1V9QQHSr7LGKPtwf4bt1nEVcSe4xPkuDd2RxNFup8fPeU/1LVye7MlOPVX9I
4pfSUj97gnvf1rtFnG2BG5oFpP+2GtzumbQs/o8tUFhAZQ4lvGONIRw2MSNbhhYO3RzS1o9i07+0
3oeyV2BvRKk4le1yq9F/1RDPLTbkjENe0iGbZKgqXgz+ZegUN6LhyFQ/RJP1kMs/7k/de4cyzx1H
QOV+QuZPmw/81c5IIhFC2T4ILjA0VT2yk9HokuRw1TR/HJTwKUnAttHjT18Qe0TMv2+OdW1vXn/B
YlLn7vq8HeLgAv5i8OIHoXusdcQA1dSNa7QHk9SV/N/3h702v7PqpMQTk+rFsnBkKEWdKFYaXEQe
l7A1qD3sUd7DZm1z3Y4BZTyAPc7C/POr2e1qOri1oQguanIU/d8zoQmkEMG/JrRlEXme/4+ZhReL
Svpu9QYznT/uihA1vRhqtLh26hJ+k63N+T5gm83NcGOgCqSyl62FRYkmNK8wzDWjI+HD3qKwt73g
7JvdTvs8Ct/iSNo44+9hcrNRVPR4O/CEfYcgzcaxbJIRTw1d2EE49i/Rc/AQ1GfloG+V1mbftPTO
pm6Sop+FQciQ365aWTTdEEh9AIcuXSrPPgfh5IWfBfkQbG1Ea37zvLM17w24Q2ZI7mLpfEEzu7Hp
gsvTt++GXe8uF8m+WPav/f7ysKeR7LK/2K+7V4QF7NfXyN3//gTToUM46X76vfvw6fuH89ffcBLa
zzDVPJ6dt/Puw+Scg92vPy9frIeXp9E5GnZrP8Lq+nb8+PIL7vQX5+OLs3vcWKA1hz/nUf7vQBYO
P8npIjTmgfhn9UNjV0fVnrYSJvPE35us2ZVcHadYmUKlywds+BGxj97qBHr+VlDwN4h6b4armbgd
gPiyHxiORL2K4SO9SFpk6/k/nRraQQz6bvyJOvSkho6cDoeu2JGXK/tjM1UOFKKOGH+q9NcMAZ5e
yGm0UlwwX4f7jmt2hvc+bbE1aYEBbyVUOK5HpJP+2YBirM4v5J08l1U84zLdpwtDEkbSFFxiGPvi
BKqAjYh9zQA9sIjKzgEeN/btArZ9rHZ9bnGyEg3XXuKqgrEq3fuTtOJ1Z8lP3lyI7hCjLh6teh4D
b/dMgrpX+4PmyBtB+Nr+uPn9y3yMF5LPa+bfTwvrFKSQ10s7o7lQMLCN4+/C+GRKrh5+EdIEAmt7
UN1itOPiQZT+BElC1PAfoKJUzK6HLN9ObNe0WmmOTGzXperFLDTpQfH6jdb1NcdPDYJKBOODcMBa
WAm6rAspcnFVxwHNQ3AEHhGPjZQXBLJjm1fXVmv+e4jyPK4ri4uUUW8oRiJ5WJx+Ake2P5nupx+X
D7ETO7XzTaChlmee3Tx+fX7bDc7ul+k82v8clWHj1L1nxll8xuLYwYrSxIHiBRclfhZNFBjg0ptI
ZM71pjLRwYaf1DFyE6O1jdZ8kpTgMCDQID0J5q9Gyh1t/FHIb4H/qR9g3Dt0kdtqUGAFoYOXwANt
BN8rF9jNrC2OWZT2fefrAhu0hHxQdCOghC3UH1byNU9KGtLz3f0Tt+L8bwwu4pw49WsxVZkfSnwf
Astza/HJ8gJXyDe24EqwiCH0yKk4QbOxZItT+loOgzZGKk58KzsgmZmrSPC01W6qIIWmvWnTt/tD
e1+zn9ee/T6rrcytTwtvoupVFlV5El6U6ptk4tmlBj3sQD7IAkThnvUA7dfOEoYHPfysCoLTNh8m
GWBQv8V5tOI8afOSaPSai0IAj27PeB1WYp37jH0wpAAeyRHOyLT413Qx83CvrCz2TpOJY9Yg2HTp
ou/qIdIObfClyXZwZt+f17WVhJcCa/SxwIGziBfCljdJ047RpZno8jrn/qPXZTBndj+yNLCt1Joc
3j33ba6di2ubi/jB071QSAVsWsSPdL3u1J3fnvJAc5Aa+PemQNjSfYwgIL3Q84m5ClX0cgx5IebR
RWqcbtYc34HULNUPXnMSNtNCq25Sk8lj0PlOXVRfDKzrOgnWgwZrqbgTkHDsork22H8SioPnS6ew
Q3sVJV39RQj2JRiLis4oK/w0REx535/L7ncvKD/TH+pzXTvV8A8Kv2X4taXQOBD8RPVDoB8NSHSa
h0j+HqlbXD5r/gOQIPNF1M3TYeE/Qn1qJyEqo0s4NQcKYQDZ9PQ5leCA3Krgr50i+Hkkthz0liCP
bhfGa8I4EawkusjhLxLM0Vaafm1f65RsQQj+TZMtfn9dhqNmxSyFRWAqdNNDNJ3K5BlFHRtMYt8g
rND8a+1JThHpJLrtqU8T8Czu5ciooQpDtOiS6bQMKZ0dRY8kRjdOz+rMXVlZ3MUqLyJqQj0zp0eW
nTbmLzL1W2J/q9N3ZWTh5Ji0TJesNrqI+Z8hPWmWK2VfRPMY6LFt5m/RVvf1WqwI9/FfOAew/7/v
s6tzKvXKSDjH1Em+G8TPiRjZhgqNUrbF9bq2xa8NLQbWDFqN0CSGZOOjqNU7yeD+v4RGvc9U977v
WTVFGYq4aU6hLrGKdAkPoTDVnKamcuXu1Wop9AqOVX2JhN/3Ta09y6ExA7ynzJripL9vj5MI8QaK
nbyVZF/7kI7Z0axEe1a48eJxF3uTq2gwGzum8DkMt3DcK2uHbYM3GjEBjm9xVamJ2ieCjO1OeS2K
Y4bSAC59SyF8ZTZvrCx8k+4PgkUmP7i0ppTbBchTPXpWEKweJv01Vh82JnTN3DycWayB5rSl9BaU
hqqE/nJ40fp+OgxSWdi+0HkPElRCjiyNqpuMcbMPdMPb00uVUdfM8y9jz1NzEEdSCFkLlDBOSldM
DMjxi6zd+WKyxZK0ck4RAaIMgLeeX1oLl4N8meQRFBOIWf6hhvOCBPuvRk3tIaUpXPFcqW6+I6z+
z/3pmZd08f6FpnxueiB9R+ZpuRgCyubqwLXaD8WnOE4/ZvDMKcpWPLv20oETfSaym0FeyjJhrsm1
30RGnFzg/BkPsOyXdjtFaGr6ZwE4gdz4hH65japPSwxabGngrgwTWT9O0/9m8Freh50iK2mZdsml
gvY+Hhz9bUK6+v5Uvq8n67N24P8zMu/EK9cXT4YhNFabXPrRLkcY31XBhtWztKN/chdKsn2wu29x
ZWtjkF5bui6hA1rmVSIxCz2PzphLVZnxjs0inmpTsgDPZcE3Q6rLD76abjEDLY2SqASHOJNZA0Ph
mlw4qEAXvTSEAOPSyx2I3oPhnzXgaKVuHCJlI3/yLps+G6ORBR4o2upnkOntlCpCoE+NgjFffCta
2KUlwZYLtO0hujEvluF20luLAFMq2p4hObG+UZ5b7pvZvoYIiA7PuwqB62Kwg+5ZQ1Z5yUXxEpu8
9gBgJNb+i5GZh4VlhK59CeNIKYNYMdjxS6XVtq59HarGFjYFRVeHcmVlcV/6E8oWYhyml5FKTs/8
5TOLB9TY9/fku+fdPGX8AYQ+P0NYvtslG9S+jvpGSi5xLO1rEzG9IPtMq5PqHaVHQzqIWvYgpeZe
FRpEQ2qI9BCl3jqKy4fJ34+ATBGE4UxMusSFS1IldK3JlIJlNN3GcyHvchoHHLwtPH789etPeunB
eNwf+trJmEUVCFRn8ollLZkCq5+aCZslb4JXCOxIebI/vb2U7HJxC/uzejRmIR1e0KTxudhu59mI
5UBUqnmIE6IdhdsRaJH+m8vlCemJOh4eQmuwS14nE2oLRfAnhUn4P4xY5gE9c5gA2lp8A7osXlkh
j3MRuUMcs5fFJ59AaTcadCF7Re3ZST6Ex/tG3/ULsbgIa/AEJL9Pj/GyXAInxOT1JlY1eFkE73s+
HeUhf0tkx+ph+YBXv3chClWsH6KWuvbYIKBBsVvRNnIn79Z7LqgDg5olD01eW/PPr/y92OZeEoBa
fdFEX9xXaLWgLuBO4+STqdKg18zT+nB/7PMhvb6uYWIjNgPGymVNzuZvw+2VSUELhCFWrPAlb8bA
rQNZAmAvTxv3yvu9NZuB0Y/rUoH/Y4nnUauZmkvFDAwuTf+7KUpHGaV91oR7vYCvoP9aNk9B2MG5
eQ7Lc5M0Gy7xXUr470CvvmDpeIG2aX1jhi96AmVN4grjUxc/a2rxRlms7SSbOmNCAFfLPwe6G2jw
fWwLaM90u5FPgnekz0bZ+qb5PXYz+X/zD1y0hGcGMO3Fbi8mGNzTlvXuUyl/CPOoP8SJJD0qHp3a
pV8p9hTVEuhWqYGUT9NPcZE3blOH8l5E+PODGphz027T9I9TI022FXuJIxRoPorc3W6RNl8CTf0h
tMjEl1YY7YKArNj9DbQM8WemGr6fQiM+Q5OXK4vWaZmMetKcWslrd5kq6m7HBXSIhghdBiRSH+7b
e3dY/xoEGYYXpieJfXN7SLQpCAShKZtTQB0rS1/N5lUmOOqq164abKP7XvXSg5D1B+9r/dAHT632
A+81BcbGvfQ3QXS9evOHQAgCK4dEUQ3XcfshvtVlZp/XzQntjAdfemz6rwgAIWxdBo7vhzu1RKTF
e7I6pKcFBEy6D36w8z4k7Q9f6/aFf8pU/ZhXbzQhBvwPn4aerr6MX3RBOvRbNKLvOuf/fi3SlnwM
TxZIhW6/dghJ3jXJ0JzI7TwOuW21KoTMhj0mqC02n/y4RTr2t073CXniRyWbdnWjuYhbpPpDXzym
1Uzdfg5qzcngqtWsj9o4zEypGziYv0/f5azSNvAXqUVcvxSZEauqgUc2aU+JkRaTXfVa8ZJJs+as
PAUtYCpfDHlhVXpi2a1vBE/ymISeXQ5oloshJW+T3lkIDNVKDj+VBXhqW29V8zEqvSHbtWklnaO4
pdmz9KIMeJRgpj+nyAfHXvht9LMstd6HfbsqTgPvie9BXIlkceUqGlw1a8xpnymxAlRgSrdY2Zbx
FB4Stnx2NtSrVO6XwKo+9uLOM63iHMcWlFpJqtv6Fy/R9P39E7QMZeadoJJgI6igCYimzdudoKoh
PFcaac4a7tXCC12t+5NJ35tghL3k2dxqzVhean/NQd6i0hRKI/Dfq+HqhpGmsdV9A3Pgw7ySE+Hu
bfbUvxwTDO3ct/QDAiPGIS1iUV0aINIOcuHkh94pTTx2efVoaNNTLJzUuOGJ5klf75t85/gwSQlT
IsiFh4I37+00BpOvVJSQhZMePVJcfuib08BLNFQ/37ezvKEJCRQWZB6ZAbRiKd8ntX7XxezQc+zY
5oYPez8GElA0oRH24bxJFNyOoR0saOdHHlzCVNmJWR2r8hGBp11XjBsx1srmvrG0qMimRZ9VdaL7
58mcHFmYRFvom19CY24U1t7tNsKM6xEt3FxSl51PaQo7avtMPOsWmf+k+Sm9x9HPpNqqV8w39I23
wpESq87sggSR0GPdTuBYqLHhF0xg8UzQdBo8FzIX7TNPkE76t8d2YWoRwHRKrrRBi6kg8R77V6Xc
ee0pTr8TSBKlbGzudz5iYWwRmQhSbqjUSZnGLHw0UQ2Byd8uUo0ubsBn9WRDm3p/m68s3PVMLlOi
ut9OsL9hUU0/hjElGdNzJ/gW6PYN/D/3ba1s+xtbi83Y6a2gxoXln0WQIGHvqN1zxoNm1Dfebyub
/sbOYjMOYW10aoKdKX8DjgBvt7yXio198S5LxL1xY2XhiIjZB0gcsNILX0Pd/Np56ZfMk5/kT8lL
qbqCH77KGU132tSiubjRCP/eO90aXzjeKS8spZI8dqXx2ep/j+m/fBL9HdyMNKaXkAj5L0fk1e2h
557Xp5PgnxMLrohB0sKPrS73ji9Vxb4ri/xctsNW2npt3WAxAEYBvhOi1IVb7FJhGvuwCc59IvZ2
BJT+MTXGjKtf3DK15kDI0sxBJIkaymu3DgRF85DHRx2cG7WMhB1kGETNeZ0CNObR9iGpU7+C0LLM
h0M5le3OE/1ui7Rw5TjMrzIDHBUpFnr9b78hTXAt/hjGZ7/vw29KSPSRtF6/k4ZGcMaiqjcqr+9y
tywqgsAWeEHajCh2LAadG4k1DVYTn4cO/TzZg2ySDCqKjH7V7+IpPkSe57R6eJZhebt/9Ndtg+Kj
rYRIAZjT7WDLelS1SZPiM4zKyZfIysXDqJTIuFlK7AzAzSGnkIRdaQnfGqnv3bLM/Y27cMW58lwg
6UlyHh2WZTGwMYpIFgYlPudWV6b7YZq0j3VXATwyrSAvqRyoYuIoWZmFrhfGwVbL0Jp9rkkUUPgM
WjkX690YXibo2RSdxVFBfC0qk4PW1t1nUfbpeiEP8CQGQnMw9FTe6utZ2Wp021BEniN7GLwWJ6uc
xFGK2zaF4V7yLzmUcQerqTw3y819V5Xq4f5qr5njdc3hgkwByvPFRhujVq6NqszO/pRBf8azOU9b
p8QV09C0pQj7LlHJtqZpE/VT1mfu35zn/cpXZZ1oVn0w5We5MV3Db+0+0R+8MDzG8in1Jwceo14w
7VbSnVQSLirF7TpVnlpj60pYWWCEP2hnmgVaeIstZjmugyZQ9bI4lySyCgMWgyA/WLH5WFRD60RR
+yoL4e7+VL+rMzL6v7QZ0M3MpPLLZGU0ZyBquS3PVW4eO/8foXwp06+Gd7EQEgaioEXNMRw/+vIW
nf6KtwaAb5BWl1lpaFdvp90cc/rcpaw8S2r2pzH8XaT1tLJGycZFuxKhkG2YyUHYugo9urd2IirP
qM7m5Xmsw11a0VJOXk7rw72afFK0jTh25V41yXDQ9Iy6MMiBeWdf7SU/bD2BxmpSYX6av0hClh18
qDA3ApS1IZH+s+YTSWvk8m2RA3f3DCuszoXiQMV8NEfpUEb+qas/9+IWVHDlfLAzZsFtrrn5el2M
iQ0kWL2FLh2K7G1tC/THP44tb7Pmoh3SnV5896bnDG3V1PgeWVvb5P1YeaXBhkCFad6iyz4KUezz
UVei4px0NFP730XFJwf5gJN2rVCx75+G98t3a2xxy7RxLoxxERfnrEFPpgLrv8VA9K7Bj86kmRSV
mww2XlZwYUKowiY1OjM+Izq3zx+lJwiXfmvH2snBXgJB72w0uMutYt17jzpbpRyh0krHm3ThUWNT
75EoxqokJrsBLqmY7q+o9p5To3i5P4fvz/WtqUVc26IaOcuIxLDo1VHomsZrnGzBmrZsLMJXoYqE
Cm7RhK7IjOb6rggTyP1T09XzpvlyfzwrG/Bm6hYLRiWnTwvRis+pX9pT/lAmbEDzSVRyZzI3yLC2
bC2OGul2LQsNlkl8yfW9NnxpfqBm6yTpVmflyuvjdpXmL7lyVBoYiyJKsUSLYz45A8QuVkJ+cVSC
j0FQuYXwMY2ee2rYPli1XtoKZlZHym0H1hTUpaIsVtBqvDag+MCG7DMn86uvUd3vxTGwE5/HeP75
/hq+D9dJM3HLsO949tMtejvaxhgnfRDj5JyUCGye2uKgxm6jHYX45NUvqvjrvrnV2b22t3iHG4mc
j6mGPfhObXGXuZfXn4U97VKolzZMzY/e21TGzdDURdAgT3ViVTHdZI2/E/OnNPgzNOiljg5s1zRJ
09vZ2Bbp4WLoNkyvLSHJOwBy8wLS5nY7qXE1msqkAMWvBsENbV89mya5yOxnvEUCsOo0r00tzkUQ
l4Za5Zgapq8TrQEScrdyt/dyVOKPeTweFMP1px5q4wKKntIJvb1eD3aNHPL96X6njTi77+svWZyb
wFOnVtNzPM9Dee53nQvXY+P2u/Y1u4DVevNP/YdmB8E4IoFxYTvZ4ADnv/8Rq7v5auIXuxmhn9JH
Ijc5q/437o/pG1Rv8E61n9KfYraRKNiytdjJXkJWuzeL5Gz4hywo6CoBzbIvSzv9Bdms1m3Rmryv
E80TPPcHAfSgSWxJIzZzrHiS0SbnSdhP+5pGBOFHCmgwnY7S9Cq0v5THbjqFOkK6qTtVu7Hd61vp
wZXXJh6JNx5YKG1OFi8yTTVK7WOkM8NpCYHNYXhKv9GNmlKv+DUNtr+Va1+3h3uSEDxCMXGZlK4E
IU6NJknRqagUyeYRPvh2FqEn4fhRJ80JIKNsqJK1+Z+UqgcSV6IInLesjPI/XHe0oBA2zk/dd52V
dTQMjViywTW13ovpUeZMj8lTml+GZNjYyGvX+LWtxWEqxYgSA97uTLHIrz8nwgfB2ihMzWdh6R7J
AQAOmKMOlnThpBS9aNsaT2zFvYu4N2kBNzDhTIOibXgzo63E0Jo9WFOZP7j44LNcBFp6I6pT1pXJ
2ZtO/izm+VvXH/zuadS/99bxvh9YvWbQ/TDgWFfAqC8fjGEQmvkoChirv4yRnSKWDY9Z1A3wW0u2
COrM1x2h1Hby9HPcSiGujRS2RYWaH8TepKtvZzZXqiwMujg9CyIs6GlwEvx9aiBS2caOYO6Qqr4/
2jV7c5ENyANhg7aE8lS+ooSDNNBNHYqPmvAEtMfxvFdfdY0MApoW+p77BtdcHzRE8zlgahEiuR2g
mnRi2f4vzs6rN25k28K/iABzeCXZQaFbki05vRD22MOcM3/9/agDXKjZRBMe4GDODAy4uoq7du2w
9lqpmvKIF3pkN97LnzHg37/49auvbEFo1rZnzgod2A7543I2djDaCeIUK8XvebYPc4/uw/eROVpI
BSL7nAfeRqp6Ba3g21GXRNwdskpmMpfTfEbiA4+qhew8TcArKBy2uXIeyzelfWiU187qXxLTO/WK
XWjKjuEVR370aYYDLiymjglozZ3Cf4Twvv16+9zfEUuLO8tgB4NIAGBnMofFnbX8YvJ8L8nPZhbd
hZ32UDXlL8UqfmugoGGX7DE4jaF2tRYPpSA7FYloYPsB4auk5nuv0h2xmp6F6EDteeO3rQQ9qgHU
igINZFhc9EujUPSqV/RByM+G/mfwxqdJjmwToYp8cn3hUwYvS/WiT7HbdoE9eEfVbB2BqrDQ3U0e
yh/UpW//oHm95VkhsUQ3UwOIyXld/p4orVRP6P307Jmeo6nMyKpGdgr7SHYL//PttVb3/mGthbuu
ukzUvUmdYwFXaA80KJ2Sg68TNzW2CK639rW4fKkfJiZlRp4GJdgpTATLnwWx2Wf9Rra69vRi/ky+
gQ6kuLmc8ImoGZm5hRurenR4YrUASJEjKAnBTiw6bSy6QaLsJ2bujHRr4H/l/WNtdEXBR1LGX1bw
oVEYo7QL07PfVk4eGnfxWL1Zm/RgVzCu+aabIt1i6jcWZFoLVy3FnWDUXp2elTA6VfWwE8P+sfU/
t8avxLfcRrcnXXV7Lzz6df9TVd+STY3B+c4u7RQKOXGGfjOfbCyShbKtlGnysvSciVLotEPQOGMT
/weXTUN3ppIG26MDR7m8DV1YA7Bs2Ggw6b9Fqfxcjw2KmK8j+r7hKJ40X/6uZNr+9r1Ys1VeQV5C
IIDqFRGtXHSaWiZlyqxd5hgNAB3klXwmhmp/3HDaaxaDoULWMI8K0/e53KCcKXyhvpkRPaJkm60l
wLBsyTvJG7fq4qtLvT8NSFFTM1rGwMym6IyEzktlu8FXCAPr+jGkUrDhU9cXmj8b6sRwzC72RPpa
NqHRp+dQUeFJfgt78MjxRvNqbRFGdgBpMn4PEeYiTVaY3Utzi+hBgHF01xny777KRVtv9C3I1pql
09qVwQSBewaxfvmJvDQvxMIjbKiEngrRSx4OGwe2Epho81VmDF9ECW2piqx1nWkNZZ6dq6nLvft0
aGiKeHRSDoUwNt5dICgkyII3WpEr0M478DqJ6e620a8cKOVnegfIXM0ducVVg8N6rIKmy4BlfVJN
SpmtbaF6fHuRtVAAGkh6yBKAPYt60eVhpnkSmDq9vHOYul+tXWf/gULbeT6/fd0x+W9/aW2IJDae
1LWC98dFlyUVqzBTNUpZNK4rFzZ8FEgG1JHGvN5V0V1jOUMHE9nOU49F/KUK7wXoim/veyUYhJBF
JvUEUiyLy8Pt8oRBHSXOzsDY9L0RBt6uYjwHymfmsEyl2Fc6wm2TUmxV29eeCtBKjHDOQ0BAqxeX
MQ2HXA74x5nnqvhZik1/p+eD6qCK0N+FjTlblBQdijEcGJIudae3aOuHUpS+MF8oOImS1Rvude0w
aHrC7460OYCt2f1+KFUOaDYmBboi51KIzYcqt6RdTTB0LxeleO+Xlr+r+mJ0NTUQP93+DGs2zqCQ
MusW0fSV5z//sLIYjB0c1FlxFrRp7xXdMYucsRQPt1dZCatoFc0AKA6clHHhmkQrmIZmyvNz6+3K
8qfcHb/22r+bNdC1ZZgOANKHo6WysviytFAHXseKYyxivmISES8O4l0/KU95N2kulYetkfcVR0Xj
iNBmzmlwFYvbO6XBkGZxXqCGpNxLGUPU0HolxilXJFdLjt1BRNHn9mGuXd6Pay5hklmhNNAM0URt
+s+mfwrFH535qU3Eu5RSXKI8qWhI1/LzBBo1zV4rPz8UW8X1lRdg7pfNs0Kwp/MEXJqNJXlCxdRw
QTI1OcLwo863glaZv2ERTSERAp0A3WLijeUbI4JvibOyp1McH6VoJwLFL8gUd133pU++SGNr+8lr
Eu+2lEBXIh3w4sQClKrw/csZym7UB89TSBnbRK53qdr8VBBJcWIjFO20MAv39sdcsx84beYxM8rL
RD2XBykKcd6m45gTWLVTaeuhyMwmjL0vUkfTp7PuylhH1aiLSuSQBXEj1lrxO0SqxHWA3+EJX86c
5VSzjSgU6DxaIMLrwEE1KU72lXLshWx2xRtzBStmwxwzcRBTJKiNLkEWijfGnVJUNB/br1Lb2NGW
rtbKhiipSvOMPhMdoLIujzNKQIZ0QL/OkaJWR3+EXj3XhvG5VpL4bOUyECZB9uEj942NvtaKI53L
U8ggmrQfr8D/vTL0tVlNxRmiPIpUVvPYteMxmv5D/xZfw+Ql4BEAYMupBiD0rdSPMb3+aXACX7d9
ZXfbJNdqbmAWwI7SR5pb0ovXCCqNNJct8BJ+JtybOJluapzScE2vsv0u/xQYNZw9Ruf2pWl7TbJv
0i2d+jVDkUnp0AGXgAEtZ3VHXfURyAY54cUhvbPXuv1ze5NbCywS/a42J+aukvJcZw+D+HXIvS0v
PZvawoGBvp7xNpwjQc4iI9UKIVBSjw+VJfsM+dk7qG1UN6+P8p5RLam0za2mycrzZxBKEU5R9QLG
tFgxC8o0Cke/PKczVXUgngy42tVdrkBjuxGwrB0fs1LzZBaGQtZxec/SqRDNIq/Lc25U0i6vJ9Hx
k3CjMbO2H2ITCSSBSk6/NAJdjOW8LtTyrBaV006yKyJTodeRDT3VC6yPGznHiucnbwejrcoG2LMl
5BwGy8Ecu7xCApqOlz/cG616UPDQdrCxsTVfwdmROM215aveC5Vkkawmrs5xZJY71Sqf+rjNj1m4
YeRrBzhrjc1QnXkeaH5jPwR3ExIBQ92qFcFdsu+F4CwVB+YV6e0XnzZpzFdMAs0jUhjgTqAJpMWN
0osqiCM9qRHGy79M1uBkUbnR6VhbgigLnA6MShTIF8FWnPZjT2MQIFfdQVZieNGua5Ot/saKHZiE
NeyCahKRx8L9WR7+L5FAU8mV+dAZkS1MEDTpqduFh9tOaGUlglUgMszYvXc4Lr+PQJM1URicO0OI
4qrh7yb/IkJOuEklen1uDO7MOiDgw6hNLfFhspAWmdqBSNYn0XwaNLP/4ZfUNG/v5jqUYRV6moBw
qMThFy53I4Zy1Es+oUwWdI9qn2Xwh6AsqfiNdedFsB4Mg1mgEVwLO7MZrd3t1a/PEldLTApaGIcB
QvpydQbJi5wXMz/XfYGATBJpL6pnJK6XD8M9MoXBxm5XUIWzb6emCryDMuYyUBxkqNEDtSjOSu+D
zZ2ERnqsxci0E0kwHoc6i56mmlDArFIww3rt6d/0rkDAKWNwbH9789cXnY+Lx+cXYUh8hsvNh3ra
B7pHFhdK4xfYEx8V8TtKTW1dOoax5ZZXEmhWg6cIemFaF4TJl6s1dRz0qNrM42Bynrp1XZTf8TBa
b6tdIr8MeU5BW8hKCHgyIVS/QXKlyo89M9OB08cV/JZKJ5RohU1GsfHqrlnBPKUMxhQXTs358qfV
VpcaYSkWZyh/Rv+liV6q0Kn6jVhv7biRPgNrBliabHZx3FHla1GXesR6da0fRz/3DpoXSrskjjRX
8MLP8FHJG2uu7ox6KFcYHLy5TPq6UcwiNSKcaKpgLwpCOmsl3htlVDilXv+8bU/XYfRcfKVNT/xF
oK4svrCUNlqeySxW56M9N0Es6BkRih292G5ja0eZe+PxXXMehOswppB54XgXHy4nfCYGwOnW8WdZ
/FFIu8C4V3z4GWv1d6Rv+fjrF5gNflhu8QX7trZEeK/At0TNM0JJx0H/DpRoS9BszVCgnJqJbU1G
GJa1bDXyi9LIyHf440Of+Pt6GE9DR34gJ2Dcow3rX12O934mOmbUcFlTawchbIsR6zdj6RAGALsn
q/0zKeYvcfwngEvktpWsukDSLbwAcBZq5YuAc6YbrFRVKs7VYxz/27ryvjLd+J+6RdPKkd7ebi+3
9s3o5M69FTq5TKNe3u04boW6q9UCgCfT1DVQdcg0rHGLwnftokG/BqEWrxifbmH7ge+VltGOpB7o
Sma1WLij5n8fJvWzoOpfbm9pBQrERDFT6swbMOPCnM3lnqTa8AIhllmMOiyaWMegz/eD7DCFGCrO
pJHiFXt5/GJYn8VYRaiM4K1/Eo3TGO5v/5Q128GrMIc9y0teFbuzZsiVpDTLcznuZP1chw919Wr4
R03cWGj1+fi40sJqYi3xci8wSiq/tm447S63k3+00Gbm+S6HCxzxzNqdtjjUVrqgHDUUFtQ6ycvQ
ULg86rCZ4oLwoTxP6MBKFH3hc7xLqv5O9DQ7sSQaoMNbVCRvU7FVlVgB983M4wSTc9eO6sfC3VQp
zHRJNJXnDlQfyQXjM1V5aqrvqaHaeXRKpE+a/FNkqrzxHuIcitdUeEbfayPvWPnG8+gY8RmFb4KF
xc+Qw6SkR8TJpwwUSns4wXpuquJuhEYrFxUnDnxg5hOcgReXJ40Kx5QEnlCeW9k4N6AEQ/kBtdbX
2wY7f6/L/Bon92GVhTsY83KSQ2bQzlGS3Ou6A1+oTe1l12QbBru6HcoQHBh9bAKey+30fh5qWlhW
Z7Nrd6KZwL4h3zXK8Pv2flaXMXRRZwYehtZl2iG0fjl4E/tJBMViblYGwV4mzSGgtrDhuFce2zkP
+P+lZjv5kBcKIiq1kMFW56DDAOKTFvlOEAmfwwaK2tKK7LiEM8nbauqt75DupAH9EzWyxUGGneFV
ihZVZ4sgNTmG/3hbKNpVmwBkSAcFKlDQDpcb07ycsLsM5oQ3shmr2OVEv2pk7eJ84yqtrUQfF8U4
Mnic5rzXD0fYlnU9jlFVnX3gFGGiu0p8z0Tyvmz+3DaLNb+FZAH5BdMwiJQsQ1qrRoh78PvqLOVS
+xLnY7WXinH6lWlyc6iKHIkZSX3oQmPaT6J834T5ln7CmtuYMZvvqAYwQfNZfNhrBMNqxcBhdYbU
ztVTVJaHV1/Yh4K6L9v/cNk+rrUwTV1IvTZtOi7bodP/mE9G9+v2ea59OPpdCO+RpTLst3jehbww
PC+eqnMWv/kJOi8/AGR60tvtVWbns3RO748MM5QE0EvGDD/Rir5WpOoMJ21eHBTl++2/fyVAZ1AV
mJYMzwy80gtPrlu1oDcxQQq0celTwD6/p0J+L0b8V2mG5i5pEtFGO/XvB8dpUdIeAV/AUBt7u7QF
v6uFQe+Z/kraXWF914IXs95oSqx5p49LLK5W1SVtFmgi8UFC1yODz0qkG5uNn1Sr2YnicyLu5PJw
+zzXTHwuxZHLGRTxl8Wrtqbizp+VZ25Qp3Vup/4oLXvqWket/A0+gdUbDQs3QSzpDnCQxX0SOz+U
OlOvzlUh/xRCUdp3huk7laqVLmNM0l5SoBnIUz9zax+UW5v01s+/3y+KxwA4yJNpPC9+gpV2PixI
VAab+r4IrUcSmM9+GB4kX3pq9I2y3fzBlpeBMUjqnagEYTqLKxfRLKm6MGyQ9k2Qx9KgsEo8aeNN
W7vXHxdZuH6/zkDLykFzbpBe76PDZD0LvV1M/8HvIztP65PuEgiVxTICNDiB1xYE7NYgnmQpddLR
uK8jS3WDXInc259pbVMWcFl9VuhB5n7hDb0mY9QDEeczZlDCEwJrfSNVvZto5dHTm2ZjuZUPRddz
7su9412WVX0xMuhlJ159rpoG29PN0qEVFAObC7Z0t9ayAJr0FgPJGAW628vMR/FiK6ja5mwERcG0
xb9ZBJo79FXFHYfJOjeMM+3NSVCPSSsq+1pOs6c+MLJ9kAYm4Nei2/iyK5un0QDbzExmAxR64XbK
0BxrY4hqXjlgZ75pK13r6sqGo1m7/DRoGMWeKytkIotChyUPZRtUQXvWD1Z575m7sHxojJrG2l2e
53vZCLn5d39tRqwJQzV5OpnXknWzNoyI6eCkPcM2ZtJjPif5z783HeqKImksko6kWQuHknnpgJup
u/eQstU+FZJiR63o/P1GPq6yuA914pdKNVXduZ/sYvzSNm4uPfd0ym8vs2IKGvHjjCclK+crXT5y
8hB5SZOF/VnPf/fBfSA5SvPP7SVWbvY7hS7E+yD2zKVPhJgkF+kt9Od0OkXhWwGW2ovlnQXj8u2F
1NkjLbwv5XDQN5Tm54RsEXXXozhAvl7355mn7D4Uld9jUDxW5VeK4xArKn3KWCTTNpSqEzdPj60U
Obo6HJXocxE9q9b3zndaGW2iX/htrX9JkYsv3DyDgxNgtOek8bdKPReRK4q7EDHU5qB3b3qoO75F
1eSb8qxqpz5IdqY4PTTj6+3drR0j8EDaTUgFIrGx2FyYQmMxeVJ/NsLIzSwXIRu71t5CPdyw77Va
11x9xfPjtQgFFhHXOCZFohttT3qWUOLvEQV96Erlkx/mz03xL0Qzp0Ex9rmp2GYYb3iN2eCuviGZ
NDSVFH+h+L40yGEShyGOlf48Hvzorte1AwXYSO/tanM+/DqyRMyPK6zBMkIvdBkJhV0yDGIE15ve
AbHhqWkeIjcM/imlfwvh39tfT73aFkQQqDbMX4+m9TJKVpBmn2gbkcJrgz3g/octsoLrm4yALtAs
k6ooFdilfVRTqft1Oheyk0p2qb/ZvYruqaT+rUom5sdEH7pUMD+CzFi+1FE96cSNEaWVRG9sMahB
LpsHMYRHMU6dKRHP/VMXJxuh5MoBUlDS5n4Hs4SElJd24Q1GUk8j+a6klieYB39IVrbhP1YMHyTI
rKuqzKd4xckyiLWpxyHRagsdjJtMkuHkRvqkN0HiWiWEs0icVW5c0eSSA7N2hyl1PKgvNi7g2lbf
sbiMzfB6Woub3hZJYeYiVRjk03exkO1U79dta5z/hstLRsuXGTrq59g+AMLLw6Tn4nVBTXWsKAo7
DZWUVkdHjazyToUqNa5vqv96MnBQsdx41q6vN1kAPbV5Y9RFluo8QqdplAiN6hz6yVGjJqMHJ3/G
vcX+o6J+vr3Na5cJbA/uFThK6ZRSi7ncpqwCpma0tjuP4CLvCgUJCdkMIjdomvHOUHJx48OtbI7j
BB0JPJKoR1sEemgs5FLa5ayXN0fgZl8LD/IeAUkiWx27ezVW97c3eO3B2OCHBReWUsVj6hdy2Z0z
yzjKzHgFpWsAzJqw0NiTD0yfHW6vuDhS4gTgc+TC5OJQXlwlOJLqK/1g1vmpjCR4S/Uhu9P6xHRU
KZoekkbb6nUvvNr7ehSRmaeRiByYA7n8hOhLmpon5sXJYCJQpe8a0hsojR+3d7XEgb0vAwsns55z
tRiY4OUyhlqbCT1HlolyjpCbcw+TLuTwUVE4k9Er/zRjEn/qejgmpXE0HjxJHVw56/v7MfTSjSxy
YUfzrwFnBCATlSICpmVV2SpodYayXJ8Edaz30hS+ZUb0qmuQtVh+qt4JHhRdt09g5Zx5bgEU0Ezj
nJfFjiytfVQjlfqkYMEMKwsBVLpBDyPXFGyY0HIM4H17vIAUmNEb4B1ZHLaapwqszjIST4EUG3uE
gDxguy0Dr1YcCuQHoc4skVZX1dcgjztzJ0jIc9i5Ivj/eGi2fmvrTniJ27Ey7bSdKshl0cJWIEpP
8mpXweHFVHeWiYHNRHKxUbJZ9rHefz2iW8osI8t7exXO9rwbRmnWp0pKit6O/ag8+saUunluIGNY
d71Aa8PP9nWr54dYGMSfoCUb2Q7aUtgLZQSFnSi091GIrrTqQW/dFV618TmXudf7r5xbMDO7GcWe
5feM4ykYg8yoTwY8IBBlRNVLLfjgyoZkcnwzKfdC3SaOpgcWHSIdjUDUGTc+9Put+fDM8CPm/JpS
yPvULVnZ5a3KRw9WTupop8mL0XpMZU/zXXmY5oFizxhI0fKw/sL99tp9AE6x3VfAShs7Gwf/V995
Cti0vimJzKSufDLTUXMqTYvuIXHJfFot5liQvg7QBptBoGe/wnHoGieDv54Uo/OVV/hwCbVExZum
XTK0Xg3v1yC+/u3VkYAcwaWnUPyckc2Xu6zCadTjfmxOuSzlu6yqJcaYyTg6zdqskM+h9/JEeVeI
j/HANE4WJ9qWc34riqwFa7nr+YmMAEIdISFoeaab+573Nhg56EshGI+V0nIR5Ok7Is7RhoHNCy1/
CN4CwpeZcBzaqstN+3kVFoKGfeXGYO0g4Hr19CQ+Zn1IlShCdDaq/+5xfTcmatnMxs6ayggqX65o
1KpWxerUnPSpgDnbIOxqJhURAJiNd9hZfwBF19zd/raLQOl/iwKRJDnQYY5YljDCzkcuNJKaE5Ke
1QsdxxAapCx3jbIdd0SD9aGVAvUQjGPgeJOe/ZflCbe5x/M86xJUIUK5lLYtn1svkG9WtbT/jjaD
hMKG+jtO6/ROV4XaibtKdijrbgFVlr3cefd0YojVeBFnIPsiEdREOuWmJ3QnXazDz4leF3alivDO
moN+CGFG3ClDOO6GNm8dn+h9Xzel4BDmfFLADDlNKZdkz73/1eiarcbeIvR5/20k+QBYQfvJlHYv
zUFsB6a6pL44+T5FC7NhAKRTDYfsRLJLan4vJj245yKxlI0I9vql5I2klswYLiNzVwzhtKGKjq5i
depQBRzsyq+ZE7UEvRUPnsrF3zCB64CLUSIIIqmhUQ/nU1zuczLaoI8YQTnlYCdeEpVxMVWvR8fU
CgZD4kILv942+fkvXNxsJjTwjO9qHBCDXi4Y+lEQTaFVnQQ5mvbCbHiUzbcabavbmutOlGko+S6H
pen39CDY/PrUDp6eOo3UKVXsUPEqhOfQSyYiPcFT+mkji1xZlj46tOszURXsM4vT1MMJ+OC8OXn8
IWkg2MCNpwK8P36zkWKt2CdhlDZbJ0jFK3Vlo5CsimyyPpWoyzWJ5hh6s9NRv22BehVGfqizLfaA
lSiWoIQKA/0b5tsonlx+uqKvsrhr2+6EZ7K++lryddCTfFckqeYGGkpz1qAkTkfYasfooTmU0uip
hqqGfmXnbVHcrxgS8inMN5NK46+Xg5dDlBdeDZ30iUlg9VMw+NM+6eqtQv6Kh6aqCMcmUsuAK5dD
4gW9iTIM5e4Uq+lTa3n72BDdUYDNaLrLKyjIDOW1V4ONCH3FjqgaMeQMOJTTXjrmQZqyzOir7lT5
bWcHYHmkJv0h1sGxVI+37+NKuMxUxcxzhowUb+2SMzHNycJrT+tOotSEnxVPaPVjKkSd5USNFz3p
UZt9ij2zsOxAwU+7YlEDOW2qMv2t+Gq878XcsGOesSe/CIdn6ubfy7iWjsS49V0VC9Jzp6DtevtX
rx0Q4p5UY9HymScbLk3RB1rWDoXfnxoGanrN6gCsdD+VoSycokoOtxdbuWsUP2c9DWLyuZx3uVih
90paZfM7NVSdM1aTYSdJ8rvx5R9B17h1AZ5TbbbivrVVoZRikpURFI2M/3LVqNVboy3C/lTp2uc6
fZzKf7rkEHvEIc1OQwTj9iZXDB2fNZfc3ocFl0mh2UeFMDR5f6o7/Tj4BlSkXzL4VYt4ZynZIfvt
IVB3e8ll52p+ZOlxvL939G8p+11u0RwZForFpD8ZkwlXTjqad12iI5MC6e2hUcXuAKlsfvTDMXZT
zfxGnNnsJGqddmoFB200t0bIV8xqfgRxc/P/roD3EhoWfpTW/QmlqOgBPtXmMFKrPsg4hjshmbaG
f9bWgwAWPAj3jzdxtoEPeJCpHSSh5Zk/Serk5gDsbW7eT1/JvxGLNn9/ZwBGEs1QkpsxawuDShur
0VFPHE6tH30vKeFY07+FNr75ermBsH4nrlo88tTegLPSvyLjXxI2RjxCkWiF7WnU5fEV/s23to6+
i2VXuGI0TQ++nFhuUCnGKyMuuZP0dfWEBli8M8QwRHc61KLUHovsj97qY8m4g1V8rtnY3qOCaweR
J9tRHg8H2FbkfU/VYePGv/dMLzfAG0d/bx5KIAtZxg91LhhmVcf9KVKNCLICoU3uSB3Mz76v7OOu
i45+2lQvSWj6x8CAaFmSAaz3ekamG6bGvgiUAXpMXXEbGimHqoysfWtpzTHvshG5NalByk73bDEx
PwVpJLiB1ZLnMATnpHghNy6S+7DrAK52zRaFxsrXQbyc7otJ9AVUYwn/HRgFs6q06U9ljAQcmKTw
c9TV/mtIu27X912V2kGtvDGVPDrNpPT7zBiHnTxWkdu1/bRrR5ClQ90191Bhe/cmDsqp6I0dLM3X
D9moeXYmhujXKaW4i9pc3TDk65ef3z8TcM/8HPisOYT+cGsqUY5bT9P6kzcVHpOvQgGrEwqkt73T
9d1kFQJIHn3cImz2l6uYjKOLcYYvUBuhcbNYmh59Oe/3iSF2rjG08saurv095XiwMXONkHBmOVok
6bVST1MwnPS0k53YNPpHCK8mWw2UbmfEeeA2jZkjV6Bt0TaurQw7FVUUEOhA0xZxXdzBqewVeKF6
KLxDKPtv0QTFa99pMEaL8vjYNMqhqIetevb1k0PDRZlni6ndyMyKX56wnra6YPbVdOqaAxGYC6PQ
8KLp9b0kHMbCqbdY0+aiweJSsx7UJu+FSM2c//yD3Rg0lcYsCqdTX/QHOQxtRULhz38pJdWZsi1m
kNXd0QFBDokQhVfucrWxnQ9ca6cTxBCtW1klEBBLULjpmmVLo3EWwF66YzlXnXR92rCmFeulkM4M
05xdU0Zc7HWgNgOOkbPt5f043EXBqat+mP9pEbIspsQhpFoiAJtCSfJshGGzkpoftZS6YfKj1/8E
qKHdvosrX47dWFCWQXQPJGIRKDDzZki9WE8nJoWC6kmMzlr7JsajA6PY7ZVWkpwZIspmOP0Z2itf
frZg8ARdTKzx5FfkLgpQ5V0YuFHs1BQhVKf52jSJXclgKjV3Y+n5ni3sc9YLB02O1cwjhpdLe17e
NbI/TSc6rZ1Dma7pHd4gc4+1aA/WEJS2oIUU57QgdUcDbqWg7MKN1GPZpSQoIwIE1097AAaVK/6v
RG2roTb4FZnsKl+9Vyofrm7Lrmk7gJtvb3ntu35caxFZ+3UbmKXKWm04uWpiT1R1pHstCRzemI0v
u+LlSJMpE1Hb5D4sKSEnaZCHIVfFE3WXRxoAZk9cp/H/CiSBzTe5qDYi6utKDnUVfNuMDudIl7gs
au9DHpejdAq15E4ga3hFpzq0i0zYwnleHyMrIRWDpisIDj7dpeHoRVDUde9JpxrqW/nFLH93+r3Y
0M0a/Y1TXNsUzpqaIVEdrZxFxCpXSmVYSSif0EVsHrLKBMliCsq+LRrh+23juH7mUY3531NIm+FK
xrkppcrwtVE5RV1W7Oj2tM4wmVsbunaUQNSorYNEmS/9cqBkMLIsFXtRPrWd+llGQ0OsLDvUJqdK
tpRK5s9web9ZCpfCiBdZFkjiy89EZqHrY2jIJwjYnhXRlcRHxFL2/ige4Gg4VFRtGJTfKEldf7AZ
7UhqR1ERQK65eIagjOpjq+kUKO89KFBpZgjIWXTwZm5Yxko2x0ozey4PAaHwElqTVZOfRCnbK/RG
Omld86NrmANsM73Yp7n/LKmowJYCvE+dgQJSLJWTjfsJ7Gkqn8qw+UtuNRwZTQzgN/Q4iWyoBF4e
N6W+rlc8UTkVcWZX6R/F+3LbQFcK2O9tkjmG5oiv5FBMza/MqZYUVBbFKLKlVqkhRPFgGVdH/JdY
y9WXsAz7zCXPIK9RtCoBhAz4rnHqUGiHXd82g+AEspYHTiIGUEZZbZNuXKSVbh1UuOQzs/4Ukz7L
EQurHIIiGnTlZBS1aidxYhzauOoect8q3ZEZEEebsHpF8RAILc1frdCOG2a4cs3gJ8MEaS/NLZ2F
i+q12Gj7qlVPkflTaWcmrmNmpfvUkze87solg0oJDVQuNbwDy3LW6CFzFbW1Cm//CLSlQ3E1MQTd
rookP2hiEe2Kckj2QtIEh25QNtnAr70W2QJlWShs5rhrSdDlC0VUSd2gnph1elDz0I7E6Hls6uMg
hg9+DPeBcqeGP0MppI8AY7cmoeH73KHbdts4V+49sDPCMsIZpoSW4BTD04aWyoN6wl0zXCKlNiIw
D8ygv95eZ+3Dznpic/IwQz0X8ZIFhWYVyYV2siDMturpMCIa0nc+nPYbK63u6MNKC/cph5WZ+2au
neKqAkz3NUzD+1r8eXs7108p+SSz2nRg6MEQ2V46jaooaCI3g3aC0RzV1H7oHRQ/3+DogY6gZThu
lNrqP3wq2F9ATGvgiq9Asmrm1bwjpnYaesq7/WgA/TATdV805Za+0crXovdCp5HElvnNZcstCRS9
5h/qyS+KZ90CTxeIj1r1u4SL+/ZBXodb6hwjwC1CeX6eNb48yLEIAytHafeEuO29YNwXSugGIiz0
0i+l+pPJ+9vLrRQ1WI+iE/SR9ElZ+nI9IHdd0Tajdkq1SWzdjshBxuSl8SC101A5QxlYDz7kvd/M
NIP4vKEpeTCEjKn/US0hE+qlUTuXkhWKdqejxuokmjILQDFJCIGX1gS/VTkNgPAbSZ/bgj+Jj6Nh
FLqtREb46/ZuVrIQdkMEzpaIwSk+L3bjSTqa4bJ2QqFJLkPb8EY7EeJDwfy0KTqRhOiK+NSCrx/7
wWbnG19vJQuYfTX1QlbnX5bFQlUh+poLOyfDjxw19z71CeNx9VcliM7NV0O8T9vebpp9EshbGL61
54qKKN+RmBkPvmz+D2UM4A5SqZM8/AwnzQE3+COunyHypVXIwLoCrFoeCibXD7ePfeXtIKuiAAxW
nXh6iQZL43lsQSv1k9cBtfEGv9sFaSMcs85CUEIW851ZmRIyLcUA3zrdrt3t9Vc8nE7JlNBwxmAD
bbn86iWsx8RXHbEoDMiuP+SJqwEgdspQqTcyr/e9LIJR3gaYJGGnYA5tWSDwgklTxoBoLZqiHYy3
bmR9L0PvKQay6SnOGNSMeiJv53d7vXr11ZmW/Dhmx0I7F/6fZDxYQWhL0JTXFFEgXqWYsjca6C2U
u9uHsmYOcxWDOiUwasieZpf9oWzjGVSPFD1RTqr03StDt6yt33QiXVN+nGsObdHtq0E51vEWl+gK
FmvuML7PKiMhwFEtVp5ywYwInIho/aOs+AfPO/LVvpnF4HgJsLBHsUyOaqwdDKVxvfYYhM3Ry4Z9
pQXHJNA/3T6J67dp/jlEmrzq/Kj3cPTDQYQMtqZBMuqMOex60xXOZ3n8mm9JJ6yuwl2i/kGz67q6
asSTFsAke0JhOXeKCdL+OKrUHckruQqoXyoh5l8/7TPZMiDMWaIOH75IUkYlMgvP+z/OzmtHbiVp
t09EgN7ckizXptpKaumGkGnRe8+nP4v942B3sQpFaGYGswUMRlGZTBMZ8ZkQsc966nde7RVuJMup
nXZjtL8+ied7fJa8IlcXUVzjCbvIIiqx0PWqUXWyCMspEgVZm9rp0/w4DcrW9FvefTrZRfN4Pez5
xUtYBULAnP2ywxdbuwi0ACSbrt8L2etYPQbD78Sn3rp2614c3acwi3tDFrJkFH1Tv1eifEud/10C
r6Jk7UPUq0ePTBSdQ7cXVghfa4Nb7FA2bpa2pAD33KvxfjDujRtzrSV+YVkygajfk7NCc1i2lLqg
rUpDRw+2rObCTaD7t8FQlIckyVLXFIpmYxbIbl7/aucH8vzV/gu6+GoNyvBGEKNw2UFkdGkTUY7v
8je/9JrN9UgXTjlCQd3g3UwN8KxcnDXeqPUx6zKzfoZYlRjWnpPJkRNxn8m3cXXTBfugWFsvFwf4
Kap8esKVRacBYicqhzmgYXLdzvbXUDHzMXl61cxDm6nOfDnO8MUsFpIuBH6q6XQ2XGnar1pcXR7E
f3//YtHrhQpiqePv54lnJ82rL33VvTVFoLUgizUuJ1WdCe28swbJrQzd9iLtrlD/+SnAVIHHo0cr
AYFfVvJ8K9LRsrM4fC3f39RUD502zf5Q/eu21xfcxY9CtkGCybLjyXr65f2uGEpZCIz7SANYqUtR
6RSANf6HKMgyzt1Gig/w90+jmKVYxbMI0X2fSfnB7OG7Ua2JVrbp+VsDFVwa9mT+M4xRWSywWJ8A
GnuNeZ+JKbLraSk6iZWYuIFZ9Q0qPZPd5+WvBKWclTT5UmAgo3RR5wvZWlY1cDIZR0EczHuvn/A6
01N9Cx0xxRg4nDZDZCR7qZHrnRZn+eb651t6y1Hdmtll8OhICUiNlnpHitKDQBd6814rXifxK27A
2zTs91OKnGP4YwCRG0t7VRM2nXbTzXUdGqQw5e1IHW2rzvcQjG5MtLRCMbwx6hnUuNpnnm/txb7H
8+YjZaO2iqje6cf30yQqjFBg3zdJ9I76S/HaCqJH4uaVD6qg5o5ZKrFLGUXdFfpEMRRjEXQ8Awe1
Q8E1A6XdllKvPdAHFZ0qUs0vkdVDh9T10m0l4deQTvFzKAr9yqq9cIvCCUF6k8cPz6CleXfRFqqZ
jJyKxiQ50ai5Yubm3bdAPEz576Z8lLTv17/mhc1IRkIKRLMOcsYSBzyGo1WMXoYYlSa0GykxfngN
oLrrQS6AGniLs9Vnz2j2yVKN2Ci7HKFZT79PxvI+tzapcUshv0mD1I4n27eC7TT+0r33LArsNHjw
IRp5za2vHxXablLWb0Ozv615DlV23G8q87U196V8l9fwRTdxQEO106uVvOnDOGuxiJgUUCRAD2EF
LvXRBZXWhsepeC9OUs7aTirvRdIr6zVs9CZ1hlgRd3JrdCmGbSobXJUDywcbnI1/WzWEeVnS55u2
KJ2FwBqCMv/uVVbo24bsiaiEG0kGyrlHSSowYrlx5RS1pUBLm9/DpE2YovVxqLhSPKm/IwAcgSsr
YSY6NXl4jYyp10HYy5s22QgaoqpuEURtCs40mq2AstH6oZW1YdqakJb3CB4UMYBeDwECOdGQ/WgK
eUpoCI/1DTmj94x1ovSmBrFHCaKWqV/kWiy1nGWeYNhtIsWRg6KqtUvMXv3mT0rV29agVV+aIBUj
u+rq7FuCpUxj+3Xu82jRrBaCrV/ELthNAB2eLPiOYIVcjnU61q079kjp3eidwfuyqijSbrQ218Md
YlB6caibuv0hdoIkbwTEcNSdro3lj5xa+Hfd79IMV3vN8x2jzaZ+j/WsodjJJGvFBinW7EVsaRWt
nLfLJBAmBIYsqB1wRc6ku8VNH9aG1Uy1QKUsFItdLqGHKhVD5Fp5592GvdxsvED818zz/4KCNKUa
gwWzsXgxiJUUinkX6vdjvG+/mrnqTvlGqrdN+K/v/zkS8sLclpztEGsWw6vEAIqaUvBIsBTbC/Sv
VtkeKLT8Y7pOe5mzhocIZNSZoLy4lNOwUAsxFamvCOwAzZU9NL/6naKscSrOqkhzJPYs5zOPO6i1
i/QyyQpv6rpGux+jP0NdPyhRueu7uzBL7abTHgZT2YnZUxNbP+N+TTFyeYgTe1YdhunNWmGki9ha
aU3C5JFKeeMs/RVtaV3aWabdGFFlS3AmJUTz2pVMZP5Cn0+rZdDFWlEAQMUJzLt7JfgZJF8EvOfC
f32UzDFY/UwrOp78YREjsfQ6Bl2n37dlZAdN5FaQNHwMX1aui+X1TRwkl8BnUlfgUb5EQrRt4Ely
JZn3Up6Zu6Q2YV4Dx3bgeUlbuW1k109030GGowZfYk5vtV4XW7Oz3mJDbm/HtJfuR4/UI6mQ6R21
RrkXdLwRhSaODmqH0r2nZfrWk4I1ReGlWyG0RjSpaLGiNIeWAWvvNPMIJ9wJ1Try7sPEt5V4yuxA
SL90vrgVvTvP3JXqrVUZjjirhXjCXT9Wm6wYQa21TpG6mvBi9P6m8iW7AmQRmWu/76y8Sz2Vuhsa
ifw0QEDy4vc1VeyLFKi9e0l6D/iIUbmV6qd4o5a+m4kTHjVUlxQuC6m+y6u1L7vMNubooOcw5Zkr
IdoS0y43mO8odeLdp3DI7DwURDvw9JWU5uIYEcCkGD/vwTPVfkEKjAJ5Xy7uvvyrGHTwI3nvvQue
owj3oVe/an6/1XxpiwAwxrVr8Onle41BYgWiYBNGqQdh8MWbIMhluinkhvemmtm+mG5FmNk1JJDr
u2QtzOLIVnQv8M1uFO5lFDsabScUf6TQWAlyVhyYBzOTAXAk4HlIFne6nusEF4fYs4T7yox3ct/Z
CN/qPf187XvVIdKdoB5iFo2TjMkaHOj8GEUZjT4OLytw9pCYT0OnUSPA6Ij8oyehkWe4gmrsia7p
j56ELR9GFpOi/UqU7kVom0csUH/3aA03KjnPcCNnOhXhxzBxzPH5+sSfZbPznPCJyZb5B+/lxZwE
1JxjvUz9Y1dv0PPAScNREOQp822iHQzI4/Bu/Ow5xeUbzf4GLUY5f54NfXBEc6V0LwFzbaMvUb6x
rOe22spRtimGfRR1FHYrJyxuzFpdMZa7NJlcubQK5rk8kwQB3xUpnlzwm4XtCECaSPSS2hB5xchw
TJGpK0yYSTCPr8/W+b1E4i/O0jWkFfSDl5MVRKoGJdo/WqF87I3eHlFnwBVxE6fB4V9DfTROEUST
qZmDZD1dMIlk+FKC1++x9EzTbYxoW6vStPGzHzAnttdjfWionN63czBggSQawFuWrAVQVYog8NDE
Vj6aGluP/SqxvRr2miPLkTTYcUtnXUGNc7AFgVxHDazk0RBk+AbBZI23eYn+iziZ8lbpoEDYUif1
f6wq8b+maV6vbKbzr4CyCaaFZCQouFGxWEwNlQspVacEVy1gCfT39n7m3dDrm7mXK/vjfKmdxlqU
1A05KUpITVijj8nMYPd6Nx9H10KKYJsF5lskqNM2EOPw4ItRvb/+XS4O1CK3BE9Me2aZp5ceq5/K
RXIUojvR3+r5XVKFrtWudbEuJJggeudimQRpA1Tf/EM+tUSoZleplUbpkbeZ0/pIAFdfCvUvhYfN
RKc36ew+2JWZ4Gq5sZJFn9+iGnYTH3SZ+U29lAhXzCHxrAYzXX5Z84IesHSbarHydH0mlxUmFIoQ
4GeNw5RBb3jJAiqR2jCNAcdZrfPCm4EOnQO8tgBQNMghgxOVLyl1RJzvq8pb2V2XYs9SyxwXWAfR
kTydXMSlxWwQMEj10KvqcQ5Ty9gJBHRqULqKZeWpUIq3fx8uYGLKWqyd2XvqNGQptbJgtQomt7gx
hxNrVtkZ0RvzvI3rBiry1+vxzh+UYFbouELg4bhCn/80nimPeaYMGk6zHcR3yh594AtukQ999lgN
eSTvrNicqj1oo9j8cz32pQU0C2BhPcvqpYJ4GrsZ86Ss6wkT7xQe4TQ2dE8VNXP/PcoMQoVixIEA
ZeI0iowtGpgkEWPyJks5ikXpwSqkcaUceSHbA7sCsBauIqBzrrbTMH7ai2nceOmRzqJtaIHT9FCn
ur0IhyAIhq2g+ZtGt4PUfBG89j4x1xKxCzk/3B/AveTUs2TxcrWKBi0GSxtxhoWmYYt61GxLIz2K
RvpT1lpvi+hSYMe5wXE0NJ6TqdNPo2z2USWOWw/3iV3WJK+Ig6VOzNvRnjGKjt/I7cZQUnUb0nr9
94sSdAwleOoKoL2XHMZyqrIwRmLn2FjCFmGoh4GEpK4eq1Ux50t3Adr4bGMobUAzF2ugFK3YKtV5
aqqtLt3UO38T9jcRrL4NtrbX19ulQwO8z8wPRl8GHMPpQohqj/dvjEGvmrfRVpNLjM/gzbq4lA6P
ftdLD4UxIAEVJyvb6dJW5pXPZkZDSEah8TSw0SpWpqdsJzF5t6zYBgSUkoT0N5m/5nb84SK6SDss
Cxwvz0ze4GfCCTrqmcDWBSYUy7+nuEPJRvYlca/5VnoXQNx3uwZem5gK1cZKBY5rlHhdgGfRLtKr
fKsoqXXHCyVyQB4rjtGHnZv4lfCU+j6se6k296PVGG5dB9qtr5Xxjj7ug18WwkaNsmLXR4p/Iyo9
uPym7N5VMxh5VueJg2dniVSrUh1GueaBnhvmlvKeB4cybvb/w5cGLgMNHQUWsprTCe8SgK3UFvF3
FKZ3Hi2vgejZkhRv2UyOWvvOKALuvR7zUmKBwh2ynxp92TNXmlQwPbkaquyIZMBtJSGSKNypQXZv
NN+vBzpfTRxlHMy8kWGpspBPBxc3TShgL4RNN9kTXvKplLgNp0g8GQ9pN71ej3a+QbndkYuFLESp
Cvmf02jexFvY0ovsqOi/O2M/U4XSyq76v6qf3AJaf8Zm/XrEM7wcKCe6R3AbZ09QUrTFAP2hCXtR
wlBFC3BQA7s8NrkdC6H1p0EVabJzeLY8MBWryh1qJZAJetzcHpRgyL+Jca59kVEpGm2jK6bWNnJd
ae1CjJXD1GTy97z1ihcr0MqfPnCSzo0SJWzsNNODv6g+oJNzfTCXPhb8AKA3H6CV5R3X+VkJOK7P
jkIDkasQbYrigNXG19jsHa2N1uJd+ly8PGn4MX38a3HUDIFfxzwXcxAV+mGEoH3vZ+M2wZ828MS9
pcRwPde8as/PVRhQgEPRY8Nzgv12ukTGTseLfPSzo45uWGFtM/1HaeY3YBPqINhYFACuz+mF1JqA
M/UcAsuM4Fyk1mYqhwYwbSzdRaGhIYFIwFsKSv/G7wvvC6QXs3NSJTZfAiDnOolaQgl36HI04gJt
APh8/fdcHD+KHmwO+F9wDE7HP02JxeOuzI5yG8eOGtEqDLIOQ8YuzugjWvmTryLxhZ2utRJ5PsdO
D3smYrbK4dihaLaM3NIqEcWYzWkOqtvpghPHOyUQ/7k0wDST7dONYuq4U07H50kDDoPemB17aY+k
gp1Ezx39nj6fHEPsIYfEG0oxK6j8+VxZDo3cHkIPfI15KZ8Gla24S8Rx4tzpEStRH3jRu9c/26XJ
Q69wJkFCb6ceexqhzHzL863Zfh6liJwEML5PVvv/l/a/MkO2QRmAD1y+qwPDkxQSt+zo46EcQ7Qo
hefBe/GAI/nT8/UBnd9As0wCwkUzk4J3/CLRbfyhVMZBYcqUZDN1Kllu6yjZtJG7ek02cP7my88D
KAwpLt6Q8z5cTF44Vk0wG9rHQn7r+S9i8UVUbdXHB4a05udo/qitNWm3S0sCiNp8PSD0Ahj2NCbc
4xpIJAbjtDO9bW1okxuhELK9PosXKpoUM1FEZEuhfUDifhpm7OAYKnKdH6WgwJ2F1vFjkJWON75m
e8zk3cLU7Hgte7i0GCF3soVhoHDVLo60TmliY5IhUavGbZG+JtpNJa6VJC6dU59jLO4GijlZF3QY
0NfRiHrtYSpgxKNJjoacAqtxZTVeWvmfo82/5lP9A63cylAqH1s0Ldm0sexkRmErxdeobvaasmbV
cmltgLEBMYTKPHfDYjOLfRtFQscjT9NAjEQNOR7y7mtdwws7DJIcCsIWCQqYusWYkkEqmymLi6Ov
Z9mmngylBP/eyrtxSMN9hkbVyiReGBZj4okMyxACy5KXN1lRUmRJWxyxNAm2Ps1vG8mff7SbpidF
Dw0M8fxmMIEyLDbWYJphNJr4saiD7D10LXpNZiEY7srGurAiZkI9TH7kcYi0CCOAbI9xOphdWagk
96/FENzF4qta9bxyi8eEbnmjjIf5nwhxbRQkTgLsb3CwsPO029J+cL1AXauVzVFPTjJKjZR0KPrx
o+DDL74pj89OqxnzsTPa4XsyxmHkFBF0Z7cf1XzflEqI73Gr6K9mGqo/oxYlR28aaxZzGAtuF2n6
TlWg1blSm5aajbO88TMGL/GzGT2MRvyykW0WZVU7YzSqT0iMVfAWKivYeLgXGRu1CfrBKSuYzfao
lQ2kCYSE/witrPpbAYK57tC77d+j1hyGbaJ7ffucZ3rT76uiihW7RNOoto3eksONb3RzNTPzYv7o
jzoYiwIh3pUPOZ+AZ1NG2Y2KPXvgzPtLjq2it4pAJ6ktlYOeFgdPTCnc1714yEA6OsbUGKMdBkEt
23WFLklnibNPYR/emXgUrGi6nOeDXOIzQwkYDmA7SimnRw1mUDxLQeIc+WqNnSfKIU8bV7F2UqIg
aevfIGi9nSCA+XH0NPXeSn50dnZ/hKcAxksTlOxS/DjMEslsjUQ/9rW/zUpd4skSOoGXhyuJ79kB
PgeigDDbg9I8XGoNlGXURt1U6MfczADIoEOTVDwoUrtqIOI3d723smVXAhqLHWuVlgL0K9ePsD/s
Fo1PC53gunAlTbWN+F2wvq6srDlFWaws7ndQ2cDQuXuXnbPQNIKmF9mMgMW7DQdXfquE6t+phesB
wQAvyDCf1Ne6hMXQZUq+Lfpe3wmzkdD1X3Lpm4Lk5qNyNBJnsaRw71Y7bLgAmFWS21o7VdpQwFv5
npeDgN7ho5LjLjMN8rVUR2hSPzaAHWuatLT1uQZWtutalMXzJLWo3vheRpT6pqHQaWQ7VVvJB88X
Ckuf4ji9Tkof/PF0ByL6it5DripHDxop/EBZ2nvxAb0zR0m+SqG5si4/ujSn64SdBuWEzsq8G5Y1
kEDEAKjSIvVIRpU6YIMn1KpHTdyk4ZMcP47qd1H+KlK2FtXMaShhVd24xRj73lehFCVrF+il4X/6
OcsXUqP7g+LX/BxFuVM9pD/1u8b62sjbIbrts5W+y3mCCtKKHAQkxOyKwWyfTjZrP44MTTBwFBf1
uyHODNsvgEh6JHdbEKjVUU597gKulKdOK0anxER9e31/nCUm/AYsndA9oTOIyN2iRiMrQQxa1DCO
Cdcl3S83Tt/+PQJdAa5k4HTIgs1z/il/NGd5K2uqzWMhCqoTs9ldMSnWzGYufDkqFkBOKc+g27Q8
Uuu8bnO8czlS234rKO+Agu+E8F494KPp8mr/52OFAgldFbAnoPWUpc5PF+ID2wkx02aKN5pMWT3D
/lXN9TWD2/NNT+ePdwz/DZoWXO3p7OHrXEgyRgcYEHe3Wd2EQAzCJ8mzVnbiWUYMH+BznOXGl2ua
FyJx4n6yTdRR4vArAOVNsWbHfeGSnyOBmqEhwZ8+2jyf1kPIEje7WZwo41DYmm2t2KLvJ3YLPtn1
Ek84dM3k7REqRu3MG4Rt22Yax09mbq4vzDNtBV7XKq58PDc0Zc7JF7eiiPikYPge/rmjYPe4uKXp
10DeZKn66kFBLXfG5JbF8BBp2UsxDK/0DGcQbBKXK7/krNg3s8W4LOfUg0NwSZTQ/RKUbC1bR54s
9JilrD6UidHvRyWLN+ThHYRUT9qWjW8cvFGWDtcn4lJ4yOGoAfNFFKoOp2ss0MsisjLCC72FzKpf
u4VBGphFBtb01mFCgFzPsMLVVoZ99o74gIZxBFLnnEF0i/OvrnJRi1AyObY/y9gGROPdDqqdrhSg
Lo6OOf3/URbXZsjmD/05ivgkOt1j+6WLHFom7+Vay2beiou7DKTbf4Hmo/bTwkb8p1HTiUBKblM5
/Jq8X/9M59NFn4BXMfUMUMLI/Zz+/REXMxQQrT2q44MXvmnUKMPp3cwOnrbyljqfMpVyHXI3oPcQ
aFpiB71RiFEVq4bjZCGxK7R4qwyO4H2j4lr2KqVQwUFPeyW9OT+BCDqDz7DPw1N+SXQZeyXoNV8e
jpL2DOSN7APl/8dMH1eStQvTyNN4jkWXB93G+X//9JnqVsRlKzCGYwkjEwUguzUzqPvA9aUXKSxX
EqqPQ+R0VaiUuqh7Uv+kZ71swSOp5cV0LcZj53KafjdLezA5w51StVvVjnUHrRp79/3LS/ut2gk3
yQ+Q+c0u3AaDXbwP78VTcZM5ay+/86XKj2IhIZVC2e+sylL4Ylt7fTQeIS3d9aA8CgGzqmxNfv3S
VFPKhOOj0jg5e88NZlQJdCnHY13DaO8fgwA8f2Y36HH/u5zA/Pz/HGxxg7UmpAzMXMajMQUsT0fM
K9cS/XslSf9m6s+qvuuE4i4v9qGwsqIuzSZJx6yrMSMYl9RiURDVzoub8Rjoh9AQDlls66CS/nn3
g6/4L8hi909ZDq9YLMcjxdydoYZ20o+37Z0fbCZh7btd2IoAyPkP5bGZC75I2Qa4jpYRV9NRicDt
ht+VWnZE8ZehrCQdFzJgtDTIAvAhAcEFdOR0L1YG+y7T2+koVEDkjJ35JjZw3NycHB/J8U2WrORt
5yASRLY/R1zcdXEvx+iGENFop62p5s/t44RAm0N5CivmIb8bzGKfDbbcrUT+eAQuDoJZcR8UIXK8
549E+DltKMr9dHx7uw/t7f3TbW7/eAjtB8tO7dIO7fvBJcW3A6d0/M0h3sTzH+xg++tXade2ZMOf
2jw+f7t7zd8c0+423z37S2CPtmxXOx7Qu2BDmdsOXdl+2rPdXMN92djPu7u7m79Pt4H998/f6yvy
g/N4bUSLm7WyzMGoe0ak2bn9sL297bbyZtyAgXasLZYpt0BfHqyNd6e71o/6DgVOzQkfmidn39s3
oPftvWKvXPaXv++nWV5cwlFcDbruz7/pwcvSTVXsUkpZW0r9evyzegKqV0/PaynG/JcuJgK3I3Um
uqItcJa/oUTfj6WEbVwUUSIPhU1cxCtX8seeW8ZAoQJuM1A9mC6LgUE9FWNPy8WjZOfOL4yG+Dde
f05if/vyM7BF+6g+r3zfC8cAbMH/Qs7n3qebkippN/UWIVXlu+7E+8QVHFrszuvbvGB/oM1h19v0
TWGKj85f86gcwPDZ+qZFylHcotmh5zZ3i7z93q/prJ4Z83Dan/y2xWkvjVEcGhK/TUyUjSYURzE1
n8aZnN1/RSXOlYXW8YzebYOfFopp1r4uAdBotxUialO/bQ0BDHRIcg2i1zqiV2SDcLHpgDsyZ2sY
6pui61YynPM3Kr8ZVDbOUQqslyUaizKI2oH0E495dGN07WOX77P0UJu/yvpeHb2V8sJ5EvdhDQnD
dD5gcRc4/XqAOauxinzpiJZw3dxZRWenBRbk7ih3TiYpG6P+c33BXKjmwJBW8N2Ei08PfSl8kU5q
0kixTsjdYNnqlNpRLTlx/q1+DxrfRuknu9XbG3PaKh5+A1TKNPIAL833Kz9kHtvpZpmp2jCXKGzP
SpyLzaJorclTXJOO2Z1g7idVcpXZ5WX8jYg/RNsmeyn1bCMZm+txz/OdOSwpFbg02n/L5l+UtBz/
rSkdI7oKXnwbCz8aXKDDh1B4ux7pfCmdRloksV0hN1I0GMx0E9ntT9F/lcWvWRm7wY2HAOj1YBeu
6Tka4BcUCClVifOv+XQQiJ3RIJfOuOpxMz1YbBCkaTwNR9NIQmzUQ3Hrj89Ouh720hiZL1rgNKdV
XuqnUUMLiTdNzeSjaUAdtbZB82hg7us5bfhTEFcm9NIYWbN092fjEaR4FoddJYbxFJm5fEwB9ve9
G9a2Cla/NDcpl3N5L3SxneDWdX2M50fsLCswiyNRa1XICk7HWDSBPk5RIh9L8R44axvXm2x89dt+
JUW9MJfEmYdHkkVfenFclh7oqFKv5ONQ1I6Z/wywPozCAmwfd4il3eDucn1gFw7oeWT/RVx8vSQb
ukkzar5eHttxgsNIbmfdG9AdQXHKodx1gqvWFjakhk3x0BYCCwaNm/PHZvhda+WtZ+2a1O5L7KFY
ZnVo7DJf3yWy4WgK1J9ge/0XX1wBgEk5Lmb9Slbd6bfIo1Ru9baUj4WwjTwKElHlZltw71KJgGpp
ewZqAmuSwRfKYYjNkP3OyJy5UbE4qoJRKsDNdKy7QPuDHZozWOFGVNyCZ7f4h/cwVgWV3Roo4afW
/vqQ5797cUxyR7Da6bjBo1iydCWt6qe2amXyfFNDqajOt5OXxCsTe+EiwlmOnBepNWR1rMVF1Ffl
ZKaBx0qIshdvmI7lpDh52LqCnqHAIPI5FQrs9cphfGlmZ6FrqnwALPmci++pB1VfCRTfj3n3GwXU
ngij4CaarZBom3aY2cp7Lcju9Tm9GHaWtfrYZmCS5NNlFHSlXNSVQEsD6s9YbWthdAc9tc3hoEtv
RVx80YWtHN6harmS/F76nJ8jL/LxHKZGbMS+dsyHskJmoK8dYHXTypF16XNyDSBIgpkcFryLaVWS
UMkiL9COkUePP0YfoPk7lgcBDwa/6zb9UxkZu5U5Pe/tkzIB2OBFStYHbuh0TsVJo/HMlj36tS1u
mvFFRt62jHZ9/kVMjG0/xbb0eD3m+WTyHjW566gOz7K2i8kcEVsQsIyZjokcKZu2DfVDLRjV4d+j
gHYhV5o1Jc924Biok5IHxXSUJ54MY4gDHdr0/+pjRT7CNUoVhn4FNJJlKlh5uEzEZTkddWFKt2aI
Jpg5KOHKaXJ+l51GWSz8PLV04DQ8vTpsye8MbNg2OMvyYJBN4WB5ar8ydxficW9SxQKHAlFzCckd
rElOvDiWjl6k6D9yzRq3UmeSHmheUNnglqKVrT2nAKfHJYnth4Dq/6W4i4NsdhqteOmRdAHEgcvh
NQE0VOQihbxs/v2xgDGAyYMBojnbbNlhCrIBLCoWmccqFW1jpBAw8NSPnjX/fTJvlWhli51P5mm4
xa4eSqFPLZDngCgjR0tGhw3n1NqX6t8xHqeB5uPlUy4p08xSG180AMjlv5MiuQvCaLJb2ZaNwBaM
W0HQZoXq9kH1vvd4vV3fb3PWcfoJiT63WBD44AW21AsyzEK3YvLcY4qqwJ/RP+jfi+Q9Rpvyepzz
04Ni3cwxg5QO5Wu5NpM6DEoBy9jjVPm/Umg4XHReunLDna9HgkCABV5BQYCi9ulUShiXDmaemkcr
SUMH6DBjon0NA6np/5fxfAq1yOb0NDP1Ar0rOtJmZhtqkW3CAcnr/2HWPkVZLMLen6IuHxmQ6aXb
pplw111To7u0AD7P2WL54SZQZ53Ph0kNNxOKzEkBF7TGq6knyD9FX64P6NKu+hRt2WGcVYdyHbYS
PY2k3lqt17r+1LyMln8XV+O0sh4u9BpYELTBUe+g0nimaqtOdRV2SmkexzFzZWQYvaa+ry1pI0am
O3U3VtPusFo9qHLriDfxmNhhK+2kvP1hRd5b8Rx3xrsVe7Yy7RSJxw/dxyCWHlJFt0fPNVBWYxXs
Rqg+uWp3cUdK+nx9wi4k4fNClilxkVlwJS4ukakK0bUHsHcccs3NQ+UQ1uk2DrjjZbcZXNU7tPVL
3AjJytL7QGCengymwfVIB5QUlbf7YoVXSaSPKDEpx2askKb6Fll7aPpp/pIWP0VUhnztSQ3+yMXf
rGnue+W5s166+JthJredoG3rP1N8I2Ps3u59E+ZqJP6+PjHnBwr4PNSKSX9ISugmne71Wpjh70Kh
HDvkb10a9BSsInENmHZh+mF/mFCqyTJmOf9F1uOXggBpMNSPpVLYWY0L84bXofEVY9zqtX/Igmrl
QD7fITThkLczUYFB3/2DBvfpOrBymGe+V4HP6vCqEMzyW5FSrxLj70JpdSsJ8jmXH4oAjxBUO2j7
M4uLA0ZtYxS+Qh3AYyxvymwCViBnO1BnvIQt+RfIzQgPdpOaYJccUo8d1DTxTqMR54UHRS4UhGaS
6kaVuvFmrLRf17/xhfoZDAbcecjRQPKSeZ5+ZLOVIPd5gXH0Tem2F/S7qvFeUKCwc+urzIMJk3hX
r9u9VydbhJNT9U5TbmrJ3Ejdg7yGZP/IcE93xPxrZuYyaPwZonT6a3ph6C3PA+Mifx1IQUykJL5b
qLk7cF+19lf4W+od69FoV9LIsxMaLUcwYcw39zASO4sTutVjuUbczDpOXbYZg7c8RQ8ofzSmV/S4
Vyb87F1xGmt5PpdgSOkFEUtB7e+r97d6GHK3dgN5V5r2Gt1pXlwn8zkHg0IG1gDYC5CT0/mE0KGm
WdQQTNE3df6CLYct4AKf0NjJ39aq92cbaxFtkRwoUucXnPPWMdP/NmNtwzRFouH7bEt8fRLPshAC
4bgKx3gWEmDdng5LqvRRSKzAOyb6aJdc2HLww2rXZNkuDWeujxGBmSPMaRS99yPMMELvaMhubLnQ
AtLg1ixW0pzz84/BAM0F0vUhyr2kH1QMr08MwkxAHZ6mfVPZfupE9NO6xPFf/n3mqP2B7gKtDqRj
sdLFqFWjQog8HjAV8kSulP1S0pUz5ezeoNg3s1EQQCUN5Z15Om8yXBRdLHzhqOlp7fZaLthKL6eH
6yP5EE1YrG2o8SBTZMSmABEtPk8TJWrcBolw9L5Uj9KrKtFxc9r3ybfHcXujP2vdBmIyQvsrcS9s
YODF1Ac/oNQonpwOD6JWJWSKKBzF6i4CXjBqml3HP/Dj7prMVj1XLkD/SStL/vyI4rVpclDzFIfU
sZSLx2hPCLVC8R+g3dvd9MdqartrfxnSG95pK7HOTw1aN1SHOTCYXNbK6QjLqItiIZuChz57H0Lp
1Wzvxbh1gQKiL6m6/ZpZ8zlrd45F3Yz/Nyh82IinAdsqqKsJF7EHlfMprX+2Tiw+YAIHIQyll+mu
0X73qGS27TPMLVxyYbIIzS1abbtw7jC94QNlFOiqW2yYin7LmsDRhckHc0kpaE7WeBkvlto0Trpn
hX34YHp3ceFTStO2Qv1eeG84qK6cB2cSuGRc1IJZV0gNsH2WVLxOo7/t4SvykHUvUfbd679M492I
grWn15teYkX/KQU75KUCMT77nVUPMvqg6reuUJDqmkRbwRWnmckd/hoc/Hxnkw2y7mdtYG4MdbEw
xAb215gq0YMUgtWuM2rsyeBZKzvszMSBGWCJc4jQEwHfvqyKT6NHSRhVlgdNZjM3jZuI8WF+bxaI
G/rCY5OXh7YQ/x9p57UjN7Zs2y8iQG9eybTlmCWp5F4ImRa99/z6M6gD3FPJJJIQbu8NNNAFZHC5
WLEiZsy5M754Q26Tc5ED4C+AfFMfPaDki5iC6+YlMhb7MTo0f5HkA3xU2i4Nt87l7DCvvRBg5llU
hFbimbNrET8BGfWMYBRjtw2cOvuo5tWhnAUm9J+t3J+8FP2pDce3shkB//JkpURFQXfZWBFkspRM
hhm7lfUQVJ+k9hL6D039REfAhh+4RTZQIZr/ASmJqi6BxPW5hN68hHXay9wg7w5gtu0wHu2Kkfay
Zhd+5ZJuYBt6u3j8LHnZczl0/zxY5hYSBopVQMZpYbn+gjaMjaL3Su1FECwnHEF61NDBUR+Rk6O5
AZe5nVh4hOfKGD1d87tgsZS+PsaVbIbcW5nWHMJUAOkyaPKTl0t0lam16qrtpmLJulFYS4kAZmbH
xfNgSoIpDc1YeAkLSXHA6wiGY0RqvZ8S2g7Esa6dhl6qz/cvsVsPDwKPrCy4Do7zzQmTcr2TCnkQ
yBWZ1eRkRajpDg99s8LD57Vn16NnUWcNxVrcAzZLt2SBV7YWZLA0XJFuBIKMwtH1wpLJSlWpn/gC
zw9ye0igpAF1HDxlFBGcLuOgdkma7QT4he0sjSEu06sToax81BrY5O7Px21AaYL+RMsBsCQFy+Uj
rQ/CLDNMMXEDcZD2mSAPDjbBEhTtVvywYor0Kq264BXIji8bzrKeXHgVWLFbD4qyi2dg61DRZ1cO
4xbB4i15EGOCZguUNwIFONV587176eYCCNewjVK3AGjS0NBmljUMvJXTPerEKvgNeXjjHD/hRLpx
l1XGqUnSY1EfDC23q2o4jGn5s6aDWd44a7cvvVmkh9gC1kBC35sZl5QuCYImTV3Rs1Dn5qqXjt2Y
7ryCJpzvUtU6hnZQkFJsjo3xmKTCP684rIHm3BqLJBX+ZXHY8a5qI+dG6nrig5qpTmYlu3SriHRz
uOlugWwWLh1zll3/G/q/m39fbTkDqHER16gPgSo7bf1qQY/Tai616sP9PXz7kFhYWwxJU4W29Uc/
dyezO5tlb4veuRh2bxF8sRDpaC+yshUp3gbhs03C8PmBxCIaC5uEY3VnDVXu1rDm2IHU5ftIzl7b
rvhRqWN94LIKH6MuhPK+TcedMtbgkAwDRmvRyneFFwk/gkzYqnCvzTv5dmjBIOQDtbW4t/xOGZux
G3OXGhu7KDRoWG86g4aL6HvQJ+V+UrcpRWUO01UkwFTwHIGEloQZQfrCaGVGet3Xeu5mPYpRWq3K
Z1+lb73sU59UVu2fTN/n9hIEYafHqfeoZ8K3XDLKc1825p+NzTCHpDdfQxplRn1Bibt8vIpm39Nt
Keeu9tE4KY9RQVrJ7uzhjwK5vB2e88am8XMLxXtbiZ4ngcHrpPMoYv7Nhr3b8YUIc71Rqrk7TPmp
lHTbf63GYld3tW2hDRnrD62FutoOBb37A15d8vl9BHeNiATY4j6xwhGSlckvXLFt3up2jPZeCSOH
rE3qMcpEA2LZKft53+aNK2ew0EFywkmEmjfNu5pABVmYptwNSSHTARaheVq0glPRfra/b+om8p5N
UYoGx0fsxyPk2pPrNI0Ta0mFa3jfFflNt97u//5NQLD4/cU5loRA07NILVzZ2HmfowZhDbsqnSw5
slHum5rPwWJn0po3dx/xyqQ0tlipBPn2yEuMwo3/FOfiEse2uStbp/0UqP+flub1e7cZewnBssRS
ClezXMM8592uiZ2h/jB+FLSd1Gz435UdeDWu+US+sxbKk94n87jU5KMW7iXtNfjhp582ExArSzV3
HRIhcaPP/762U6JsF2vmyFLpuxHO4v5PScQk+h/hRnXiodzdX66VnXdlbh72u2GZljASBGJuQuI2
+tRugR7WtgP4PgA3UCgQhCnXv28JppmFpP7dRK5sof6kjw+x98crz1Lp6AhWd/DC3B/RbexBWoPn
PC9M0ntQzi9MQh3ZNX7MZgcNOhXPIRpBcDw9kWz+7X2C1iQ3zxH0B1vdRmsziZwTFKCk+iDoXJiV
SVrS7cgGMbPHQPD3Kup690e2ZWH++7u1qgMR4joTC7QzCvs09uE+G0ni37eytgH/l5QIfAfR28JX
EC0BgFGwAvml9ClRz0pNg+IpGo9tu3Gm5r289BUUzXUI74mfSEldD0iPktGKw7x0ff0QQNmfvMpp
Zg/GRqPL2ry9N7NYmQ72vbyuZzNshCZ7COTT/SlbM0DfF20t8DkhrD1P6buFGRp9LHjwlK5p1o6U
Pmfbsf48FYup4gSB2zB5RYJLWriFBPVXjTxV5RrtA9osNHrp534XE+IrxkEML5J86kZn2A8nq34L
A3Uv21Fs907V7jTpQFkl3er4Wlm8qy9aeo4sKtN6MChwCM1JjMV5L9pZ8KcT/7keQJ4MzgeGD7EF
TaWLfe8LOYGeZNTucIjMt6R/KrZqhivO/crC4iqJ0raBRxsLSj86YvdHNx9D4lkp8tHSeb2/Webf
WqwknbE8yylRwtG41MAaRD0pi7Ro3BaGb4dcY8C7IUpOSQTa4t9NsSlpIYX4iHLoIqzo9Y7IMagb
d+olR5WfpUjaT+PxvpGVfQAPxhyJgw/gEC82P3ZHczKaxk1h645TmHni+IeRjw9lX2xEgbdphTlj
as26SmSryKMufFPU17hYVDxclMMepfo4Gmx+9aNifDToe0zV6BDDS+4J6qkW9GOQbJFL344VcgOy
83QgAv+Ea/P6oKtwZSPGUtYuHwJy979E/uQJu0HZ0vS93SO8m8Hw/qWGZcsv9iMqJmGEBHXtSgJS
HlkOQ7h8FPKtDOCtqwfDx4DI/s3S70v24QalCznrpsbN1MjupU95dNYnZ1TQ1xgz+knP93fKijky
YPSsgrznn2UddmgUpQEP0RBQ65+F9gCcr6sdsf1UOVMpbpVib880HIH/Z+2mEjsADA4iqXHLP/4r
oghGcHjrki2Ux8qz/NrMYktKMGKjuTI2rp79GiNaco3Hqvwmob7p7cKQUMNT7Sb6fX8mV/ahgkwJ
uSz+xZlY+N4+rwdLSNXGVY/QGH1on7ZgRrdhG6N6Z2BxqGEPtdo4wgAEZo7uSLa+U475LjzcH8fK
Pr8yM3/Gu4vTi5MqrZBpdkNUe9Xucc5FecWGg1rZCDNam5cybDC0oC/GIiVpUYy517hJAXcHTDc9
CVAvow/g1TOKDe++sjKzSA0imGBQSP8sjDUdeV4z7Ft3jLLfE2RPEfC5apJ2Wr/1Jl4JdCFm+wvA
BWA0ZyeuZ68ZRb1Xfbl1g7P/Upy7X+IDotfH5iF+av54X7uNeVzb6lf2Fl5JTD1hiESpdZtDcyby
+KSeiz29cmd4dv95X1xZmmf53b6QejEqGkXEkvpm+eXPyYq/D/6/41HIHgEII0dOgotc7cJMq+lJ
ThjTun307EWupvgfK20vCA969Ufv4Q3yKTla0imaUlju8w+Zf7o/zr89QNfBAF8AbwAkufCWgBO4
HugkenBxt3nrWmYCIbHdi4od+I9yfvC0yzTtpiRzKsMeA8i4Lw05uMJ62kKwzlvy3jcsnIks5944
DV3LLUCqtnlqleTJbOpTXZX00UzfJnFLn2fl2EMDoZNMA5XDRbDwmXkr1z247taVx1Mw/pcVgV3k
h42pne/im2G9M7J4XHQZhP5mPLRu0j92BlhMyRk0mGjED8pwTPxzpX8JP963Oa/WjUnguewpAGE3
QXouR6mewonLtg0dBblQ1AazL562VV5ZtQO/L5yWZCMBBfMd747HpFtBmuhK64aR9aNH09EMhJ9p
9GVUt+irVn0MKh7/z9TCx7STkfTgq1u3OBAWNLvGtIvqkOeHtreDZEcjUdXshm9bWiwrkR4HQ1fm
5h4grUjMLIbYRdIkFgzRivKnMH5u2mxfwhZCKWcHnmbfT5TD+Qap82B6G97ErHbvL+Y8spvFfPcF
i/0j1EOlh6i5uklXXSK5edOCrXVcPQfvTCzWsY1Mq8+AVLmIP+xrKbCt7knVN8bxNwC/N5DFEqZt
OUJHiRXlFH6vYdr//TOQbDqVIbwv7RQg0mN3Skgfk0X9Skm+PhX/5T+zwdHptEB0kxrw4ET/beJQ
tiZ4cZ0oXhDmfsvWGuVs10l7o9+a3/XdC4UnzXAgfwFiXe8iCXJCA1E9lORlW43pbx+CXXX+JQ+H
trOjH/FZ/nB/06yezHcG57+/O5mhAtVSqM9jekjOw0F0emXjTXdb9ZsvrXcmFu667UMRkWZrvjLU
T0n5HPrwzTgINhbNA6n7s5boD1noqHRQ0VX1Epvak6/TKj3UZ7Ggrq92tirQJ41wptlvZFpWwsar
b1tEP0lJPNebDL/cF01JeuJVf5XiNzot7UG/jJW88aJYdROgfUm5GABWJHGxt4M6bmtF8Du3bT6I
I8AYK3z2whmhJT9Pw4eMxP1EDjAV62OliachKLYYR9ZWnPgBWCsdIAQtiyehDvHcqMtT7wp9ZSv+
sZZ7W6l+qVtSMWu+YtYKQ6+G1iRtiSPMaviHYkvqiVJIs5Ba/zmV40bYtRYJIIYJ7Qw0TTOJ4PXu
VRB2qWQjGtxyKveR+GTI+6G5DIO3K4b9lrLz2l6hnZcGVR5plNQW/jW1WsGT9XRwhbhz+iA6anTy
4tHLJnvsIsMuYawXx93987n2FnhvdOFxK4EyfJLGA6+1/4L4YBhgqr7q+ZmH231Df+scC69LUIlq
2owmBPq52Jl9B7t/rmPJyH2nCmsnM6tTKzafaLTfefFPNfuWNXYZ1m5Ikywy4Udd+laEP3Kh+66H
5nGCQU6vsv0gJU6heIcShbf2Y1Oi9COmW5H9yiYGI04yACSOYdy8JCQtCBAZYi1S8dTmO/0rEpv+
sLfGxEmTn80+/RXSLf8fhHmD9yso7W4jsTNPxnKy3ttf+Gn4uIca0Bl7IZLPpSF8NId/Z3AAIQ0X
GA8l/ASJ7YVrNqpQSrSyHNyJSwCF1++m8qJrzXOau8Fk2jWdYXn7B7j83pi0rQmeN/NygBDUzwVr
4Npk465PVtJqrQpDxegmrdU7sjmeRBRo6TlXvE9C2P0UFZiz/EY4hqVc7gMRge7WiHbDJPUbT46V
M67BKMVkkHUnz7+Yhk7g1dOkEV+iit/K/D/Rai8oOzu9QI/cd9HaapBY8VugHanSUxsh7bN8fcO+
rKl9042UHgtH8oeTWuw7o3eGILGnAFZW/wFo31j8SNUvVWm51Y/W9x6SaIs27bYVgiED90ZqYa5K
3uifmFltJn49jW6TuRFEdG1gy8qj0R1NYz82h86wjgUEWLChn+fuXzE8iBDjSv9lmr+x29duLdpM
wY1QQ0dKS1y4vs6UDb8Vx9Gt88e2ILYqdlZnTwAvX+RubzxP5lfD36L7WduC1G2oHhDPAxlYnDFP
mEYYKdMJKatiP6C8HLRo9qA4NVEqAFxpkmCU7dif7AJ1es+wthJyKytAA8ZMEocCKiuwzOPrYT5U
hqZMbhl9gVT1qf7BFD2WkVU6ZQ9NlVc4gugUo027TCWc/BaOKv93l2W/g/jnffd863CgPCR/DOUq
60Bz7fV5NJURiU1ZnNx2AE6rl9MZDpKtiuCtV702sojUpDjTAqQoJjdpHnJoowoqXPtNJu41K2DV
oZiAlYZLe3GlBV2vKVVTia4W+U5uyHaS2n+S7tO/TxhN0awbGGHu60VkZ0bor2pCKbr6OD72shHa
CvRI922sJJhokOfW5L1J35a1PBdCBYSS7knRDdoHbzih+hYKz030kiC+NBG5KZbvBOpWA/HaXkDg
jwo1QLo5H369F+QiQjTIwyq6nKPdT2O8NwCKb8Tta8sEQy20GHSLzWSR11aC2NASPJPo5vx+FXtH
4HsfEUT/UQTh/v48rg7onanFgCYrS8Qm0URXUqd9Nz4jrbAxmC0L89/fPXNM9KOVslSxII5AC8vc
tpRkI7a/vTjIofwFylO5Ys8tAusgCmWj0lJxxsTEqAuK5XMuTRsDWUE0zVb+t+GZbshlVBDmXdoW
Bqcn6+DJs3gTtbbyIO+yh+Y5+15smLudN/JeKikN6KxA/CxxPkZQdxKDkl0fUYimOiaoOt9f+9tZ
46eJM8hogrYAhnq9MlYtCHVUJ4orTmD1kmrf0+GXgs+6b+Z2NxNJ8eCaC97cYMsCxFCRos2bSXXH
Ai4e8dzQ3TRpD2G8haddMYQvoN9oZprgWbLwoYaQyl0fS6qbNeUh0sNL4Zl/lJpekib9cn9MK4vD
Iw5hOvhpaVRZVkt5v2UpEi6Gy01pB+L3Akd638LKbgPABiaa8iG1X5QMrlenGVUtm5rcdA1weulT
U46vtSfhtXvLrqM2owlE+KGFPYiL4dlCy2jjA25nE3QKHoh2l9kXLStwIW2Qw6SGlhvUz20rIi3y
rFek8MIN/O+GnWXtbRg7vw66wHKFIHK8MLI7sL6yde6Sn/dn9DaanQeEGCmzSTl9GV0OoyhXYxdb
bmE9j/IDiQLbg+23zX5IvnSmdf3DfXu3/b7z9pgf4DRp0CNmLFYw17UshopHcLWggWxXPtXSg5j3
l8oU7TbtHChzYBajq/zZml6B/9u18LvoFQIZeGaA0Ib/HtZdf9C8FO9csWU2spGIpuDKr2ViC1+1
xj57jeN/yh665+pZONyfgJUJB80FVw9VePQ4lhOuQG4+F8eDi5ELu0n4EbfKqRLKfeiNtHMBwduE
ct/sJQzR0ThrpVM6pkx9PUBT631P9stZaeSjNaLeIviknDtD+NOjPH9/dOu2Zp/G04gNJV/baqq2
SgOz119aUxsfwrp+M2uUC6uyMg6RpiQbkzk7r6tX4Uz+QpMAWHniYl4D1+aqApHeptKg4u92RYue
gX7squ6jqnuf9S7esnaTcJl7heeeEEqTwFnFhSv1i0JtavhsXlrjq2586Ur/UavsxijhZSd1pZqO
2m5N6O0IsUlsxQmlvsY6Xo8wqbycdAzkGFU3QcJbNhdiy2PVeSSek1FzNIsms/treHtE53FyKOYG
M2pLSz/ex5lUtHFjvpQV/NPYPOWGXh9zX5ROYDseldaLnoJYaI5xnn3LSTk4ENYVthZM+sfcKpGo
rC+gkTzX06dkV3abRGI3l7RKqY+7bF53GBCXkBmjF6wQnh7zJRIauoEhL/PbFJqC9OPGVCg3GwxD
UKAT2eKurOVUpILUIcbqIwPwzHg/T80RsuwOZd/mjZYYO/yo/BnP5BTVZivjcXOZMsSZoY0HLp3C
MDJcL3xdWWrQtQUKAFHSH6SKxkW6/syNGPG2QQEzPKUJD3k3MJ2LcEez/MKrEtV6McRK/z76LXeN
FKjWV0Oe6p9lk+Kkx963vk4wVJR264Wxbwv4muIwjD0cJm0YGMkpmPLumFZmvyUisjYNqPegL45Q
CenA+e/vvLPp12LazrpSMMhOTwhv5XYgj/1xY51XzOjcgPQlABqm0LGYBj2Hh6KWPZrMjaZ4nAj+
LVuqYnA1aNra+qTnx9gYzb0a99qLpACVzvTCd5o+bfeCGRn7opUTRJ/jLZbIG58DsHNm4Z6zizOz
28LD1eVQxGIUp24qy8mrGgbS0feS5tXzpdoJQnod6QyC7dMsR/qyYMa4PzE3B+2veZRXZ81L4MfL
6Q8gyG6LgDYkI7V2WSeG+3jyQpKa5T/DIXW8jUnkqFH8ldGluV7psQwTSMPM4IIyTf87SQnwu1Cq
TmOdiLTPBO2P+0O7fSxjcJ7cuW1gfrYuXuSxnmltEvrhRa9/qcOnHq1nqDgP4VshoxYXlAdPcAR1
i7Hs5oZEehmXxSajGwMPu9hpfoCKXBmb4SVT1Ookl7J/gOZV2fsCeU2tlMyNF9NNvLGwt7iRe+Ts
Cp7tjNJ4LPsPaKTGNIFo5GidFEW3+3N6S9mDNaIaQM/0dsBusPRaTRMkNZnoS++gTHey9smu20H1
uzN3yQ5GURjUBefQUxT9Jv9KL63kaJnTb8GiZytXYQHRxxzvEM7SlYsq/fVWEiSEMFsapC+pRlIu
Qyo46qBJUbWfsK7+jAPf3IhDVhaVkM6YO3vmRsLlMZFbVRXKNkkuSvgkTUiHT5e3sR42Zndtx16Z
WTgDqaxVZI7SBNUG/0hXmJH5j5IfHvN4n/uek1D9bhXzVGxuohsvxIS+H98iCkGWLBmMWIgvIiL3
2vAYJW45wLl3oQZlowigR8X+/k5aW8L3FhcbqRfiRuVwJpdqfBGsaoewqf8sFIcKzfv7llbWjow2
ivak9A0er4tJNQQUKeVQTi9qRUK9C49p+FlJ+5dJrnf3La2sH5cMJKQzkRAx1pKkwqwiq5nkOL+M
uQHLmeYwj+HgoC8WpRHySk5GN5EW0RS3YXje8NcHAhQzOK2/xCPETYv166s8lHtjgrKnbr6XgzNO
NgzshnWQg32TnqWktCvxKIXJSd/k3bud32vbi5W0kmZAxkrC9vAxgFAwyU5p6zvjl40x3sCV6Pjh
ATtvVI2K4ZIRO4vyxoziMr8I0qXWoLOt/ePgPUXWIxljcqIwJVw04dd9q38f4rcz+39W55PzLj4Z
x3AwsjzPLx0OLn6rPmo/49fI7R7VHXy2Tn4EVf2UH8RHWnfd8al4ifbJcbqIH+QP47E5aOd/9/dX
0/B3D777oHROHTRtnV+kRtgJ8PJog+qk1VkSUXmZKgeJ02/35+DWOVxbXNxoVTBEvjgx8V396ou4
+ek5qw9luAv7F8QRabU43jd4E5QQpYFF4RDNCXtoQK7nvEmLrCNiyS9wAzmdJOx8Uz6l2YZM0JoV
Lg/+x51GJnB+GrybSKsuTavMp+KieDZRlvB9E79zm82aw032KwqVpLOAMF6b8Pwh47kelBfBgz2J
IkS361FztRWlVvZNyX+rh1jc5QO6r4kypF/o90md2jeK8/0ZXTmjVDQhsaDX+++j6vpDstELiVq0
4hKqPe+1WWr1gV4SyOS3CCtWZpXsAPVjKLapk5uLtcsLCrWk5YpL3o52Jg6XChxaROPI/QHNM7c4
lrydQApzH5PyWPaIWGoaa1OXlhczS7pDGYhQWrfTlp75ys6n4ZSiLLx15ASXVupgKuMqHMsLZeuD
5vUPUFW8Ro9COH6TBPPHmEzH0t84bbe1T4KM90bnj3q3L4PeH9vcrMvLKOTnOPpcVmTFqodU6Oys
GmxDawGCn4fCyQThza/Cy/2ZXVtAmmzZstQUwLgvjkUnG0OQdlJ58Rrt0A6N03XtvhHyjbty1cyc
YyE1TtFqeWN5Ezktq1DLSyBQ0C3B2QmNeRgL/ff94dyGx8zmOzuL28kMQq0H71BeNOMslxXN8J+k
DHL3pzxx6cvfgHfNv7bcluZMNTc3p9Lvtlg7v23TONCq6jLUWfOq5pH+uc1jy6FqiBZWLhf7SIq2
SO7W3AygCR4cc6fgLX2UkZBqLdW0umhRcBIbDndpa9Ivcqux8gF2Lt5X7ZQdhWSLu3JlcmEGp6wK
QInKp7aYXAmIglnAinSZtBwRR/NTV5r5bsjiV42G1rAxDccSqITeX9Lbsz8XB2SM8g4hhzJvrXcH
JAaEkCZCXV9GowIxISXB51rXo9f7VlaCuVmjlYBOIztBKnfhybIyFYUwVRlcOsanOhj1B620wp0i
aD5UPGL9IS/74XMktPRv661wiHn/njY+Yr5brzcUH0F+CNU81AKojF2PVY/NJk4kq74oVSnb6LCT
c6usHxLEw+dpBNlodDN/iKelTp60+T7xK4tsbPTPDZxzConsJK9pajNAtq6/I68htSdpUl9aMhF7
wCPNaYrScuPiX1vZ91YWkUZnVhStQpKLcNX2e94skK6NdbO/P6m3h3QeCxfvLLgGUcPCikc3dx2m
zKnUlo9K40VQOem/Ijk4+r6vOYHebkB8bn0dBiHEwCSIbc7L9eTJZZgqgoVBTRwRVg+kX7Lk5bSs
V8aGV72953kQ6xQDZYBLMxrh2hIZToMWxqq51NXvbvisoPKZvlXehk9dmcArK/Nr5N0BzMj8DkqZ
NxdSd2iZwFBoB+gkw3KYynamxrSFZIg93V+15d4gHKEoTGmJ+xju+WUGb6zo+LNarbqAm+kRMyyh
DE4CdSObcuNLl2YWY5ObIpuG0gTQbtZwQUGGhCh3/5+HgqlcvxrBf+NYn+l0yf9xjyztLq7dqS+G
hFRxdbH0z310bMa3Ifp8fwZnX/Hel/w1Mc8hkSilhqVD81Uqw0nt1xcj/i7XKN8DJ0UIfk87C6zf
dNeomo1o9Ma6/ZWzXprFcwBWmTkOSHlf75ZySqui8EbctXqI3PBN/qZ/Cp+7B+8p+2M4/kNOxki1
Dac+J/5DNGy4lOVelWnMwG1RISdZNJd1rq2PSB16nkdZJUxs7VfWB+fI1HelpO101doInW6Q50tj
C29dJIEcpL7UXKyEJNJBhCkAHcFspO2sQ6fLnoR4fBgGvNNJzQZD3wtyVgdO01ZwhGqG5oVHT7K6
uXu9kJOTV9aG6SRxSHecHqIWviu6WpxOsp6A81EKvU6ccuqmP/f3ydKJMAoAoKwUqEaqIkvWLN6V
vt4kU3dRxi46CpR/jvEYPNKEFJ28scq27riVJZoPNlctyTwQDIsjFxZ5r6RJ0l/oDJSfw7QR3uox
Nc562Ad7T+hq3EsxkVgU685R4kLYFYUCj68edQ7PO9nJJ/kUFQW5RkGQzxHGCL3SzY6bZQKCeZkJ
GXW67ImycOXXW8kXRnWAuri/RK1n2bqcP2pWVX9LJql6SpRIsQfShPtSz8MzTTvSQ4WUyQYw8vYI
z+ivubwO/ItbduHfsz5TijyX+0vYq/0DaZ8XASqFr2pVNPtQGHK3Db03w1depG0pvb+lyOuDPJeQ
8Pxk03nVLsHviTwm1NGV4RL5culWiTccNFkZKR8Fk0OMIh5ihZbAVhK6J2tC6VdPu+AEzLvYp37R
/4iSKHuJG0V2ol6AnjPRehIYaMMpQ23YcY92ZBKU+NmiMh7Q1ythberiF+gPe6exVM/mQQTJbO5p
ji6OH/Rwsg6d2PknodM/VnnZOTR87gXiQ7tPG/SqsizfeHauXA9UY6Hvhbp5jvGXALzMj6skEMPh
Elg/21ze+SNKsMFnBLdOZixfBg80lnwgEPzIF94/livH5Mr04oagSIxyzYikbyZrL1rsfax06etg
xS919xALpNzvm7uJf+ftTul97nunIg43/fV2rwu47wYxGS5SFKFfpu4iSH1ByDqJrNi50DhKk5+F
AtiKrx42bN9e9te2F/tczbrWqIxsuHTGiA5ZSWPOJO+65NgKP1LPcGTL240Z/B1qHR/78GCIpgNk
Wkm2oI83DVKwm+IEeQcTO5GQshazkKWtNNZiF7+OsG8cwzrKFNuy+sIu+uDBQsP9wzCgCShbRI6R
lIP/1+Lg3Hda/wifVeD4Wr3VjLC2Ef6+uGDIpdtlGU5akTh15VCxB6PWpjNWJDbp6DMc6z+gQDYC
orWV4NpkAnlHUyhfjN8YrVqpu4lDHwnUQz1NOmmVVf373oZ6cs4bKbzp6N+53mumEqSWGZnDRU+1
1y5AililafG3akFH87axt1amj8KgCtAUH4o/n//+LnrNDb+hsKWPl7ApT2Gg2ZX5uRzPKs1CYy/Y
kjU9aLXlZiggBtTCGetoBXZunGrjVwYYPauS4/1PWr4PuE94PJMIobBGsnA5x+NQeVpRhtPF91Re
zO1Qw+QLJDocCQ7um7pdzhnDyTZm8AQUyxe7hTqpkk3pdEHYtrdDHiR7L1ey3X0rK4EQ1yMuEj4e
wPskJhZz3GmZ4IeVdIn9rtknSdicC1HN7cJU+2M/CvLrCJgAomrfP/ilYuzo0zd2MP6aO62buqOU
eMZTlFr9wfQq6SlF5vRoiL3hBFWL9mUgtcqrBbnwRhC+EquSvMHdaaSf6fxY8n10RTKanRkpl9FP
d2RR1H2wa60/amvrxUGDEm50IhuFRKg5wh2kj9nXaT53lV1sJThX3O/1p8wr+W6bUqs3BC3lU/QH
3ckOwe5S/Yjs8FBuhV9zeHV9raM/QmwPUAQi0hvKFsXq415SMuXClWyn+/JB2kWHX8qD95g58cf7
G2Nlp2OLVyjuHfrdZYvF1Oair0vYanhzZMVn5GArawtSdRu//hVUmWG+bD8AS9czB21rF9RRqlyq
+A0ffIjGep/0yGEGW1M3u6WbqSPE1BBTnwsVC0uhopRmo+fKJfmmCydjXx7H6JhVB/J8wsOUO/1J
k+x0iwB75QyTm+ViomgBomdJtBn1IZs0nLRLpekPYzmqjqbF1v6fVwo/PGuXzsghc8nCrsh9qA5x
ZV4aqat2Rtwk9lhVT1MTRhs505U9wb77q7IDDRPR9fVyqXKXyIMvm5dIE8KdZoTNTm3VdGflUO3c
H9TKzNEFK9JEAP0cLW6Ly0xU6iYNIsO8CKWqI68im2iNDlu6bqsDmn05tJig+pZWDKFWmmIQzEta
K9W5IzIOuUXa6EuDzMrr/RHd2CIWn/ViwECQ2qHkcj15huAXSREm1qWWxfw19vxcOQgyIvF2RcPg
Jr3prTkAPNSZFSiV502xiMtCWvLMwjAE3h+JbSHhY3nfDaVHmPjYt6mtxNNlLA8qveN6Vdp+5R35
T/tOoFTqbyCob9aS/c+5476kS4kIbbGWUm9pYd0l/uuYQ8WBDNefePK3hA9WjMCEDlEyr1J6IJap
QrNEZl6wzODV3W/4jq1fXux6UbAkrn1+mYjD2brGbjzgDM1599mz33p3dxhNm6f0WgavY/gFT3LW
VFf4GsPpXcNzlyAFrp61+FMRvGT+6MjVsy+Lj4PuVKa1EcivfQjtD2wXXksgohfbU5TSuo5wxq+N
Gp2CMKGxp2oK2nWNzI7Drc7/FWvkBvk/j1MgAstGL8GThAS2iOi17CabgwnQsduJAVTy+/unbtUQ
8jFE4Vwg4Oau5xefW8Rt5UWvpik8TlN/stLpZ2TGjuFvMjTMU3R1x8wPEJDdIs9ummOX0b6WJqpJ
42/0GkbBZSi+pdNR7D62ybEbfmoEiqJuRxJSVLSXTOTxQLBStrArdO6j/3Qhudwf+dp7SJfAK8/t
iTP37+wh3m8tq0A+eVDjV69PPiEA6sZmux/FzpY/5ZXiKPkxo6xMpNaZYgDX+mQnW0+S29BoZtEj
QSVSc6L0Ky2iS0QJkqBBFew11x95wr5E8WsZHwP1nBvnWmbJBXAuYmzfH/qK7+O9RYYKtB65zL91
23cjh4nLN8mqxK/EqnY4KwUUf9pgCxe14he4DbnaqYNw8S7H1gW+WGlAJV9DyRycMhN54nWmsLs/
lhsIOJeGMVOWQ22LTjTQ5+tlLCJD9TSzT149OUUP/FBppO+D5pxpR0XIIBsa/4ez7+q1FGei/UVI
5PBK2OGkbk7o9IJ6OpAM2AaM4dffReveb8725m7UoxlpRjrSLpzK5aq1VkVEQDGjk6ExlDH37wX5
CbRlzAEIs7XHJqt3ztRV3fvPJ0HzDnHUmnW0lVV1C4c62QAQLCnIS5D5Z9HxH850cNrgB6MimrMs
1ObTbP1Ca8+hnndc1dbEI2RchazXkrTKPNO0qXVFVzRpK4EDNiSaKDk5NHhvT/yG54A+xQoPQ9ND
JBEVz1FVdjsZzdCkDZpbWaw8z8vr0lQvWvOfxgPsCUjsAMAic3e5wgK1S1HYLqaz7dAQ+zzkcmcT
bR0I5CAht4FiGsaiXGGlsUyWWZZNysEciPrJ/ZHJEbrjWrvH2ds68QBfguOGyYPXVWPEmgB+NDLa
pvNRh5DL5B7q+STdNCufR/OjNr8y/e9PO+TwAGLB8IBGUsWKAX5dmgbw+LQWpoOenUILA8066+bb
7Q1xldHFKUdzbVyPaENimOqGoEGXz51dtaltvQ5QEo50JBSDtwGKhfyZm2xnWBu3yYU5JYDLeOUt
ZG7bVHc6qHvMlohHOvwqZ4jiExHwO8vPtb/f87CJhANqMOiaays2XdEbmbHAZmX8WkZycGwaOUta
tsaOodVDKFcleuTYOFe4mNFCSnVqWdZoNunbNC+joQoOxpzIN9DNWrzYdTw4b6/cH22ka3OwiM41
eDv7SrUna/3KLqamSyuy5A9WaZdJNtTio9m3MtYXvz9OuS7jIUcVkVPTPjBumpGnueg0ktfyYCN5
HXUO2qVxzeoPaF1lgWhvB5GsqHtmUuprl4giNifXCaui6u71pjdOQTZB8i5Hv6/WHcYDh786lIGc
E0rn+swrWj30rHRCAfbAGzEWL8owKcB/TnDiedE+18wgR96gI7kYUWzU2BDnmlncIbVN70yktz/0
C0dDFm8cj7enbGuBLBTd0fhFx9M8WH3wuyuUm7ht8Mcune2mOVqZ0R4QX8vI8ZBilg0xDoJ7/C0g
496+v07c45zZOkpaCEZXsqyyN4olsPrGxhtphGyDbUTCMI/+cp7KVDrHmlcx09frjh5Adz7fHvWG
z8eNAnILZC/xbLq6azV/8dlQdenk+6BPfRIlTb3VJ+9s/y1X8t6OcoGazmh26MPepRk7WPVb+0G3
tdDLvvirZLj4Z9hTDd/yJe/tKft/AL89B/imS3n5zRfPE4Tqg7uaIMuH3XN7CjeuGqRZAKZcmyas
kM3LjdN5dQ40UdCmzCzts/BLVF589FyeyPDrtqXNSYRiLPI5kNK+6j6XiaYjbYNB2eKhk07ko1Du
VgXk9X4gpfwZqLF+L+tobo0OqW8woBDzQSZdWTgtEAg8hQYHWcQGPedlEfr8e2m/TuYYOqRK8ubk
O/XB76IuK+IJAXcVOie8AMNau8vHCFG2WcZD8DDr5M4V6PXmAF7iv96emistzjXTgJQGwn+sBSqB
iiMfCj8oqgAOj8YrWTcCgLTjEQLtPNHP/ZeeohoBqGIIou/LbdNbq/Lesnm5/t64+GXm1F3aDn5E
F/fQ0zpeUPvR/OlAM5borPgEGtzOidra4aCkrcqxKBiA73pp1meNUVgV7VIftIheNFHR/i6DHy55
rYLn2yPcco3vTKnh50i7lnMTc+twi+NqgD6dQaZH3wXQ01pMnkAdA93ESbOnJLszRjXFIVHfabW+
g0+W7cvijuFsPFBGY1l+IfXP24PcXEYLjn99ta3Nvy7ns7bacXEF79IiK0PKPnRggNcfdL9KzKB8
msijzvdSIVsmXawdEHwAOKN35aVJvLRM6o41TRfo40M6jZ1ap2lCw2J2RAo53wfCyUNU6rVjIRd5
GoqiO7AAXTAma4E6qVv+XKZgjHtmDyffEOTUZlScTFzxmVE08e0J2roqIMGEkglACrgnrcuvFYGe
IXmHWyqTgQAJr2nOPgEvOO+0HNKMfA/gvOV51ucWNH5AwAQNVrHnL5QsWkNTeTjL6G+Z96u/eP/r
yqldCJFWmeHXLb8/GNNL3XwlzjnLIMQDvcnj2H0Xfh5TH0yV9PY8/iFkqbEZGpygnR2Q92ilrbyz
RtoGMw4RTYeFJll9D7Gml8EKIrv0E2aOL2P9E3I5rryT/JmRMQw+LuR+dkiEpzKi/em+0I9ajW5w
0x0k0SG5fZdXYYPehLe/c+vRi19EohkVBJQRVLWAwpY92IES3ylycSy4xBOcgCiEJmJLVHGT3BW4
hUJpSnYaHGd+Mqu5OZbWGMQohJl7K7au99W04WiCwbTmlVWIiz0yY6w1SlOb5gkzTj0Ls/zcenet
Fi3PljejH+FT/eP2JFxXC9d9ApKEidob5EUsZZ+gVj4Pi9/SVC+NA2DuHSQj8p+koKGfO784lU3E
pP+tbg91K0PNzx+naYomuuAu1r7kEEmzWX6i2u/eQjOlXSmXLRcCajgQEHh7QiJN+TyKPleuLkea
TnT6hrgxiLQeYg623wxnk0KYxKp9gLWEZifa2PU7eYk/t7+6JlgJVC0gw7UqcV+e0cEfW81vGYVO
6AIBTyYboA8qPx+/Bnh9PEzMzVZuyYJekdjdJyEYpMsCYfXnoapMGs5eTu91u88/03ZEgRsbSjxI
06agozo11Lwbq/56e0U3o+0/kHC4MpAnVFUDt9JzRm0d+8ic7zpHnl2WhVWLIHTKk+bFcu+LLFq4
HUFMau9IrUf7ar4giAyvr0P8XRXiMqBh19XSxHx9qe9J6OMfC1XbvQTB/2eM/9pRLrOhlrVXBbDj
Nr+97LHw174az4R+XbgfoXKfBG5o+P1TsBd3XzttnJJVFH0VqsH0Kr6NkZ61XoPjUgIcCAUcr/jZ
7HIK9owoN4MvSQAkC3y3meZLF4rXPnvMJz8UnMZVdWrIm/XVcx5qRH+AdcUdQkJt5+5er+bLhcRb
DQAXIEPARrlaSOawzB7mCZeTTQ5WI16FviehtZFYwrsMXQiQkUP1G4f78nBB1lsXkjcsNeYiqsFC
IZ0dgthxLpuHIofcnjdHTP/UZTtju466Lu2uf3/3EtaLegLaEXZd937hd9I42sGx8iJrD8a1tY7I
0a2QTgv0UBWw1nSWr7V5y9LeCfCSKcYs0hyLgZ2a72Knr08eBoVLF+4QCRg0t7scFJfaCMFaztIW
LVXLwX6kaNLurdy6HNcVoydaafdmBjHZoP2443HWyEjdLBDQhOQQ1ApX/M6lbZYtM5OgaqUBwKvg
+ePa9/TCBRKwCgMwJCWbu7h3IZtb9T1JWlnyyJ+n/tz1HFrBaKkd3v6i64AekwH3Y6NYATyJmnDI
4O2cedJZarXmC7Cqz65oMf/ej86Zz63dnjy55/nWi0idgzW/BqNQ1cXhuZwDxxRQjpg6loq+SrwC
LRlcep6nFEltk83xhEAXZZGohr5uO6MxZ7bsjHlrs4HQtSZNVwaZrXyANYK9gVoQNps7Is4jLhTw
XUQOaNO3N9brSBmiDu9MrZ/y7gBVQ9MttYEOJaJbvklZIVT4nU/kd06Nu8XjEbemh9INIt2eQ1k3
972wo7zwEL/ox9k5SbqHedoaO8o2BipTqINciSSONQtY7RGWQsgk1IkeogYpaLszw1vDhkLrmktF
z2y8EC6HXdsEDRuQeUndTBx7aoa9HvyiNj1BOyC5vYG3fCMyZgBvrQtqgyJ7actmulXKMeCpn2kJ
02mkCz8lAw9lg1zZIrTXrtMg28zqR7c43Da+4fuBBA90HB8wZoAVurSNGkDnQaaRA+X12rk/Zm8n
QtmYR2RcQKsyAYPDFbr+/d32oabeSn0ZeQo+s2YCy7A8muQx34PqbGyKCzOKRyzscaSOATP8ixXb
H8fX27O0+fNApKOGj8QYCsWXo+D9bI3LuPCUgBKjk2SGUDjabf0HIwg90X8e9V6oDF4a6XWvJBR4
03SxecQKNOxB8Xn6W4LZSkkBsOR/VpTNxsbcN+YRVnhsh39/aN7/tlpj0UsxoOMAVqFqxMEjWqRb
v5n53S/+y6b6dwyBGjPlesnIBDvLcPYzyCjlPAyqI633/OxGFX6dLeDb0EwAvl5NpGvtWE1VZ+Jo
EtT9IWVjCWTzm7DUAL4JA+gmQ+W2PSL6LN6E8I+3d8Tm4XlnXdl2pGzriaFdaYquOJFlIeHnQpJY
gKcPWejbptZlV640EB5wr4PAgwSO+vhppV1mXU96bD5XP1hMI0fNFNDIBtCCTAaFMqOpr13km0cX
UK7ktvWt82VBGQnYC1ynaJF1ufWBdOqMDhSddObPYL4ciKjCZe52rGwkAVbSI8BMf5ocAQt3aUYz
2n40XdqnrDRARmTi0FnmAV207h1zPAS59kCbEwSLzoE7xtViHRxHO90e6Z+X/dVEQ3kT/RZBW0Y1
6/IbTA/iUobP+xRq3l+p/+gAZa9rejIHJESzxxHpD9pqsTOZoen1bcgM9qAt1qng+UE4r0axlxrZ
nHs8cBCyQrYLAK/LDyoy1+8kFK5TELcWpwwF6MzFspPwWEd1Nep3RpSZz7sZzExD9KmmLcfZZaE/
P1n8u58/GzpUU3YWem9Iawz77tLxi8rUCNBqqTZQkCXHOpzdtDG7vUOzdT7Xt+H/mzo1DCO6ViEW
79MhC+32NfCXcDC/tLtuaL29rmcPRFM0qoJmqxrvC53axQgidIpXEnoNmUlenCHAFPaGnczOzuRt
D+pfY8oGLZvOaZwcxlr3dxB8zf031JAtpHJvH4Qth7OWjqGWAZSoq247yToEDXIeUob3kd7+EM4X
AZDcJI96/Wrm93X35bbB69O/QgvxzgTyBWlfX33Ol5ZYTActXBG1s6ic2rh3WMhAOQC0PNBP9UM1
sqNTl6ED3MvfUpOh47vCQ1buHbBcpkoY9uc8L+sOuS0SvCGgq/gQ9sL82zkFRwUy8iC9IZyE7KSy
dPkwO/riukhYjM/ynJ9H9+BlR0O7t4iIiz3M5tUpU6wpkQSptbGedYeCsZMa2RhNdhkycw9KfF0M
W83gBbKyBbB66mXvtUFWZYFPU6YhD+NNLouIx+5krmsh3mD2x8mqQB/AQ/PU+G13NDVTS3wyWgc+
D/e4LVmIFM8UF2vt+/aW2pwBYLvWVz/QcWrEFkCesy5ERtMisuuffHl193Tgrk7+Ovh3FpQ5nkmF
nmsVLPQl3pO0PVjwl8QJ0fX10cp3hnOdabu0psZvI3NyPvawRigIoRDTtqshQmuwqO78R70TIUd2
caiKEN6Becbp9mxePUUU68pFpA3TQobFo6mjZRCndJcsKj26V7xfz8CFL4UVAKlQioHrcSBzpdwN
CHJ8kWGMfnNc6KlyTkIDj/HcoBDn7ZzHTVsG6H3ITBgQYVPuIX2p3K6oNGQuvRlNglkks0dfPPS6
fmJd9Qr4/N6zdXMJEVigAZSLQOeKBG7RuRoDWbPUgYwGiOc/Pf7CJiOhNfp/xtwzkn6ehrXmlkC8
Ir29gtcv2XVy0WYI9xSUbwHDuJzcdoawWMOxhIWNnibdb/AL4s4eXgunS2WlPQrPvoPuzrO77Ml7
Xt1afyyvnCJwhpHKVCLIpesaw6lzlg5MPw6QzdK+8z44QpDufHuMW2ceoBoDHbbQyg2Sr5dDrAoO
NSKO1ItO0NE8Z74VFT4HTALVxJ3zeH0gcJpBPIHS3dqsRK2HiHEWtt8ZLCULWSLpMRdxzLDXC3nP
irJJu1ZzxFC6LJVmnGkhY/HtCdvYkkiI/pEgxKMTdUrlxGmEuLhRPZYWr/1YhZ30w4kcIf0+F1bk
ZgfJDn7zRLRPt+1edRtElQvtLxHlr6pg0OpQfKccbK8y+hKvJ24CK1Mg0HYkQrRSp9oRYi8mqtFu
Bdp/PcUT5EvAtUU3JJAQEI8I8gbgLiQZc06fLbuQCW/11wXy1KcZXVKjSZ+aQ6OxA8t0xGG2/tzZ
efFYz54FkSUyQSnGFoeS+5Dq9DS+szHWL7/0YevIcMBRcIWmmsoZWhYmfIsUSNpYPKl4kYBIcugg
Rf4RGccRna1DcxTJ7enc2iYolQcupFZRRFXfLQ6g/rXfUKRA0MkwEjp0AoZFZzvvhCvd03XRoK8O
ng2QIHgjrZ/xLnTXWt5Bcqjjqenc5wX5LOc+Ak56Fa1HIuk40Cp2tQBCZ1Oso1Nzni9PxQKqIJpG
+eUPy22wiqCCdRFF5rcmH+gEjQCUmCn7cns+rh3O+qEgeaIXBOJy9a6srYai6N7wtKlfFnmfv2Vg
pxk7NPjr6x9GEJ2sGrCQuVSp4QASyCXwkZ0zs49sWB6qUkRjYd8h+xwHxY7mwbVng7FVnw+iNoaL
lhqXU99mARRZao5UnQfIUc1OepUhzNrr/LBpBiVDkJDXQpBaKCkGHB2z13k6QIAoXjq/RPHH0k9Q
PdgTXd6cPrxpUWcHChLJu8sRcQsSTtI2eNqbd2WgQzDrVIBPRfLP+bAzeVtHEtUf6HmAwo2ijOLk
ypKxvIJOVjqW2s9m7bCAV/QU6hygCwNZc51+1tkezHPTKApBoOIA0wze1OX4uqXLQT5Afsgbj1kG
NVlRhpBd6yIL8UzjHevx5+1Nf83bxfHEnfd/LbrqG0pf9M7UWhcb8miciRZ/tiL7MB/qWIRZ3EUy
gox/wo/Wix9lOw5oazHfm1a2Zza5A20WDYupZdqLE7DvhTHElLMm9JqphfSF5e8UuzZNosEEMkZw
RQgbL+eXeyxvqzVXw+qznRA418EAW+KYN7uEv/WnVJcO9U+ILUOUZt2sl6bQCcVACREJkll+KxF4
R5V9MGs3Npxz4TsHpj8HfK+jzZVm/eps0RFhVR2Ff0GwcWmU5j2yn2XRp44Rd9/YW/c2v1UfsrMW
eQm0bb+YWuzt6VZu3SOANeIljCAc3VIUm35hDpbRsT4FAgPAmyE2/lZG9c+o4DKhHYM0OqhLl6Nq
eN61tiF7BKHPVftN9icC1kJQJOBDJ0XeRnaxl3C6DvQxkVAEQ6kICTRTVfLxtbqyZ24hh5Y7d96X
qhuPxjOB2jIkYj7h+bhz/++ZW//+7pLsczJ6WWb3qd7PYYaeLoJBBKluv3Pr0TDvKXIat8/9pkGU
WVEKBH3iCj1F8s7TRmr0qFA5yyH3a/TeRkvzY922zSmY5JB0A2pkGXr27fjVrdsCsduatEGdFQ/t
y6H63KqgOehiZvtxDRWL/pB7VRN3+UDi24Pc2pkrHWoV30BZV32tiYLJmWflkJK5Y8kwmW3o5bg1
blvZihveW1m/4t3aWcZi1HpQDalLsrCsnMQunvP8zWZ8Z802DeGSXXFeEIhVK2/uIJxgyMYh5TqL
TK2ILfFWGp+HYM/QxryhuWywUrmAUgfA7HJEJQ14PXiFSM2mWhK9HtsnL8vrHSDHxkZAkIWXO1p4
rjhhxUEKkk1FLtCwAX7+DXigdCnQF9MpjreXZ8MMEnQrPQ2yPGCVK6+hhrQBt6g3pKJsQ5TYQ8ya
ZYidtdm4WIDOBd8U7dGwGVRyp9DtbA7KZkwLF63ctbGtIjr1vwWAj4cG9MAHOrn9jtPYHBmSaIje
1lSVymCvq8Y0mFbAZvnPUHywmiet3HlybWw5XCKo80LwEZoe/jrsd3sborK99AF+S3sdRTEyOWas
USA7R7QcjHvA03amcWPnWQB84CGOyizEZ5U9AShRMJuFM6ZtH7DDPLgL9IsgkHp7S2wtFs4QhIlR
O0UNW9kSTrZ4mVtPIzJGkN/K+EO3OJH1bDB68En7fNvY1msZ9C24tD9ITfC4Luewp0Iv8tKZ0qAx
5FMxNE4caNxMwZN0ThpemlHBAmh2Ms08EL0074TpigOvoZF1+0u2ho36FLjHCH5WBaTLD2F2hZq3
V02pMbjt0daAWOeGjN2hfTXd+sOM7b2zQzcy9IDbIS8HASiwvSB3e2ky6GnfB7YmUncpcXcCrRpz
oywPAa0H1D1p9zQOrR4jttCecN/Q+yYPkEzQQefQPW2vz/lGdH3xNcrVoyHNI8XkilQOOo2tLhsS
4QZaBAmlNpa1Vd6N1ALDbuzHO0PkeyijjTsXCCMEE8Atr1KcivmADWXXNM2UtrhoPe5/8/rHoXGj
Zfi9sOVUZPpeA/nNAb+zqDhyUCQDtL+GRVKgSZX4yt7qjJ9WjhMk97yHufh8e4dtuAukYMGLRr4O
VV/1wu3ABWgzt5PpAqHdNp0CGWYzsjJ7rdY3PJ+N7BkIx6DTX7PhLE84DjpGyLSCcPmI3nSo0N21
xpfbo9mwgrKuDVaRA0IQVDgvN68PDB4n5jSn3PEeLA0s4NwmiTb0e4oxG14Pty0a3wJPCaqumurU
pyFfoNu2pJVwtTt0wOhjRk22E3hdW1lBDwF2H25d/Fc5i8ydZgYZWJFqZQewJg/tPWjZ9YTBArC1
eLyCNIJcxuWEsSLX8jzDdutnlgQMnAXPqyJ09t1zK+vL8PJttRpCDASIAWI7XTFUIywVhhymVJ8f
Nat4YB0kE5fqeS36mSFdvrbFr2z6MU57AtrXGxwVq/Ud4qMjGC5E5a1jl8S0M9LLVKJrfSKAgBpj
w9q5BLemceX5uEhKY8Ec5dRauSgMEF5lymeG3tkD6MVdNPi/b+/uje0AUD4KJmi2BGVltalULzR0
CkfT8lTPP1BahePyz20D1+4OWwEcEvw6msfgmXG5GwwhKu62uZ5yr5sSWuk2ciiu/AikX9w2a1tC
tOhK5OQ0OzfulmEfWU283oDAw8VzadjrHYPUS6kD9u+HfD64Em3KtEjqUSmAUyB7qtgb64VaMFYK
TFVkOlVuVuln9WSLYkmZHEN9Orm1COV8vD2b6+lUtjx4RsgZwlGsLDDl9NZIUcEnNEvazaem/6ew
7KhGx2y8oJxux9TGJl87QyHsgyo6pMKVvMxMWzlZAV/A2vAPkojnZXLjCW38PG053x7Vxia00aIS
6WdMIFSqlZAE+WDul7rQU9GQIPJGvYg5Z3utkTcWCJUzEJhxZvGoV7PrmUfQMiWQepo3U9SSdMlZ
5O1pV63bWVkgoOGhxYs9Dykutad0XXJtyDRLT1mTzMsHrfYjNGlCT/GjZUFftckSU/9+e/Y2Fgpy
e1CWhzQXVHvUhQIuPKtrR9PTUTpolNQ3UPqtpiWsXXYe6kDfWayNLYjyKlTNoNCFTiWqlERmMNtm
LjPS5omjNxnzvENm3PvANsl2T4NjyxZkckwHLhC5AhUg041mQPvMNVJk4stSxr0so7IuPlDzfnq5
PYvXii6Q4oAMAdoE2AHKrKoqnDUbY8VJb6ZUs4+ZfCy0HKp3PHQhV0n1f+Y+hLo9pFuMg912j0Rk
iV60yTLR81gYTzQXBz0LPt/+qA0f9v6bVGHL0QGttZPUTGtaJksZy+yguXeDfWz8t9Ee9i7U62Tl
ml5Ddg1JQ6yuyp6Uhb+g4FrrqeaeSN6EmfVachJDkcxrnmrtDeVXcCgPt8e4cfhxPaDd19pT9bpj
ddlxexq81kiHZi7CyRMSZNbM2vFmGzvpwsp6iN49Yb3GFt7SV0a6jqtzwOIyBrSDWaLcnEOr2tFW
27KGhDrm0cTLB+y8S2sNUl5FzYSR9gZk4mlkZo8g7MohbvqdHbJx+Nd3lbU+q1a5ldXpvRuX6dRU
z3LbSEvuJU4lanQSqAT0zwFnbcleOntjPyJ1YsLbBCvwWy0lMWdqJ2fOjDSY+jhz8ycoaVTOqyG+
GRq6z03p7a2x8XBE/Ah+EcT5UA1FxHU5uol7NWkJ8AwmEmpMvC7db6sdotaYz46TyE6DvClkpOuH
oA4eRLanfb9RFlnjVyRycdkiYlavjMobiOvnDOev+TlX+ecZgodoa3LWBveOelY4A5JUc+uIyOlQ
Gfr3Xs5R7ooz61KI/L2Vh+KBPoMLfntarvmecLuYk1XnCl1+sP6X0zISNG5iHpIH3cBji8Cm/ZH7
qTEdiP+1qooEqX8fhar61xiEOWgUHJBt8iagNd3rvyB9/lCBb5YFex+2gRNZPwyAX8AMA0gnKetF
gDnIAR/DfOHxMqPvUpXPcVXS0PPGJB/9cLYhvULmY7/b82zDjXgIVZDnRfkccBElXDHYROzBn8x0
HNGaVmiCAaWu7VU5to4byFmQa4IMy0oovZz5aXKMFlAmM7XZJzlVsdMvSGVYh6zd0zHbcCHr7wOi
DpzYtS/uq9IqfKsx03ax4rrJY+BQIMKThyVkcaif3N5S29YQJfsmQmY8di/H1eTSghIJFq6pfO/A
HDxrctBiDxIynKFEyuK3NhXt30cS6PMKiS0Uqv6g8C+Nlq5bF543m4A7fHJaLwZUOhm1x2kYj267
l/XZwBvidsGTFOHz+t5RRUJsXowDesubqaEtSYcGjyPUXdzcShZ9jiFxEGUuPbnlU15+D2h1N04/
qXGaLIiDzNPOAd7aRUiMQDQA728QUZXZlu5ksMVczNSfz0H/eRKvlfcy7/WF2LRiI2UBsWC4L9VL
GGIOPDlAKlqvyEdDyEeLN93R8Yd/ssDdg5Fc49/hk1aWE8TwUJe4om/NbtV0NTxW2vTIfPNjUB+A
Dj84fX0n9f4lL59b8YMGyTDa4RLoiUmGmDQe/t+LPbbH2twYO04oNJlBYkZqQG08t7STbKuW2GnX
HAM5Qb6nCR35CoWp2+fmmkgCBNd7Q4orzjPHaomsYci+1yYgVPI6nkc0XQ/kg9XWL7P/DMURbpxb
E22mFvKp6bW/1f9dQWTIYdu4l/G6UR+elScWCsihnS5tlifl0IlTVnE96mxQC24Pd8PJvjelgmPQ
8LvUWSXttOn0B02S1xr6hrdNbK3cylMBEg9QTrw7FacAGXnalLad6u3gPPcmSrzN1GlniW7qB3u/
CrBlD0uITBJeheCaKvZadEJzJpyeVMxtwp0hdr036thxPuwUurbm7r2h9UPeRWrGqNcV/AHmjkG7
pS3DyU9vT936qcrbE8l5yAYgOYVjqLJH/ZETIc3eSVEMYmgT7gFCvQNc2jrmFzaU6ULzJurpDXdg
QCYzjYr+HGj1vZH1h1k/UxO44oU+BSQe5cfAEXcj/0DHt0k/cBBgbg93a+XeD1eZUH0V8W6AnsAN
SZLO7KN1Uks0Swn2bv3NicUlhUAePQaAk7tcutnpZ7wZMbGEQKWrhUTTm1nt5GU3PQliF6TgUCOB
ToViJHAZgxiA56RZMxAS1kaPOJM6SG16XMQgWcvz5PsCHsYcHgadWGcDIFgrA0elGz364NvFHu9g
c4ZxO4MqC7Heq94dTtBaXSsyJ5XjsR3vRf/gvO3u2j0jymUIYblsZlAjTDsTXayW+6z4SLIq+m+L
+G4wSj6wHAG000XgpLymYVN9syFoKLSdkGZzp7wzomSykE5ryhrdKKBpcTQlumM8owHP7W2/5UdQ
h/3foqx/f+dHujFv84JjHJir3v4x+XtY860FwYqj2Rhkk0FfVq60LADORg+4mxbBD24swIR+XawR
T9fftweyYQfVlD8+HrqWVxonGbSsRGm3sFNAWapHs6EE7Rl50tUlewSXbG9cWxmeNWWKghS4n4Dz
KTvAo/3AK71000n/avbofeM9edN927dPpMgjF1q19ex+LN1j5YaN45384Sze7BpyRkm7p8G8OXgk
mdYQBc1x1TzhaHdL1UKSLc3whGu6Z41nscefgnmP/LGxXdBc919DyvEa+ehToDywXdw8RPkVytZ/
H39goyBzAyAR0u1qHb1GFV9fsnUdTRnSCrl1AM+y5/+wWd4ZUXa9s4JKi5y5KTcfZu/Ba+6hpTL9
Nd0cWr8A1iBti9I4YCmKFQgYD35GR3c9vqjVhzi/aMaxc29tQAFgZX2K6Ci7uFd6loIOhTMj4ZEy
Us0Pk5O9aZAXiwUD4ssjrQ45+QAqgHgy0bMhfP9YLzW0wAHMqg+3Z3XDXeFxaQKzgvtmRZte+hIL
kN25E8RLjeDNc9BX2z2w3WrZppG1Ox10aIDaUyOsuZzkxLzBQ979DAEoy7zP+o+3x7F1msAH+J8J
dRxjTmujg4nAQpqtML6P9MtIQE0xdnDse4bWd/Q751sYhQTXhXmpxb/WhR8v4i0fUzHu1YL37KjB
gJa5uj+OsNOfl8l5afL5iZblL6HvRKV7i6M4e6f1ieBZ52HHg+sqw77w0efl9+3l2TGiPhvKaSKZ
0VEvrXTUm8FHFuVdk8W3jaxTchn9IgGKKjBeQajjYDtfLo03DplL5gC5SbQ/TeD3zMitZyvh3RJE
JUgVRZkXp8If9pKi16Nb5USAToViFuJ3NUm4WAMZg661UjTfjYrqg4fiM/oa//3owG01gGKEJbxo
L0dnVdLyMptbqT999wCSm1COKB/q7DxMiej2wIzX6SC8F3FDQjEATV4QjF5a03vOhGdKK0UBFWzM
qkzMkfSJXXoxRWO2ZRA7Qc31fodB+Fv8uz6oVRHNQEqOmpVhpZNMqjHl4Hu05C4P9hpuX9+Gqx1U
lABNQAJP1ci3cgjudigOphwoqAivZmib5cYefn97NP9aUQ4VLScHjA7TgnCQCJ3+uNYaZA5trHnH
HW1tPZSCUbiH8B8ywcrlTvqGVRXEzlJb06MG4rFl54SZu2Nlezj/WlHiplwy5jQDhoMK2mGqn7iF
9jQGD5m78wbaG46yybUCaY4OIg8pdl84ts8F++R7324fpK0d4K5NKJAvwY2nKust81I6g4WD1CNr
c181pfiwigLtlNK2nBGSF5AgRWYBIYKyMF0wTsRcBjsdgxc//+CAZPscQDmJmuIl1ywWlqaUO2+P
rUMLFcj1pQZfpKv4IYvRsRLo6pJCCDfx+S+I6S0NJKXFHKPf9eH2NG7tiffGFA/hZ7InFdWwJ8xH
Wn616bngUebsbIg/SJr3Th1vbVRk4e6Ad0ARRkUGEHT+7uSQLW/Oh2UMsyzx0RYsJC/kQZyWLxo7
9p/8M9gU940fuY/9Y2UfpYw9HIIc4i13A+QsafKpODQQgE/H0+05UBf5z8cBqbVSSDxUYta/vwsG
8k7qHimF/pYxl0eTAGKhM2o3pLTQQlNmNKyXUQ9LqbHktuUrTcvVNO4BoBnAgUR9SjmSwcJq9MGY
9LeiCs108Z8lBGu+z/94d7w+BsahhGDbb4lCQWShPfJT+VqUOx5bPat/vgAIRhRcoP4EvuLl4G2T
8bouPf2NOGRCHNTMockML6KZKHY29hWfZbWFGBWFHaDEEa0qYbnusLGQfae/xV34jYXfvozJt/4L
De/o8fa8XnFLVUvrqN8taT9ChMH6P6RdV3PjSJP8RYiAN6/dcHQiKQpyLwhJM4L3Hr/+EvrubkkI
QcTt7bxMrGJUaFddXZWVySask5BWl0hEMjL9rTGA+rNlSyPoIaUFEXQzaMk2JSfJagLSPA369/0v
WVzh6zHP5jeIFagTSPiS1+znIw4c2VgnMtJK329Dmq5qXk2X0vyoXRucnei89oo6Ff5jsNYVorct
0Qs6ja81PEopumnXXkJLm+ja5uwEhZXHCx40DZ3dwfz81B6sradTllzslSj3V3Jtvq6zGznolKaZ
qEmcXWvq4y43xQ1N9Pagn1eWbX69TIYA2QAZ79Q7Ks1lT6QwydUWWBYnQ3xG3/3SKF/Gxygjskvo
QPxG/xP+vW9zyQ1NTM1wA8AAodxzu2fj0AWRVdWzjikxlHtkRro982uMWWtGZisl8y1OYQwj8UYj
/R5UmC3YXYim3x/LrxzNNH/Xg5ktVAzxv57n4FML0cxe4jdxoz6jKcQ/gtJFMeJdlhEloKD0r1XD
V4j4bzaKDH1NEDBO/YHzV0SXoU0kGTrO0ROCzGokkkIkQ2yqrw8OjdbyDUu7BbysCmAiaHZA4fV2
6ZDyVVV0lA8Ok3Eg0txxCWven9Bf2gjThF6bmHm0QoEi8MgIgzNe3Ig8Rx/vJkfMTblryfgIUCnR
DmA8S8mDYdsAgZI/K/anm2juVq7tz/xYFjHgDkAXnQO+odJIiP7+FBiZpeqBFXVbGZbhXGwGvsU1
pD9ruhdrEzw7GyzXd0msSoOTx/2DKmd2w1RrOjbTCO6NcHY0QCIp80CqDA7vmX5VGyy7UfPCrNzi
6f5cLhr66RcHyBTYu9nZkEpfEkchHB3Od0KoaNff2WiKa7wRP2zh8/GgkgumoalhXJjHkUEc9Emm
uoPzLBDcA9zrQF/LV/31yJGnniSU88hj9xZQw8gJ9cmwuzjVia657KWr4forZisHKtAkLENmcCbW
EenAyLtujeZnaT6vTcwWLg64pEhSLBxkbUgEomKhG0jZ7Ed+TVjxV8pvOoUTAzoPYnh54pa9Peh1
gIdNnwajE26k18TmduCJCj+TTZKTGGJ4n/c3ymLYfGVuzv4pFZ3qRxEmr21IQ3eH3td73Uz1TUYt
he6NTjecN/f48oWAzTA+LmdwHq5s1l9YoNmQ52/TLgm8RBz90eGHQ6G0xM/PrAohhpF0DYdX8QfS
6ky09sD/BfOAWVng8LjHHQz1sTnlYCizQePXzOg028p47U09G6yYMUBgTi9625E18sGfUHt2XG4M
zjbqOIBdQQWxmtMXEskB0Kk7mrUZSEj0/rMBZ5wa0zIF+1/75XlAij0w3JGZpBN0T7Y60SoDQ2uQ
etNAr7vyCp1M//q0KfWPNi/A54SZ75fBAVMzSY1P48i7Ch7CjypaSf4vmkAKYpp1BWWEmYmydkOt
bJspYAZ9x2hrTv8cO/e381JULsPd/a+R2R0SAZlUyzyMQGte52lGkT60sJVlqpujme/TjbQ3OxlY
Tl3AtW3VuLUv/pbdpYfAXHv1/QIl/uwwNHiilgSYLHpwb8+ywOUt7yk563iK+BU2yI1Vm7KLDCb+
Ft0nuTND5m8TmArXkVTS70/FUiCLugE0EnAPABo27zBVsrQPhbFgna5nSN+8BoRtWAoN0yjeNj1U
W+OO+ClnZpA0YvLnOFzJtC8FaMidTZSegJwDcTfb7k08go3Nx1q44aWRX/P8LFvNs+pR3zfFJ/Ei
9FB2qFgQ+FsVKPigNNkc0TW18nKY/OV8Z4O9YVLDw9vzF9kIliiXg1hmHUgoCeypeC41PdhUvi6W
evl/zbJNC44jBDIFZF4heDO7JxS1GsUu9jiHU1EMxDkSRNJUK5HnwmV0Y2R2QwxFwfdhCyNaZfXy
c1gS8L4n7evK/plDvGdjmbcuRW1R8SLDYP8MClW0t7p9TsKd759V6RD3RttlhNvct7lwk+PVjgYP
AbVBZPBmI8t6BbLCo885Am9oD6238uvFxZn75/fPh1QDaN03bMY7yO6CR7dixeAMjHvOmx4rxymU
s0eoEQEONn5wXZmASx4ZJ+K1IPXXQwTnPRG1FqSDohcEmtkNeWyEktvHpNPw4jEYzh93bTpGIHuJ
IYJHBrBPgRalbhBJQhQJ6pasWqQCyd0aSipJx0R/IMXXvPso4gN5Vo64F/CUB6s59GJbgaZjrfEU
ytH4jUHVcanFSW1XU6COkNsaGbxAaJon0pFtq6Q2EiEWnzMuVUV9QEdGhdI0MF5WPoxo9pBHKYZ4
eMG8ll3Z9+b9lVu6w6+XTpi5uqrNEi1Be4Oj18D5EMVOLGQU25ECqZ9a940tvVRujE0viavcC9sJ
Q8G0IeeUe043K9rq8WY0A1v9a/K0Po6PPKkfhr1qsrq/a55CEq9kG3/hqn8Ox9VOmuWfG3Ddy1Ix
7VT2pDIGAw766igJ+yI28vHksUaf2yrEWePSZItXNL/qrZzqonsefDOqWyNVT1q8RkY7eZdfru7q
o6YnztW0+BC4LDIZjgEFGPgfdqSx+8KTwr4//UsX+dUpnccKQwWhpyGHGW8gobBXfKPVLAFP/KRa
ObC/tKX+M80qCPGRGgfX1myaNUiYQaMJCy0RqaUB0mm74LndNFYCvxqSYs/uRRs8g3a8Dc/dZ07j
Ykr1rWafpt37e2b/+Y7ZzEa5n2asm3BO0ur1qYZk207dpyMxqFq+3J/dxbB0AtNgh4PnAh0bt6vI
+nHfDFnKOexgyJYX2xykSzldO3uvW/erOuYjTS4rS7oYqVwbnQVn7lgkwyBnnONvEJyBaU2ephiw
/EpXj61T5iYE5e8PdNEZo1UCtaipQ0ybfn61W3nPhyx2nXNIN/DbDHy7lcH/X1lrfvbPlY1ZCOJ5
eZXkHGwwAmXPcmqwqZPpGboLhpXodvHqmuo40KUAJ5w03aZXo8GapVIFngpHjS03/pTkHZutFNem
2+/XJlRR0UWzJXp95xNWZxCB7sGn5GSZgRZ25PNDb5/LhD1B9SmQVs7emrXZ1A2+18RCBmula/UK
4Y/u9P6ManpZ67Zc9CdX45rc2tXUsWMdeXwLS2qs14iE/VMRGm37CXzQ/R235B/RaTkxQoFNGJ3z
t4b4cvD8GtGTE3xHHjHlOiBc+JaxEF6X/819eG1rNqgMKYkubUreGY8sYgotIAz3JXQK1aAseiy3
+dpzdmkDXhuc1vNqFuUmkJRBg8FIbKH/ZQvSa/z3/vwtbYkrE/NcgTpybQZCPd5pqJgY4/693aXP
Kqf7K4XXRW90bWgWTORd3w4gIuYdqRg3jKdCdfXZ5QGO/xixZoX30IuX5lL4DekDeWXfL0Yy18Zn
wYXaZyAZylLe8bXt6EK+B4BDbBCSnlMa5CtnenWosxvO1foKLOAYagXNg5pm8cbLT0y1zfdB9jiy
PY1rM2jsaq1paPGaQfpantglgXT4ibGu9otYiUXCo4nVSSAww5i9oKsK+CrsMj/2T1AOTzd97Rlq
roO9RzbHtcaWpUod2vyBnUPlG4zo8wYwvsoYF2eUddqalvUlzemgQ57aELItF1qsvK/ETS/q2kkL
Vt5PS2nLG9Ozo8LwQ1nXeLc60pcZ2ZI5bnA8yz1DRj02TYa66FUG1TZ1N8pZtDOfxFt+x7OExx/G
YixxP4KDE9mD+8dr6UL8Z0aAgLs9waFUJR2ygqyDhC1B3uusrKQEls7vBL4UFUBnpnrsrQGPKfLe
7UrOQa/yYOWQN84BgaPek0vWmEQXsw/QBkOjD5Ix6Iyc+b8hk+rYE3vEojr36eoPNd0idX926Zp8
3tKgcHmgLALOIIhGzg4QCNviyOs4zkHJv4vQ0KJlOlobjK6NJmoAEtSnOF/lKZqman4Xo20CDFfA
PgFqNQtecldh2yFX8Qa3E6jCAI1rVCfp2SXJyYguu2y3Ftsv5YUhzAceU0RMGlLtM4stSAHGIdI4
JyK7cn/orFghhUk9XXy8vw0XPQPqMBIkoSZg1zxRB/2hyPcLl3OC4b1j/jLKpvP+yNUmNXKrDCkP
qiXWKEsavIXdruBWLunF9byyPhsnI1aD5maTdXnXZJb4UXgvkbopAY3RDHdNWnLphaFMnbEI3fCW
B6X37Znogwo/GgLeGYCdpTz6VDRSjK9CakDQgFQR0kVGeUgjO/mqCuMCPp8MebMst6UNBx4D7zv1
UGEf3+6vwcL2AlYCvXiTqCcIzmYXYDVCYTBTucGZsghjAf4rCOfeN7F0Qm9szO65ZkhamUd/tANK
MbNjElNkxL1cOV1j9+Uh9A49o/vQ18yzzsyKI1f+v79gdnTTcuCbMULBMRuMoGqtEjTOcSUaPaIz
SFbUrrdrC4GAdotUXW+KWrIpqhVwyuJMczwS0qjk4i0y225gG6j6pmcHZxDa9x4E4UwYrizmL0Zr
vEKAx/zHxizuVBUAWosRMz1YgxXu/Y2/qYz3o0fwxwLe7xE5po14lMnb9gIVev3+Qi+VHWAeYnmo
Gv+c69stHjYS18c9Kpuvh/dPj2SUoYlV2xG1UFF1cO+SjlS2b53XNN2nuZs5yWvDc+7qoUaBHIJa
g9OMViU/KM1Hl77G8srLa83K7Kyo4EDu2hK7CIqI0GEsmlOVqPYYIufGNoz5ryZTm0ChKMWDv+d2
MnP/fyazobV+OBxTs7JAuEEeCWbzTSXNpjAv5z9r/fJL2xQPP8BBNFzfEJO4NRv2rDRA5BIFXXkb
eY+8vNby8uPo5ot1ZWEe3HNCj05QERYS0g1UPchWCwzV8QmbMybhs3bQDj2tyVdCe+zbgKQ6b/Qb
nz6huvL3hTDb2pIoR5Fkp4xAurU0/k/u9973zZaZiWvJSwN8H1BOyC8i6xeboZlZ2cE9uZuEWsaD
ExqRWVqJCXk+ktKOMGZKEXTc3wJLNzFej/+7FnNam0TtNNSbx9EB0EukaCN4hyjvYXwYwn+z2a4t
zRykrJRcVWj9tCZTUgaTjiGrGx9c20BDvHkoVV4QJaIzyYrp/VH+BIP35nvakVfvgwjeJNHkH9vv
T5BMIAXwbf4GVNv4Gxa9J6evxsyNltT23/0L5OHIBaleCmlHvdqtwjMWryvUcYDY58FnC/T37feI
YiUIrj8OmIvyKYvs7KzqXfkgCpeE4/TATMEZEQ1U2dyfh6XnIOj8/rE7vbuv5iGVpUatY9jlrQQI
h+qvqxGamPaKl161M7m5Kztt0AmdB9lxxHe1yW519NhQpyN/Voaz5C3BTgKOR5Qj8e6aDad1hYAH
sx8LM9LX8fhUWBtoqIb6+JyluAds92HltbV4XK4tzgY2eij3cB0sFvkplWqgpGgXI524kfR27x80
6QE9nCujXKhdgYMFSWrUPqdu7dmNy7CiDGl2YNAOrY7U33sQWR4k/UgT0TU+jMWFu7Y1e+kEyAur
fDTg2daQw2unggRfGQ+6Ia0RJ/zUUOZHcmJ0A5cLQkJEK7dbRPUHVys6DuBWVqWNVSh78GWeuG2y
scgjWvaIWZn0Oz2oHomt8054ehYfnjU9q+AK11Z1Om6/vwV5SGhfgG1nfreH1TimnIhRH8JX76xQ
bktrC6RM5BuHf2XT/nDV3TM28/2dAupnr5yWczean+/me2N1lro1sXUfHzXaknh3evprvBgfBX0p
rd6JqR0bmu5d1t+bv5h+pmgOCVgW3d3gAADn0O0qdL0axRqDWkDdiuluiBK91GLIko2jbFSANG+h
JOnr2thnR5bxcFm5g7KLUjl7DuSU3UgozVkhOyoPbRbE+Gd5ZwmjqBwr/IcGUk9b8WCL8d+kKIu3
MeTJ8dm3H8yMgZ+PEGNGXkF3LYUlYkddVg9tHXejtjlnn9+Mbu+kTUNUugZ6mU7afOlA9Q9iwCn+
/YVyLdJc9bsMGfhqNEbuU+CeBsb0CbrVV878mqFpw175TzUEa7aLZL/TKs672OTgbjznmNCcWzG0
GM5fD2k2n6EsZBgS0ihKSvTXHeKRBhVgo3xDQ5xkIKciAQ5+UneQtGfIH/t5xbctnbypG3qqmUBq
fr6cSdlqXpzAfF560ME7SMJfMYxIEwRUZL5dSA2xDBXbAhVHUuVbzjMicXy6/xGLewr5ATSEomwN
1OLMqddp7sZqVHNO6lnRbiTax0tlWrVHTpZheG8P2+1ZeYPXgWzsfcvcwgWmTWcPBWzwp2NPzdY5
YQRlLNUJtRWRA9IunTEOmO8SCaazcGrISri3tNwaki5Iu0yT/ot2vo/UWITKD+fsBB/SVeSl/E4B
rs/JA0EpJKWaXuxSKmyebfv+UKeRzI7ORA2Ph4YKGCC6GW5HWvTwP0LJs07amVr6XnhfdbeH2nkD
YLMQ6i2/Vh+ZNu49g7MjJPGppPZItDnhF5cdFK7UZZVZWb+FY4qHNhq9IZcoynBIt4NKeJaRswI2
kvYwtMZIg1FP6zXukTUrs+0pylmV+wGsjBX1tsfgHNmsIRDui9dAzKjLNu5EO+me2dxY2S5Lee0p
k4AUHUi50B4+u6sC2YeSSwtvq4JjxFMvGrfPEiOJDOBLir7RS6hR9n8VCLkxNK6c7PP+pllAXcE5
cD9cYFPUOudUDnKRS9qx5h3xwJ+VrwmKERkWpzywryAWtIFCqAzXGE/3zS4AIm7NztZ1FH0mVTOY
hVSVPHg6nwJbd9BMtbPLlqjo5M0VU9PxCYn/IT2yyHNIurhvn7VIL8qV6OS3j8DH8BM3Cjg6kfKY
nZzW66oIb1ke4d8mIP5urWgz/fvbg3L7+2cHBSl0oYubEYMFfZOsbMTAp0gtUmncpeVFlMGhVx20
UC+GTTYe6nZtj/0+qLf2Z5ONJARYqqbxgZEye+lPlfTkRrqbPEbux/gRyUelo8qfjAwEMNb7C70Q
7t7anh2tXBlaoZAw9jimqFm1VU6Y7NS/FJVdQi7FEKsVrM3yjgbPExQr0NkHyaBbl9Hw9RBJBXLt
QlTHAG2yLcjAlCZG55rSyeKFgRJbQqBOB1GGLvUlgcRlJMtELFigCyM/bn0LMIDwMCZRnpPB7/rP
aOyGj4xNxj+Z4oGA9/4k/XY/mKOrL549CcYBtN+aDHRQCRFMtpJtYXzMIn8n9RXEVNekhxZ2A5Di
E3R3gnv+0nDiuDpXM3SoOIH0IhYbNXxKGvP+gH5fRSCZmAT5AOcEtcYck9LEaiekQzvhXxIAGmM6
FNWG8SNdyZ+FWO/ihGbZWvrjd6CDVBfwq+CVQb88dMlv1z3oZU/rcD86SQU63S5nGiKk6mohcsFZ
oHUdBRX0w0Ik5+fxcRU4pp2YeG7g845cBXYRb6uSBOKhAUVSFLtm24JxripHXW3MIHktY6tJzkla
ECn8WgNWLVReMGIB7dm4P6CmM2dA96qoARd4wjvuIX8qaKFLxibY5rtKN1QyGqlIhJVAbqH+DJMT
6hvagmhFm+cDGF8dGlZCnW44Z6RCYjihos499PQh0qV/EbwhBY02WJQfWZAnz5kV8WJSlAD9zk4T
4xoChjH/w37wNKEBVTni+qR5lfE/H7uXNbbthWcbSpGYWcCNeHRrzec2GGSIxiHycPyMoIg1kMAG
JcJOeaiRud3VxvZvsQH03sG7ceUBNu3T2W1xbfnn6rzaYGiGS2KPzwWHa8G3nVtsB5464DaNMdZd
f8X1rI2Tn8UfDD+CA4/BONnvXC8eBH3jbROKHjz3WBoimnJcZA9rK/JJsVZMW4jNb+b459VwNdJa
HcXEjWA7P/U1AROY7u0EdDpR1jcoNJabHeaXJi//It9za3h24dcI36EwBMNKrkcfIo2PUr+XKPuE
6CIOV6KLpSsQSSXwcSIviBadudxVWiOzpmo94Cn9rm9pq5E/nmTmmg58dOd/jNUaHmbJw18ZnFNA
8SOnjX7b4s4FiH8gPU94BLF7NBZL227/4b5sYzxA1p7ua1ZnOwlZ7r4ueljtkz2b0qqxGvlfjQzN
+qDPgJf/RdvMdHxTR6EAsA3/XDPiBuJoes2FROKdQiAqs0lY9Z1LvyvXjHmTD23Gtbs1XayF200C
IzYk3HGNghlz+vnVto39KMvZIBWcjvab+LPZeCbmcy1w4n+7gWsr80XMsz5G1xesiIeEiO+9DoXA
9+I126CGv5a9X+gJx4WPV+vUXAzu2Pn73PUZP/FlGJNIb77WgSl3235A/wk9MzaHErcRkVzPQD76
JK94oAV3d2N6Fq711ShFmQTTETpvwKcTnIQt1Ny7T39NHXvp8roxNYsQwpJjY0aAqR3wHuezcoEs
M8Qdv1DSXMVfLJwGNI/gZQUNXsAHf4AEV5uk4WUv04RMcEoT8lfUTOzHwKp01jSyN6yffj/gWgp6
b8xNn3NlbhAGVxlcDE3XS/2gvHpGlVJ3zx6biy3p0pM9XlYsLu5PcB4rSJlLoPObfn5lsWnyoEjy
BgP0UtIKBq8ews/gDEYLIp7a8pEd91Wa6dXqrbG4YTSkkeEEgHkQZxumCZHl6qKOd/RXfjviDRHS
B5/0TndBRue8tpAL6K8peQQPDQYoEBaJs8dbrUbN4Nc5EB+JkbN6pFG3CfSYjQ1eiAwvVvXUjR03
2ec5mFfzjPjCmVMQHPngTxocLt754zbOeFpldg10Rr6PeF3xLx1HxZLK74KPd5/Otn9iFDhia2WV
liZroq0CZzqyCxBhuF0lPwecuZMa3nnWR5609iairc3CceHpVZR6+sjv9EpBIhcUI/dNL/TWYeKu
TM9PW1dIYBfHfTCcwd2M/rpad8+trhEpIMILWxrGG5JiVAzI25v10B7sdLXVd/HEI0gHcxeI23mE
7bfD7z00XWk8rl6BhEivZNTlSE3Rr3leVRRYOvDXpmYzLbsBALwjTD3r+qu4LTwSMYQ7sAiebFtc
gaH80EzPgkTQmwPaNYne4bEzs4a0mOKVEa496bX6YJ+VXa+3T8JDZDwp1NpzINUArd+5dC4XwXFK
QoyX1N4TJFovZ89ccT4LL6Kbb5kttNIP8KmMCpw0GkFBUmNKIpZbXEslLG1lHolNEag9iJPOu7Fa
qVCiQR0Fp5YeQ40kqeUZPcK21Agi5/7eXYqKpWtbs1hmYHreHTIWzk1H14p2Een4GTiMMZj79EMl
262d02+6YnUpKXZjdeZSW5QhqrDjBWfKzQ+E27tbeds+EVk/Gft9SXjzYxypb0u0+nN/wEubFwwf
eLLLIKcAzPb2nARunY5NJOMVoNK2xev5EnZv900s7RJw2SHTyAOTIv08Zq/ui3IMuICvMLh4AFpW
K4nQ7MNk669E2wvNXtOzDfQCk/IL0j+z3cjXnqokDIbSoc9rePZe0Np7qtCi3tqEJPsvbFA8V79a
8pcxPoWK+IPFrcymvDSd198wixArSfQ9LlAFJ5MyBv1GURVLViqM2otW+IVTR9nw5EHl5a8MwvxG
zxoX3dwi4yuH3hvRpKcVbZ1AUHhIObRuFINApAhRBpHziP3kExGImaxFtYcUBVNBWtRjfBz30E3R
F8uFMZJInpR+xbKYxKbsJopRMs3niF6Qh8Fv8pZ05di8ASjfbEaubyACpzGSo/CV/JTlaXzisxIi
F0XN5wVNB7DbUCGVBYQUgBp5+Ls/vIWZUiKJyeW5zYhIuJBa0YAE90P1EElCbOexAsXJXPb+8BKK
sbQRpYzGaZ1yZEzaequmPLOJ81QJSMzlSktzPm6g4JHGbGekJdokSdtywDSnfvnBQi2JJXLXNS5F
I230mWCqKjLJvK7p7C7eGP8s3S+9+i5o0XIJcQknfCogSU+lizaAgCojzMbfuYbmmZ5v3j8ZCzWA
6y2LePH29A2qXA0paqGOv5epfzmGunfmLI7yJDZiS1o5iAvFOJhDaRcNzjjtv6D86BVNtTB1sTsN
f6+35uEQ2QUQQxl5lY7ghPrIcioWuhxTymSWvnJbLI8WvIJw4kgPolfvdrSSGLiD3CeiI7Z6y5zH
7Bw9i+jgKQm7wZ5SBFC4VIemfxjWQGvTb55fmhOj4X9bnt8gXsYn+SgFoqO98jmNiFBafLbPWqtq
T+f7a7roARBbgC0fPhXyMbeDRLMmVOX7VMRj+FUbDk2Lav5KWWHZ013ZEG9tJPnABxILG6V52IG/
DCwqvv741zW9fUuJsbUv37ayeVZX36aLgwOWUeQAdsaTcfr5lStnhJEZOG8UnV0AM/cnbgpcfq3R
1e+eRWwN8rqKMP3uwTG2jg9k3v3fv3zArwzMIidF6kNZy2FADW3X8oH4e81a1NpE1NmUnIzCOWtk
omX7rl4J2n6izXtjm11NhZJgAxYwnRmHw/vRBIyKdAWAOOBf2++LzcPDlif6RQmJp69di0vR04Q/
/Z81m5263gvz0PNZceoHOAzf73iPENFA587mMd5Z+ffLW/L0sHUA7TjbQk7+1aH/x/wcLspwOSt0
IYbevnL74/QAcPVHhQ7HSw1YohWu7KJFJ4MHG+J+vE+Bfp9NdT9mFccFcKkRYIiHgUIUuzaGp+3F
0/+4awx3S3N7bWw2t5CBCb1xkATnIBrRVqHxo829rWzb6Q6Y7x2sHTzKxIQO/rfbM5e2kVe7TSw6
B6QOd6xJ7fMfu1l7s01u6ZcVIG+Q3poEoth5BIpzoUoKPGQAzs1v87MgKUQgyKe2O27eWsN/VEv9
gQoRcVon0i/3x7gUIQKBh1YjaE1q+ILbIcZKkwhFy4tOKH8Ww8eQPSXMx7Amzr6AVMUb4srMbIyM
AF0duRLgvV4nr+nT9hQCylSQzyeP+DgPIiF75gwS+D2twfQMOr/AHAijazrYjBpUA+4Pe3H3ALQB
2Cg3aTbNdk/u8wXLD4rosO/MMe4sudlAmh2tDfJK0X3ZkAwNWQ3PRizv7fwqfMFpmepLTq2rsil8
sq6dpkYb2bn2fX9IwuI+Qk0K/P+Tcugc7geZZiZPEpjKjMpQCHMZzVGg8eb9YEKi5oJu2r/eVEeJ
CXQTv42URE8gF0xOaBcOdJCdOfe/Z6nSgEIweIomZTtAZKbvvbqx3ITROM/H1tIPHT2U+4yg3k7L
l3iX7KWtL9OGrp1Yfukmu7Y5u55VCVnVGnrOcEECsh8KHBEoRvuLiW1GrC+yN+qCGvZESnnWn1cG
vLQA6AYCrgQwJOBaZ+6iqsWJggD+lrnksWYK8avqPwqg8elTo3D1sM+pWlgIvxjs7rUE+eIde219
dseKQTtmojpMQz/o5Ul7UVj05BI1pN/gA7NXxvobvQt3gXTgBOBF7nqeoRtBGcwxgSw6CfpU6k1h
eSVNfUWPwhYN26reh3rtf903uniXXxudxUBNMKRVjvAWMfvzq3sAxoocjhXZ/O1Op9NLtt8L9IHa
Nn1ecxcL2wrN/CjeI36Hbrw8O8VREbqhXCWSw3+DPaTrrEYHl0zPWPcHuBDj3ZiZnZhM9OKo7nM4
C2nMrTFUMadMENLBFeu14GDycLNbB5hrRLJQUAbd6PzJ7slRLo1tITnIRZKJQ/LROlm0JD65AGi6
cjSmY3djDJcbrOFcTIz+yFDeuoJoZCHoKHmdA4ECT/cbDKzp/Ma4P32/KyqTGSjCQPRwuk7njWKd
pKZS6amt0x+jB04X7OSAzPhf0GlZAZUOL7Uh6pWuteeV4f1IHvwa35Xh2dmTAilMQTXTOZ784JY7
5lJvhGQT+Cbgpm39ofB/koH6VN6jGyYzI9/81D5i0UjwPNcgXlMRaMk+FnpwKJyh2UTBC4gjYp7G
e98qXVK1aJuodBQXGMN7yo5ZTNu95nDhi5pQX088UsbHPrekglYB6Lrs/CIXpxI09RCrHRgS2ulH
AXKSSjM9Hu9c0c7Rf7sNgM4M9wmnd7ye0Aj1Q5ICeiepRicAK8LXJHrop7b6AwjjCTp2UAivmRfQ
jCAvIBr+QfwMq1Wox3SU7k3ldKFe3RqaG6BQrCqtI6HT/rkqqFCDIHbPgWwPH6OcJcaofEN9vL91
fl3TPztH5IFanait1Pm9EflDq0wLyJn+UUGuyvXIGtXcmo2Z92ozFN7LHDZ2ooW2tHzHr53pX055
NorZBdT3+aAWHo4Z6Lv19FgDRvAcYYuQYud+3J+w3ziYma3Zlu+GIpVabrJF0MUnZbYQG9L5wSU5
4WhhdjuOXrRkpY9wcQoBT8EbeKLGnycTkkEuqpqNYLSuGrNxoaw2cFFvZN2mTIAG6uv+OfXZNSqp
35W+abAoZqAJGW4MQKfbTZlkYaKkLZYuDN/ZEY1kPNpUHtKAm4C+qLYJYITsLflPwO/zv+yxVHUQ
rROxWQkmf/ns2WfM5hyAxiFl07CbKvGpyaBEXWLIrhGgnlMcE0Uw7y/yT8H012G8GvfsMIZSNop9
jfkWC7P2iaShZhuEm1LU6y9oUygjKNUzULJR+aQGRrKJFDv74v62ne7jiW2wfzhA/LKX+1+1uhqz
4L3ygyZTgnjaellsR82jxFH/08ufNKhmEHHTvHYQU8GUpKSS9YjZBcOKu/hdZ8NKQKl5CvUgZYD6
6u2GSPmkapJc6pxK3gUycsSn9KQJtM7gct8kNyW9LaUk3hQS2ObRyxES7ZELXnrBHFR4dqNHV4qE
XG4HtXJL6A6yuJFWMTBLrnS6ByeCSQTh8+z/gOqYyKcyPhK699uwxwLK51TcyLXl9VYcbCPpvdJO
knBZWaCl6x7cBBOFhaCwePnczo6AV2XFyHUPPYM9FzxWY09HaGkLRXAKhfdeZsG1sy15k3NDg4GI
may9l80KJHX+FED3IRjbVTTRcXh84Xk727sR4yqV1KD76VW0XrFD1JCob3hYWpkFObCGAkU22JC1
/S/qvmtJchzL8lfK6h011GJsus2WwrV7eER4hnqBhSRBAZAgQIGv3+PZNTuV2bOdO49r9VKR4eFO
pwDuPfcIqCHpHVhPWXDkoHlgcI///vUJuS4Pf3mM/ulQfjofBHQv0OyN9c0C39ytp6S2TmBZ0/YX
3/nnHuDnD7KvG8RfNk8X3ghjTfBBEtaDzP6Y6TnquwSmc7kv/ZVq03bvagUXm5dF81+sFj+tTv/0
4T8VeQUzoycGy/qmxEW80vbeWDs2bpid2WoVkF+Aaz9tBf/0adeb/y9f1bZIpMiCy1tjmBNckEqF
IBHkGsqbtv6V6OKX5/Wnx502sTULH/pIvrXyYlj11obrdIYTTpUqrP4bxNf/0vfi+9X6+bYB3wKO
B3YAE5PvDf9fvyKTS4hgaVjTgiQerRFYsaqQDwn/fDAj7bdfWc/8t9/y6jWEpQJRJKBg/nhKdWXB
tBQc+W+Vl/tN6qtNtY3dTb+cUUSWzdcQryV2XJu+/+vH4+fJ7/drie3VAmwImxhwa3/8YFP3YUUX
6MJcXdKHQC/TenYwURO8cBK3LZeXhY3tA4ncamtb4bIRTjWl3diLLJKNhBjeHGu7ndZD6InbBmy1
GyMckWOBeO2WSmz+9fH+d48zxuEQGrlInkLo94+HO7dWKRqKw2XD6hpPX9prkbnRr5LIfgbNvp+W
a70BHklgOVCz//g540iHCUMN+HXKDNOitDrDRPPc3gZ59TGtFey/Se7nh3DFtv56ytqtteoxMIP3
6G2dxVuYuaNqZyvyi9Xse7f283351+P6+T4RtkNdF8cVOp9B22zGlRpYPgPcKYqXcEIz4/L0zzX0
397nfy8+xfkf7z/8/T/w87voFon4NvXTj3//XxqZnq8Ne+W/JVp+vurfxNdv9+pVsUGx9+E/rm/2
f/747z/+iPf687OyV/X6ww85V0wtt/pTLnefg27U96PAUV1f+f/6y98+v7/LZek+//b7u9BcXd+t
YIL//uevth9/+x1YMpBk3N//9tfP+PMFp9cWf3tBCJIkh89Bff63f/n5Oqi//Q6rkj/AqwcTEjrX
CKZKWP8m/M31N94fUBVd4+sgQAZWgcvDhVTl334n0R8ukrhDCNUcuAZdTZB//20Q+vvv4j9AbURJ
jYwA20IKOnqg/zzGH67Of12t37huz4JxNeCLfddv/9ddEoB9By0C3hH7L/KUEAPy490LnoBuR7fr
9hpOcY8R92DHBXXt/NU0OmgSLgWYeZbHFxh9L/FqKaSVzaTrVlWnQUnsggHxo1Gd09CTWyNk+WhR
4yJiXqOP5SKynuaJlh+TpwZQiB36NZIFAR9hUFa5jYk6TzrISkyq2rI8q0rSHQumvk8s6citiLk5
ci1wTG08lGcRYnTuYQb9HlS0PWmCvMHW8+ocZLxm5WgEQilY2TWeJ28xap9Ta2bvckIMTeLrklw4
aIev/oSjoKLs8OouJiLtXdE6+NIF/mUZKdJw28U1N1iu0CqA6/r5/VgGGtY0ka5fRrk1NTBILS1z
u/j4v3ke2a0Ie3Lph9najlgN8K6Rdr2cFtoB46ctRObXzBwRySkOJgznEd9wLD8sbePLwboeX0T4
xZPbBXVmBQJz3pogIYH0Q28SbvpjNVYD1KhVvayquU+JCZ0CeX3MuTO1DA7FoNqLap3umfmCPtuz
PYs00mRBURcY7p8d2plj5E10F1e2kxqv8CrYGnOdF0VhZV2BixgtLEaVLOZdxXQrk5Hz/tF2BE3J
4NCLmsNWZZPFrM0ii7BP7FFXK2r19R3MlGs3cdrRe6BjW56n2oHACIQN3SFTdR4euzbyX6rOCmHA
hyuNSM/hYtuUPI60LjahGeJtDXfonMaRu7Xilu5ChNKkjg4unQrMix9M3gdbKt9JF+YON3Pgr67K
oWeIW+fTPJVmtWhvugl5BO2wNgSNRdSekTJRfkT1Ao8pa3KeIfupz/Os6fOka7gMBIty0iJshgxC
y2VfUL0GLDauTOmXp5mBsmH4KJ7mQllPfVku35CvEJytEZwSGeElXu3VD6PpqkRTi+RROI2ptqRC
q2vDy7hs4TmNLJa11yxy21dmBNAT1Hk8S6BfnN+wqhuyZRxB1BKz+1qOKByakqKJGwfXbIYBzwOH
/kkkyClXqQ1Z9nMQy6srNlmOfmcX57bWxYuJyLSe5DKmjsKz6bimzpWR9VG7RX10G8luG9vQ3cIE
tJuwflx7ZVxkynehGQy0vy+Y4pB2DdGxiRGkZlXcghYJ7zdOIb8PqOhWsJiyzqUO5bl0AO+0rLEy
7knM8JEYyQxG+Shs268m5vMpUEt5pKj3P2jAlnVQg9w/VJW1YTWrj81S8yJZXO+hWRhoLoYEzWpq
VIGtqZFjl5SFvFJvLCk2ZTHMp97GY2rTERZ79aS9xAmLOUoGpsJzMc1VlzFciI+4d3ALOx1uHYFU
Aj7bVuYHQqdw5D0GRlk5naYik20DH8rtWNxhc8urga/akG6sFoKyfkmKMoM0bh0DxdJNk40d3jYJ
+T4KPkL7pi7WfqkgiNcbBj5fzfaVeSV+0tuJGyAtqbqr3LVoL0OFppd+81mKmVNC6wM0fRzer5Vh
aUzTkZy5fOUzmPk8n9utI26q+W1pyk015RXbj51JdGwjOuN2dPYxOyFTb8ayhOASBC8gGTQi8+sc
rGRRg4InVyUeIcVudLcialUsI0s7PZ4E8MOyzhlNK59t63ZVNhl39mE43BVvXbix9UaJO3fKuJhA
O9suSMSwzjVHokaYsXZF4/fI2VRYnKFaSxA16HV0y/DNCp0I+5XCTE0iwKWMw5V09lH5SOWb27zA
/2hNO1izj9vCpomhTZHADzmjNWQPnv6Yq+GiKJwZfWfVjnNSTf4O5mT7ugleA5CgnPqO+V/zDMSC
6MyxMYPp76J655VCv0jYJG4Djygn8WqHZAp2KBsYI6hHN6BdLkGga/wx62J3BxbcgYwtS8HZSrnX
uRjOkksJXtRYuF4ytxD1xABTa1hjwnicTzyhXF5c5udDH9z6To9kLzW8OyFJFuOdDFseJ6WOjQwe
WsiV8er5KfbHA+IZsgFbHqrdPougeAubbk4Cd4H8zXG/zDQ9Wdx5d0uV1f4dD9Df+vCuJe6lc5fM
ZdFDz14tvHroj1hB0jEAxYhrfbPQIQn48XoWw0klvpJpP80bZ+r3vQGOpmCniqiRRCF5zObjrm5u
RlKlbYkERtpu4H2X9rzKfII1GLtWOYVJTLY2x822afrPTpL1yN+oq1dz6R4K4u+6qUmj2CTNbGNH
3/n2FjeJ0WtI6U7oZZCGnDWKvlNSHzouWaLEB2K186UJcjO9IS4cNrLH0OGbGX1lsTJ873lvRtt5
4N8tbC0WmnbR8+KztT3NqbZxG5QGhEc6y+Xgm4nvJubgm4UwFs0RpOnjKYpY4vdyE0YtwzmvXJSC
Xn/q4/ZWapXQaDkp4a6YUx0rE7/Bzyvt9XNrsT7VC9lMdqPTClT9vODhPaTGaUTfQK7U/FwLzPd4
ukRvbnixEHLSduvIPcCkb6zepYRvbHszuhdeHSNEDPCndjhatMjhp5sMbXHT611ED7gLN3G4bd8q
8AJktI66teJfZWgngnSZhOOrvNOIOtXxqkFfFETYdYvow1c+fJbqJCy2dvXQ+k+FlUz+FsJvVDrt
PqT3zD0oYiPcZmWH2VDkyJvD0CAlvrBe4spantuA3mhXJD4/IAUhaVTum0fANI6A7qdPy+Us47WJ
cohQM3su1mHh5958U1jYrBZYI+lsBvrG7SdC8/mT0C8ttoZ+9eox6LaO9dbrve4vzHuYhmwEY3GU
iBsR6VBepxxCXbj15H5b7HMNkxw9bF28mW4usLmd2501bGykf3b71rpbmouyppeaZB0um7eFkHcE
tjWZz7jeEy9rRWaGvPE/abWTGpOM2d441R1swBPsT6ml9g7pD5XbJ0GPMq18dmo/KShJWhw3yHF+
ht3NgwzRtzTSpPJhRjxn/OxOmzDMUWxug+Gk5t2Ipco4q9HsgnLIpnIvfJorZ0q65iTao8GSK6OD
pb8m/TDiCSLDuhU7OT63/cZuNtMEgYIsMgE/tklOKQwlUtJsornNuGw2bRiuCTnVMgbyeqVM7Kzg
s5x5ZvXhOsLBigV82uLiy3MNF+aoV9DXLKBsFklb8VM9qbyRB6S2Z2rUGeuRQ9JNeTheDMyk4K1g
NyUSR79GEKBCncPGGGwp7FV7MaL83mq7WvH4VPYr3Ga8KOG2edOgHpuAgE8Tf7R6gPw6UXDJGVEW
lkUqfIYJW06Aj3Q4MQvu0Npks75p2jqh5DaoX7i5BRMlH9iq9Gw43Xw13bfe2zgmSJpiYwVHp3zt
qxdTs1z/SvmElBf0HT/1JejB4AAPdxbvim3/2Jf4dtkVcO5s9rOguGPhAd5kHrx5mozFPe4tdHRL
l3BH8RvpLa2FPcsaX3om49S35uAQcJQsI/C8DQIAxqcO4T7rcFH6CSnR05oRNWKTapzHGmtJN1ld
Kkng3OOdC4bVnkQ3QWOLG6WZ3Cg+eLtysqbM1Tj/g6yWtRwrXNO4GfddLaFRid2XSN1L4ey6Fs+g
uRZrJUvlpFYqhmGj3X6wYb6PGAJqUUQnC3JQymqN8bR0YV2Bcy9CHmY67LpdYc8HXtZWWox0Q1GY
JPMwbpCQuIqtIiV9v26cr3Awat0GvBgTWH9Op7IjYmWZbRijhrk+5UfS6mMg8gCwDCJ7ug+ndmHP
Hh1Ve1cs7X6R3gCMG1eyrrCIdDrHeujHeHbKS0NR+3c3TcOPjixyl49Y8dbFMKVawfA45kCcsIcE
MS1XI/+mcCVCVZhcLVgSb40aPgw7uR45L95rWwIC8ektBJfjsNEcYvflES5mq6Gt19ebSY8wSKz5
BsLBXPdqb6Lw3h5gPWDcZCyxA1YX0dcIQKEvpej27nxn91+BebDLKAvFN4psEqRTMgBXyV8a+j+b
5b82xz8jbcC67KugG8Y8MVr0f7KRNpYP2Mrvx30VTo/xaGBL0TUHKfUL6s0rllX3a8Nnlk9D0aF2
Cr0MtYa1Kjqv/gea8z/CVS4oHEX7I17yIxLz9yPaWTGIL/UvX7X+FFcQ4/8LJAbP/f8dhEnN53vJ
MBP9B6rzHbrBH/yJvUR/YLqBFvAqtIKLxHWJ+U/s5Q/QRIC8wK0dsaPf50J/Yi++/cfVpxlcGaiH
PFjr4I/+hF686A//amsAbwgXsA2GJv8T5AUKqx+R+PDq1w74xscbXR0h8LY/LnFLUUcEVgLwwpci
uhe8uhlmE+OpAsOek2HbL2g9lgqrn2RUpFKHr32NDZ8s8lFyq0eKi1tvGwJ7FBm9WV59y3qWFzNY
Ap03HMYOvR5R3tFAQ3qCY/Me6Y7QEcR16pCFr/0B+/0ww+AKpFZ0WftGgpNQYm01McKYKqSUiqMs
xJFgbFqVAv6C7UvQWu9iohtPya+BxMdwcHdWF96VzrjSYBs0D2X8Keb9GD8oY218uiumHTqWgx19
g5z9NKByAaG4Sa9RDnRZxx34xa7/Hndv9YzStzhaQY1C3DZoMEF6i+fMunZ1kKix/qEZ+XbBIBkO
Ei4sjQd/SENvSStzb5qjg3VX1XRKfPJe1TAsCsx2is0piuHN3rcbEl+mtkyAhd1U8hmQSNqBItEt
GIG2I/bSXTGL4+KlMmDrMHjzymzRDwVqQpzGCSBNzI6ze3LUrkcckIo4Rsr+JynIRcEdJVsIzWwy
XGTxCto70He0svdAmdIGUmu7n1eLjZY0oGcgFblfOoDErWPpdRtjFfASgCzoKIZqber5vZLzuh0l
0n5nP1vm6RBa0025YIi8lJuRsbdaruYaUgTs8LXVYvMGTkdY5jhrVnS3UMZs4pGkLrnxVNWlxdSq
reNZ1S1ofllZuIjU3bnjWToI+UXNBv+4bjo3aldV2FDHETgKOCZNGZfbUovDWAMtqkmR+lTeFQ1L
Q/tMuY8gYBeZTPJcBOO9hBI06f1lPbjX7rHCT2Rpn5H/APJXsNwWItq7o9UgRjhKeGRWljJxOlve
ClvvHeZ/EOfU9RNi7FTqQA3jGfvLtj49W4VYUcfjUj1Y1w1ohFFO2KZyfOwAj25VV6O1BV5WYVjX
w8RnoHPiwpxyAu7SLiE28m2sIO1XfM+8vkrHQdwEwCkC/VWF82mI0RBLP4sQ7QXlKpREz20ns1FP
2RC1e6bBA8cEuLyX/ZT1jsq0/7roBrLeeFNUSHHRbeZb43moYIYjosOgdBq5aHYGBpbdR2kjKdZu
HpWj7ynjW6dB62ki2GjKk6ra3GP+7RB2qd0128ZDq4IJM5R173HjP5eLjfvgKQYGhDYCIWdJ3Mqt
Jx6UQIowXHIF3xWiSgDw7kdntpI5BkZqeeclGDdRTW+Bwn2VhY/LohZI5mDrj/tbQ+nqn7T5TnaS
77EUu/L71VAr8DHQriJCc4ZoKQnKfhct1XNJ6GMc4fEgvovBkvVpO+ifWTTGeYMSFTSgvDQVCvQm
1yiOq6I9w18ht+bodtakXyEGuUtNbfEV+j2w94vn2EetUyBp9oYsgEaIgQmv8BBuVixLtkSkQC8K
mlSI7AF7lOgvaCpnrApWA22uSDh/Nl3OfP+prs/1BJsZiia5d++ZerfpYhLVmixAntTclW921J/K
EBKladRpqQ2DD02IIEtCsP5Qz9w02p/vsH5OmR0uB5vjmZZlFCSRaAx60L3ThP29KMmBwVt4i+Xc
W/fLN81rwKfOeO6L8IkizzYBaei+DtG2GsZyIN2w6WokMGw63C8lEgWDBTLf4dp3B8U2aia9Aths
NlSGbS5sglCQEs9kqKcKwQvspXaGvYjiXAt6E42CJGi3I+EtF0TTP8pmOddVhZrEP9l8SKm316Qw
WTeyT1WSO4Ns64TFwaekTpXONView1KVm3hxvHxqIjRZXjtnrT+fR+2TZ1fFI8SpZVSni+/AqH9B
Vz3Kql8FfZCFCx4jj9ADnYw8sb5HGPFYAPP3mkPo035D1TJFWEW5OqneY0fWUtj9xDqPmItAJZeM
WycC+8SCa0vYFe22olawjVAU3xPp6yyUV8IDsY50ofRJaT6sgmBmD1J108pfEGCLG6PKB1WwQ9iy
eV/AISYrBk9sgmYQKUfsc94gkANOMKWBXjyg2AKrOu1toO0yXvVG4qIRPHa6XBcuSbGevfvWpEGA
lRi9+V6zRzVXoyunfS61jPKi7MTWNl2DXvqjU8W9TcjG7VFgL87dAAj1AKYnjNkkimaJ9eosQ4Zn
ZowDfpKup1aAesa3ksQqMY232NsFup0EpYiP1dbhp3CKTDaB1nkDkFfnS3Ah/txt5yrE6rhgioEw
BPe66xXOi8ctRO9FTgYDp3ZXdwqUkCjDme6S1utpssx1vVUh9/JAmzYrl/pZzaW1gtxwQDps+dgU
YF9ZgHfmTm+9Jbxn9cKPXljV78riJOnIVO0gsowS0foQu4P/jMxDUNO8PoYJO2vs9YQsvBVOPqqB
wHlrK8RJeQWCnkzQNysihrPvkTH3eQMNYkeAQ3StWrX99d1cDcwGe9kN586razfz2u8wtxjKctP2
0WVynRtYDKGdFn5/0Bbqg/ABalwAF8XiprKaDYR2y5uDaROWiJntI3+i8ISLQAoJjLfB+ASzkP64
zGsLDTwzX4UClSEm0kqbQD4azj/GoLiF7ZmVl1GLdcBpjvZSfXPZsB2K5Vi29q0h4Qrah43y9cWR
bWZDod1T8z6H9YvoUaDBa0jitDMGzaGLGX+kEzavqHeY5yBDl4pSyd+xwV/HNVASVieVPWWipek0
lDuEt7JESL1uaIRtqj8Kv97Fc3tTxDptppt+8KE2IMBruzV1g5yMgFIoSrXBs5HWjOfDs7sTzj3q
h3viVfGua3j4LOgw7s1oiiKNSzwEQDbtm4YQnSL9pjJJG1pDCq1dbKXG8pDAA5eTNfLB5pXkI3CG
UhAXuckeZ2DbG6vNDMbYuWcGIAvuMPqbIgzBZWUC1GZf2vGu79xwj/o4eKsJ6sbSomI/SqhASoxH
1qIz5S1SV7Avlo5oVsPYkowYaq2DAjR7SHNn6FYVyBiDY6cDnN1SHvdI+Sw9cmeXcbXWk/E3uqzt
wyhFBTKB6e8Eup28JAY10sAMvff4JCaQXSmMGazK9VIOX50b3wnrbd/51qZq5v5RemDze5MbILlx
ZNeZC7+2l91yqcxiH2XsI6faU/5XawPQEmpSt7FFMBjk2FGbvlKnSGG6NRcC1UzbW+RUAVNdafhQ
Xiw9WVsXXx29qRVCEIcSBRGy/raxw24zx32fCwKozFAwcy23ROj0NMNNz57anWQOtg6YKy0rrB+u
u3E7dzM3QbEbY/YEgvHsrWxl+Y9247DUjHYJAwpdnWEejxyPuB2uE6syLAGsRfRbMOp46xFucFHB
bywkRZGy8Cm124HseT0tiali99GtWvrUukOzc12AQWnbGhSK3RK+GkzqMGG04QnnhTAlmkJABjMn
1dPVh3k72/5cYPNsY9SXTTd+mKbzNvNIvJSUChM5ZWFBdEkWEg2LTBHdsdhf+zO8cIqCZTKIVr10
Mm0RWD6M4BqwuV3jTJIEquwj5eIUyfnBq+dsWqaTMwsPt9I4z3tU7UPWI/41rRaCSUhNX1xvWjVI
dAIvix+YZR9i4JvwPGi2lhaXaGq/uY1ZVarDzjRjeRIXbK47d8Cslo8qm+UM3mtRPRNt20lA7NXM
wi7vLWHyqRrOjm4KwMY8DX1YcMRYL5OqosfGEcfOLrfx8Ip7EDTweuryOCgeRD0nXUtvhp44KP+s
YStEWe4wCAf30oGznyJVkbaF92gmy8n16ODkhzKtnegtnoMR+0DJMX1kbFctXndxIHQC8Gm8i2lA
ers6ZUHUjabPw6x2JSoYyHaV/GYaE9/Vda0SXpgoVU2wa8M40ywsVpQ24qaXekm6Gjd+VGBabYWY
icwd2SE1e+V08d1ivwgGVXynUn+UawozKuwoeYjhV1zCTd4jeVeoAwzvAbugqoydLtFkXs8L7N5t
/4svLO9jMElIBFY64otkdeztx87u+4/YHj/04IO/h3o7KxsLMWwMt77tWwTp7IrB1DLACUBHMNV7
y+gxm0dRZFZY60yjKMW+Qdo9V8UOdMFTQQa945Y+g4ttJyz0ozWSgBXSe8t1R2TmDx7NhiqAeIby
Yc6bsW3RtsiQw9yqC4/16Ndr4xRs4zP3aqqCJWIoA3Aa7HoIVl5r+adG8SBvh6a/KV025rbdsKyl
RbQftIOHwqZOu3KKBnIAq/E2YDqXO8Ia/m0mJM7Bfy7PjdOAW1a64aPbaAw6LSnXinYMOeFmjh/7
qDDnYAxGCPeW5j6E3czG8ke10pIqOPU1sf/oIN/rWMIc8dhwEt/zhpRpLxrPSYbIDtDcTD2G16x9
nMDHuRQNb1/nsFFvI+qNnTKaAGoubXCcelt9i8dQ3+iaVzv4ETYvQVHPwHzrcVx7XI7AyBFFcYqn
QD0p36H3tayKO1szbEzjQFH0OpS1F+0u7osJPLhSXnPCQJN1IIxy427e6KqmqePwEEh276wiXs+n
2u+svbEZGrLw6nQctvY9xfQsE0ySI/eKZdvKsD/RGmyK1As6LP1V4yorU6YPDtgEzN6AxTHhzpH8
UdXYN21/WdLRkt59HPvl0xyHUmZuuQyPOvaVs/JgJ/MAHGFGnBV4cFFbi5z41dYowrZzwST8uJR0
7iB/QmnHUelmDl9qnJoRG3U0xKkTsRJR7Z6X90BRz7Ezll/aG2M7GQqvBggujMatFZZ0bYABpg51
7JXRIfrEkHTLvo6vDIi4jnbDPNJkFjzn/eDm1cQPJe5aFs9be65SdzAJ6DxDViMxLvFUAOmmPGPf
HRIEq0FLCj+HSnv3VluimalpBod+trFn0oKJC4cMlxv7I0bCVOJKmgEAYsDwq/Zz0UydxqbaMtoi
BRnteo54outgJMrruH4S1GnWTliuptjLKxdreFizW0TjgQkXTSjD6mcuZh+NuvMk2/bU+SBia2IV
l8iTCPyBRg/8D0RVtaEDFh83476Z0GOWXwaQCZwwk1Fbj2ACbmMNsZVn68QZxjGRjtlFFqUYo7u7
mQO5ZZPB3zXTQTjNaqxDmcRoxdyuzdCaXpvJ2yisoSs307gJqI5BiLgNzLcKuR0L5DU1YKUIgCpY
QBeLgRphXCEwTTZbKxQbX0rQ+ydo7hNld0en+1QOaIWovPwZXNOqRavdIVShDvy0nC2MXSfgGiHo
tkGUxfGe9SvXgVepFTBkY1nFZ2UjGqYNP7uZNd94S47DPMk87AeUWS31NrYzoOp20GTVVXeD9mqL
U/lB3AgcSE0h/RnUqi7mVzi9n7HIYc1XpsW3/VjA8rC6J0rMkkKElVV0hHelQGeg+munVo2YCzW1
vw6MhcO3Mf8KCHlQxZAPbY/uNAZJC+4ke6sO7BXYKOuBBohUi4o5MzXilOsWeKFPce1ksfKig9us
CkRw9YF9U9TdOynjKWMae2hBEO/SEBplLRfeGrtQBG0Sr3Mp4HdbloBU+qVzIXzC7KvHI5S2jhhu
CxioJP0QYWlpk84eLrWYD1RHqDJr8SALiJe66BUpImOqOMeI16qPkNDGOrzXiswY7JujDbeSsoXY
pYqPBbXcVLcKpMmqL9KODpg2uR3Al3h5o4110DENTlizJ8xuh/1VOpnYUsQ5j50qAeiLUX95sIAK
5QHITK+FqXATBr14NGL+sieMWM21G7VkU+VF5Jxq5e3iIs6AbIC+yJB4XQQHcOChsYVc/kbzAMlM
kwtZ2iDDNbIWMqdc9qKjuWbawa7kf1kBxyYTxkcwdGGzEt7HshMP7mRg1wzmSzoRNeE0INhuHivY
dpRdlChEhh0I8Kd7pPGMadFPZaoGdZK1WQesgAcuSnx3dB4WNOB5b+KT6xQ4X7wFNbuMhhqNAEgq
sDzlovhWC7dZx1wH+wD8zkRxRKAZsYoQR5nLcj7bTetfWoCNMNkhq6KFLZLXlOFaiD7838ydWXPc
SpKlfxHKsAUCeAVy55KkSFGUXmBaKOz7jl8/H9RtPcpUDtPYT2NWde1W3SpFBhDwcD9+zvGNXkw4
CuQydcnr7Ud8h39WQ/Cgz+aBX/LCnXinNLQkpf3dwQplF0w6oTDmbvQD6Kv4ROuaGXljmatrgVl1
5TuAjQI9mp1EW92n127lbbWeTPvGIQOq8nH6xmWlketH6x5c6LZLNLBUnUE5A5yHhz7SyiOpwR1U
i5tFnAjpxWSC6hA/Jo4iD40fvGn0Y9e9Nf+0RKS7loYX/JjOfPZJ8QiYRpCsx24Ddaigb1kl5B4F
cyQKrbc3TTLTkhOluJ1SJzgWih7tGs2JNtHQAdBMOUQ9E0UIoGYKgWQhNL4YXbIdJrtd6XTjHrh4
tnmlOjtttsWxFVHo5sRgKeKjZmVPtqiIV8YvKDt/biXeiD9B33D0xEtJbVZ5XH0Wckx2gUlEnZhI
ZFJUxPqq7aoXw6KVBCAdjKpxDLHL9IuV1B/7EHcb9bsCKPdkw2in4KGjrNVz7VKJmU+TPiVbu537
59xv0BDYNG5jjMbWWpHsa39W70TYMQkwtr92Nl495F4vFeAYaDuBt8tzBC0DtJzUKb2ymkJ2Opa3
sTpCSPb5h50eJjdhyche9djrAjogfr9unVB0yX6t9wqwabWGpoipQ8gHwSAPh5R3SklUgGi7ap84
/l7VlLuBdmpPz6K0R0+PPpME615f67uqVuK1EO06nimQAWG/qFj93IVNKFwzk9h4VZ0G0aBHWWnu
klgrXd+0K0+n+jeyXQ0VZiwt2havSdXmEEQKcZMXTYctfmfuctMJQRBIu4q2ae64LoVr9xP3YFz+
DpVqNRZJtY5sFT5ZOccbS+8aKr8QBoya0KDwMV3eQKj8qQcMnKnyW3A7Y590ySuDr9WbvrPqQ5IM
+ywLyl2sYqLe+XOPn0aJD7E2Y13SNdqbrabQHPTuFjMnhlZnfCVGUx36CKqGNk3rXscasq9/OAhs
6Or4o+/lYrgdbA55BPsG74x6k9l4ATG7AuthrfnZpbJ5jn2oBTmWiIF56MCThzBXNn0XciNh8+11
MUxiN29VDYJH1vyobPE9KSsHihdsltIenjkGD11mRavSCN7IfpDDOe3BGCxxMwrlJujjzFMD8GBn
GqJ1bpQBKYe/VtNEXWmx6YadMuyDEvq4DmXHKzLjLonHB6qGoxUEX5RuAoIws62Yg3hbxfohC6Lc
rStygTQLb1NTPTCNc/AUHf6VTWrrAn+CVCv48czjOsticqrCcQ3jLuwOMtvJ5DlP7tqyPlK2rnAz
3DAJyOLuhzcooVLkReblUpFuRQd+lVENAyRu7LK+M9Xw2JvaY6cAcoY1rMh6ht4onCMawtGdh3Fk
IuibAmc04+BXA61srbJBJYbOK6JmZ6jtw9jGT6LNgr3oBqZ3Vod6KOBu6NN9l9BBqtSF5Ui0jyKx
raLFtYX/wVF2ARIiCzXPLEy+Nbheqfym1upv0u2dVOycplG3USYmW1TxLaUVUtDuV5Op1QaXLWgf
ReC7SZGVaz0Qw3FSgpt6orQr5fylDYTq2hD8svw+U9JHJ4AfhnMBPMyDYkw7OFJY6DjN1hod3uzk
rKRkUHqH4qippsfeVo8llx9amQoCZp+HXowwI0saeyXSYO303RNeWC4ZEzbXPdlS4zsP09J9hFq3
6hEMBlmdHM1ivukmTDt5rUEAUpbPXB8SwrceBndaTjmMkwrwcFrsA+F8kdyfsHqAQKGR28GDtUD2
mvKlE5G1HvXwyMzlaWUbRIEuLuZjpPFtDUbhr5JOMlapla9OVTwWPfjIODr7vKNHFWyrGYpbiNA/
ExB/+CM7DveAF4vSdr8WDoGs1BXKqtS6d5xsE1jhxpH6XeVXnlWFm5TysewIANrXVNdGL7N+DKH/
LeCSs2DhzPkaN9vnqb6zcuXOHLsDPWLPVpVd18tjFPk3kNQq7uQ4JheMvAzznXUNCPdkFUQAs9Bt
hJYVuJw1cw7U+cmh2btwxcUT5JsYJmCgPRvFEEPcEYEPpUeoxQ1V88HMbabLOX7mBR2F3mQKSCgc
55hCBPzabFZ61eKlOSv7oFCCXaXZb05OjNRo5sKOwRc9LSAzxf00uHGFqWqSYZ6Gg2IPa9/Ll2qo
7HIUkFkMH6g7JhHkYqjQDglh2lAEKY9JVx+UNHis4xC03TyGSpoc6jDbKlCSXdOBn6Xb4cExlWEz
2owYLsPjVCd7LajTVZmOcg2uJ90AhMljlGjP8xlvMsDFz3FR/UZbMLiTpACNZxZQBudJEgpXUdGC
fuWpuVUMs7xRdGROZroq+vlTpuuuTcny2Ddm/Bi26AfgNbKnEgHKve4ot2XYbLKkPc4QxsIpJtmZ
t+30s/WrowoDs/B3iB48gQUgCTod4rTY4L+4NaccF5/S1VuHwu5X04Yb8vtdy3gmLyeGQX6FZ9X1
W3waNhE4XBXAuDKtjRPjOqjVbo4L7iBuY633ZHHDaKdVaD5bSXM0iOtBWN1HUFbHllLMGIgzs2J+
dYy8WXdNYnptl+gvSmthI2gFFDXD4DNEd+7Ynerom8h6DoPJS+oXyOQbXyT3oYnjXr2PkRvh9SnD
rRn8dKjHu0l4FWmBAuWMu9YV6W+9XK7dkV05a3QIr6g+N0b7MzQ3qlG+pnH93Z+UB3VY+AbGKugZ
ZI/9V5lk67q9TRPdU1H7hKlXUnfGxOOq3eC0sW5j7jzQmdT6mmVLuOgjWE2ORzJ4kIK3L9V0VYnI
fy6roqOrD6SXYOXkWV2q7mebmtv1S0v9FKcyeKqDpnrIM5DCcq76fVMrzhZ6ByIAo45+qI5vbrGR
TWnkEIe8uhk0KKJ9kaAgNqFBkdDbN4ntmwu3gK1O4XRXll1z8I0cHVYvynWR5eZLHulUcWNDzI91
gEanRkAyhuXRjHPta29A2zKyETJmmga/8XUM9mpCnI6REnzptLafSFxDeFuxXX4aU9/y5jQ+poGG
+wPkaL417F0Oo4QnHevNQ0Je8DyS3XtBnq4MraHNJ14rx9/JrHiKa+WzZDozBID0K9q6dVmo9MRS
gmihd4+Nij49rF/oozOedTIL1x9wncqoF/JI8ZhyDhmR43yA3VatEj/9qcfWA628F70393oY/k66
3iOposasU/BCSvrO+tTa9sHxAXzLURwdCcir+sYRxiyQk+ME65K+WOm/EuWjVVJ0gMXGKqOQ6QVN
QukPo4st09Ycwl1Je8PUC+bDGu3jNIxL6zR7gPW2mx3jPkjNYyXkN0UX0MyVQ2y0t3Nab2MxQFNt
hoRXOSu7IIkf0sKSJIjB06jGh8xoX02uWHeqGWyBX4/ANFPZAJwOrmOGT9VoPKDuW9kKcHVhGN4w
0o3s6N9oyZ3vFypwYfdDJL9rrWOAEFm+R7kKswTs10jGxqUk/d2GAFv+wNUWGAwP1MqV7fA300iW
mvbCxfedkajdo922dGNmf2uMybfOSZhsEZRvnR/+MNSCPNtCIz0yo8nIlZ0fiNYdwnGXK9rWQI0v
5+DgWPSDfFHQ5w5uYt95IUO8NzSI2nEdPYyqQ+I53TMc0p18MbpRlkF25TotDJuvj8l0llxispat
LD9c+QOem3kDVFJUbDTxk9dyhmIa9gfNHJdOI94OubNSizLdloLaxUdFXGbH2Ict3tjhkxpaPBSH
1Hfqnzpj9tRU/5ab095su2Obx5sA0MIPy9+6qcBl053nqIBS0eAtoGCXigRyZXbV1s5tYyenfEKv
PBrrOdYdL2TUrzuk5v1IythmxkOfNXsrzmr0Q8F3LcxsV7WUb1o3meCN2u9Ymxwvj+0DPfEAvU6H
Lkg7+s54r6vBURn8ldW0r7rSHPO+3iiR/1iFX9Cd3NNELD3ZJmusQbFJdZxVOgivpQJK1H6XxtGb
oEmqIZvR+CDVPvB0DI8U7S6ld202AC2Zvo+B2EYt/TR1T7bcM7l+Z+fZI8x1Ha5y21oLNUAENM8E
gwCnmuLNT/aBM95Uk0xg0+tMBEAn5MZ5dIOAKV1Xmn+MIabS/QO7mueC5hL1LbgyKa7aNuOmhA0c
Swcef2LdhEoZemNTQtHJrF/KnN3CCHkSXbRWZg39SNcbrgpm1zYGbZp42oQj6HnPheZpQfualtMh
leavoG4PeWh+osu+GirrDqTjQNE6ucZEt5Mq0y2suoBMmsmtgZ+6zIvtVIpt5zQ2HaJaW8Vtp29z
JMcoLvqS80ZfkhwsdasCdYOt/jIXSrNpfK7K7Icv4Y46/VuXVr8Uxd+qnR+sLBgGaLXqn60dPyrC
BJHq6k+2IOfurX1UDtCuglsnbmhOpd7YxfT5fquQcNemfGsS+3M9JvcCpoXXJqN+rxX6zaiWx3CA
c8mYRsgNDgPJEckF3VzcMDRymR+IwKyM01cy3L1aIUjtwteh8Y0t9ePNOGgvU1/9zmnvujowHiC4
8qzyXWvAUHzLvxly1ZFdh7+HQGcGrG19B0RG6hOZ8KvD6oGL+KDb04NtYwChmNuFsCFTbUOrf1iZ
qJ3ZItbENm9UTPptnGdHgDvphQlqLWcob5UMNlOYoFwKtel3hPKAaF/ScbWxpVLp16ZNuQqU4LZu
0Nvk4GZuw4AuIlwxE+yVvV31WPjAl+EU4wMU4EPUm0C30FS0TWk5R0046q2fhPj0OVn2ucGWttCV
H3Pbwo8KnztFbjUU2Z7s43BtJHZ4E4UTT66kTRboRsFR1G5yOg9eXWEA39Zw4BnB63ItKNsSps+2
tnrT8/Xot4idp8nsQKdjHeAOgVTQf2vR9NvmbV7Sg5lqnnEYRyvZ19/yerw1qQ/CTWlOvmuWEDUs
8eK00YquqQDmaPr11KPRm/Lwu1LHn8Vohjf56OgrhIPih6Gov60cyXiofR8GiqysLL/qUXwbTWNK
OyJY2lI/2kb/WsCDFLRS41Z4ioVmKkA8avWvswNvYkhJngw9u/VRTFZxtMf88IE3daM4MNPoKT3E
qbkqVQ6STlMihQSBYpy5ZseuuXPCe8hCrZ/E69ay9rEOM3uud1XVf7LTtNyrJV+V0Pxn0VqwJTqo
MZMGudFB82GM8Mwr614ddbmipfs0l9CyEXZoY3/fRvK50nmEhr6RYb0xgcTcIbOUbauQ3QTGV794
rBWob6UzbxTDV2lN0tDKwk8V4DSYnIt671GD39gG45fASr8hBzK27RA/NUrys4d/6Ms3g3Shoes7
CIMGiDjo7RaRYJnsJ1FCX6ANm6R3yxcRF5s0nL0g/tzp3cbpPi3+OAOzTldTTVGr0uVA4DgDiSBp
2owToFGbRfohF516sIfkNpQQxGx1/Tl0PO0olpZ7loM5E62t8DmqQv9TrbJRWKnqQZ/a6E0m+bzL
OkN5S2TKQMewz59m2JC/jRAJDaz+jZZwA2VDFN5HmRimlY4rJ73Xqf2SwNe6h1GbbXNbnaAYdPHN
pLT2fporY2OHeXM7kfrcZiIJf+D7jVmaQr1q+LVFyTSqm8xX652CGNplTLj/OljBd9+B3CLi77Ki
maS3RUOzBe6/q6Abgh1Y3vbhXN+lcZjcSyNT91rTvzQ5j1H1gUHXhpK/yDJBGKTrnXHQUjugo5n8
qoPaI9yuw0DZzJqJvsJahbl2LJrwy2T3UNqslyaCaapFebUUTw8y1/WVkhPaDLrtz1VsKY+dA/Jp
fC9IKLwykm7SqXdxmTxUiw6m83cK6MMOIEnZ0mLO1pU5G7uobx+qSH6CzhZ9GqxyhfgCFpWej4ca
0vRqTNHxyLS7LyztNYram0L/GXcqykYqD1ozDGMcWhr0cbJNpsAdaVL5avRqq3cDU9v74Vazgo2k
6RJYqLL7HV1ywBOm2GlvykBzMVR2caesJqP6ZsQ/ZscBRH7hu/UAhB3YQ/M3JeqnTYd20gwafCv0
Bk6NPc3fDenftCoMVKSblufTcSdLlIdEgkpU8T1mvXsmBcBpCqAP6tGX2kH8RNVSEVWC1Rw3iJxI
l+IcfpbyUNhUCgQ+PVqZ+r7IsodKmv3Gjrq1kar+awLbcWMUJNQK1MchDVf4434J821fRjdFND3G
C5o0cCTWITLaw9Q4VLajCuTcoyZzbv3edtygdfLVbEfjXp/jYJ3K+mudye/EDui/dfIDbbD9AjgY
bjC6J+MvwwRTIRXtxNIKgM+WlAncUCaurRxprzWU0J5eRxYicu7VdLSkm6aDV4vwjsH2m37Uvsxt
fdO0kHVzsY2mANpy7PxydIIkwIryVaKi8qZQBHexxbwNW5lvlGLY9um0TRRrpiJObJRKY0+GhQYq
n0c0ho7/K9RpArYQXxWnv6u68Fa2b1GjwtUxyY9MMSEGHdPv3Ld8PAOEuGJ8zediXeRwXm3uc7rl
iTs4Ren2FVlZpv2UiOlK9BygfXeDJPPv+A8CCqkrSK/TssYJQ20AXVMM5EK4cevIKMN7yHUu0Zlp
FhKXVL8r1oETPE9tUKxx/JBvWV0u6qqoXQVaeYABcFdH6gtN7hBH/XSAgi2yaZ2kTcavoFP7R2fw
IT3GsXzLn9r67a29+16eCy5OTC7+P3G1wNvh/62lWNcReznVUvB/+C8thWn8Bz0E3sAYSKg2qoX/
0VIY1n9MwzAoNW2GK2PihAPQf2spNPs/Kp4oNmaSBr6yuDP/j5ZC0/9jWCb5CUOK6HeY2kekFKz9
l1RMsqS2GGzgl68Z2PD8sZj6y4AnEgqossLIh9ZW9M0AM3GdjEq7/etpXFADndrJ8Mc61vIv1mEC
u0mVc6rWCJsEr8WBq5Wh9dVr66TjjtDeH8KsC3vkT0O2en/BReH2fxVwfxZkBIEwpWk7yEDEsu2/
tjXOssqwbqPIqJrSdXBg37fR0B6S3IqvLPXPE2QkHoAn20Nth4fR2VLT1MZwT7CK66ok/9agrPMC
ipPn9zd0pqf6syOTKVGM41yG2ONxcrojjWnGoTZ2giLcwYpN+kUEvUypn3TGLHp07Yo3v83AhMxO
NzajJjs4X03+2hiWhEk/p1dm5l14wpxdDCLQBHB6zsdlNUY0FE7H74lxhEZHJ33FK5q2+R50NOTf
3/zFtQSuSULiR4TR2+negzyBnoTUHa87Rx7LauieS5mIVSRTVL7vr6VdOKtInnA+YmKdirRo+ed/
HZ0BS6qpGOiPhU1MOsIV+WyJADihUIAs+r4AlhLVIVTb0WMEM33JStWwNcgZhI6C3AKi7X1E/nqM
9q0FbkT5315xBrtw5uiRc9h0A/gS1uzpb5x40bOWZJZbZQq2H0ZQkYQX3er9R3FplWVun1QZ34PI
5czTTc2jDuk77BJZWeBcEoZdIi20Te8vc2pz9udkc4KIZsxeQkD0z5AgxBlDlgRYDOozLmpzF+xj
SGw/abfXeMxCP8d+ynTWjtD1p/eXvvRV2eCAqo6hLmfr3D9QN8shbgO6f2qNPtKNW0vunICm5KaX
Pul4HGikabRxvc6y8SQLHHReuSW1hjbJULz1CME+/tQ5dRKXX569JPyfvtvAziurSLD5sTOUnyQ3
46ps7Oz5/Z1fOOW4KkmoRkLgV3xuvKWExkCjl35kqynZbshmDa5HVANBZZZAesP3/PP9FS+cJs6r
BhLC5lCFLv/8r+/Kr6jbiygg7a7r2OM50hg1mb7+8VUcE/ogV6oDwH0WJgc90sANHRO03lLXJYip
OxWKvflfrOKwAF8Gkd8++zJAzml1QdKHUFn2D3DYcRWp5ur4/ioXwh5DM5FZW7hMSTyBT58YM3S1
tMTZyMV73txqISgdnQaAKgXK/ftLXXg5qDwlzhv4A2Nnfxb0ZK6VltLS6c8Y97iyR6h0uQ9+/P4q
Z6LNJQ1wVFpsGGbhXKmehy11pPHUqi2rNFZHnBykF2nJ2vCtVVHrTyFkKi817Ic+dK4EzAuPEjk8
dp3szcAD+eyF2YiRK6XEEsNcGoWlaLINpFmLQiFXrlxWy2V0lnoQksHDGbygSu2Pr+pf51xmiWxH
rnK3X7CBzmI0Ic3+UMX4Rcn1Q9XAMn7/sV56edwFKjJYgVPreQDFDwWcPW0Zyz0Z4P44Ea0aI9au
7OvSI4ROA1EXn3MQ9bPvV7eyatYHaeKZ0Ru7wjfDTddm9T0OYcaVj/jSOWFqBVb0gHDMQj/7iAMz
G3prUPCZUdF8OYCy+wztwNYhuIDvA5bpSpI+13PQb9TSVK8sf2mngnvP4FlyUK2znRZFa+ZWqxND
MnpEUjHTO3yjMK/RgmvTLC8dFhTTi3ccY7NMcfbd5YPKUGXR8+rq4Tj6OUYvPk6I9fzb8uNbO+iS
K29x+e2npxOagMPtgjuzRX/47NF2ORESWZzpDn5mbCAk6zdRVIn1R08klY6griA/sRfi2WnkGhOz
6XyfQfEQ1LKVbCAdYycpr1hl//ueWMUSIBbEYRVDv9NVRBPmCHhK062LynqK1dD52RVD+yv15/lK
AfOnYDh/bsSuxVtQs3Rdnp0JPQlrtkoFQ24okWVFdtmtjMiYjVWk9XQCkUki67EHVKCZ6I1mLfjb
dKVVg9quFLOPvqFqYdy55RRotCM1mfZBQFW2qvK6fmHorRaux6GSOGlpHZZ6hpFlX5MhhAOmWilg
ReHU0d2EXXOy0tt+MEAgFIQDYZ4aXoR+CRsJvtsRWyFdPPtTayZugksOss9omdfXQrD54Vta+9vg
ZjwKkcdfCnuwTLcs+en8aN0aboSWm8/wo8jrWyiZzSbgV6NknbtsreeRuHWkErBPcJGDL21I7pxt
GJGD0yA2SQKTnk9niDFaqWlm2lfGL104vPgRSJI1bI9JFZcD8VdoTRH5RWGAvqRvhH6XdeU3G43r
/v2ze+FULfPjSD0cClamzJwuAgOjaKQG7hv3yXQTGxgy2SUdvypLm2unij/q7FDhHLlcigxf4ns8
O1RxFak1ZjKmO49ZukV5gg2aj0XSKuunVFy5JS7kulLj/iOf58unhDwrwvNUD4uBVp+by1L+HCC8
L5re0nmox3LIXBK0HksAeNoeRGOnd2Nbn34ZYRNhpZ3Ej5Vw2iuP+k96ff4AGPGsqVjx2gZKs9Nn
3ZUIPgvyXLds9fTQllaDJhcTsZ0SO7l01Ty17yraxIjqBAJPD68QlOc9Lg80YmZ8zIIIeqg7GjnF
WIrc4LEawbWvxMx/gzTvG66ETV0o6YecBenChsCdj6QtfpXpPxoaSmCOivhN5a+/DZNm3Qdh3L19
/BhSAVCSGJJb/c88jr/OugzTCA/eiUdTCOM2Q+WAp1+k7eY2Ua4MkLu0P1A/XD0Qh9r6H6+Nv5ZK
tBipGHNFXBFSzao2vjIQGx7rqHibRIzitpivPNFL35iNMQxTKKhCrPNoaviZyOJgwUy6ocLUUugv
Kf8lhJ1xjK6c+0trgTk5HHouc2Zun56xHAtUMrGGXF1DxKsNiuWJwaDFWNHD/Pg7YwWGqTkgdHxr
p0vZXHkzknO+51bDQStTOR0p5VsLv+p/sRJn0RT8RXfMs6tvmLMpnlBOuiZyOwaupOD4mmYjtqJC
vTar/FLYdRZDKQl1dwmNp9vCrMIRDCOn5UOfBrWwOW+omq0f72/pwiowASmqHHux8j+vdrQg03qt
ITyFlZYdkzopsPfA5+jKk7u4DPtwhKUiGnfOQo6jIllUBo7DCLaxz0PduLWiUd19fDOkJmQmjOrS
EAefPjICGTAYVjjYZzT9I63Zid6qo1/5cJfAcxY+me/GZCpCkwWAe7YXMagF+jfaQJTzXIpm9tvX
ugctkrfwGa0rD+7Cd0QUMpab1+b2OB+1CGty8keDxbhgjFetkDaWWuGwrUP94/AWeCoVvEq5YQr7
j5n6XwFpNBXbimFUu1INcAaZR5vWZNNv3n9HF54e7lQmVRoJ3fIlnb4j0WiYgMwUNDZag52t1N1+
zEbzqWqZORQYg34FMT0zu1+ALv5tWtZy8tifenaPjE4jYcJQV6hl7qOCyBP9C53Z9qCASj/OpTb/
ipJZe9KmBNJQH3T9Dm2Muf34to3l++Jc0pM4r09nwxp9nxTPrSJYGTDMy7WMFf2lbcNlDFc7XPkU
Lj1mIodq45NtYbt/Fn8zvhHEkew6qNV8X9s6lM8hDD+3s4/Q3BHK4/v7u3BOaYuohoWhPE5U51Nk
634EEf8DFiOC3diLFazWB9YavO31f7ESEBqjJS0ktIZ+eoAiWI2+RJ/ktmqoo5nThOfEPdMHu374
MH4hgdyYNsL1/CcOny4VOIWiBSiuwJrNB4yC5IsSVPOdZY/XWjVLZDqLKVxcy8A0gcUX05xPV8Jd
yYl1n5VqvU8euBXgdymw782aTk0orWzVq7W1G3rys/cf54XIDM4F0GUA9UuA7dOV63YcEjosaCPD
0f7MXeS7OtyKK8fjwnE0l04Xv5zEg787XQVcA8Nag9hiS9gw9HZfZUX2G2jhW+MPHw/QgBgES1AE
m1T/rNqujJnCTCdmWrTeuQuwkxD4DXsYkw3rEkjlyjG59AhptyztRPpeVI+nm0tnzBcp6YSb1NX4
KQ1kuh268NoXfWkVyeVFMxMHOPP8ciPZSkvIEAKXwfBz4lsdNgBXa4OLi+g4WNJRswmWZxlOBhW1
qXzq0AKG551VduK+VjVt/f6ZuxQsgP6BWNkNswLOzhwK0kpTKtgsE9Xs1ows8zBWqD8KDYvK95e6
uCGCII55krbu+YDFEPUyuRkJ/Vz6MaXy6NzC8hBXMOPlB59/vmTxADy05ABaz6JtXdsJeS0nYMR7
ZBfUIljbjSw2vTHj6IbSC8OJ8rZWBw5hYV2FSS6sTvZGesC9Rfw4i4hBpE1Bt9Ci+ixRX9IS4mrU
OfqR2QH+h0sIm7SHaYtLqJf/FC1q3AXR1AjSxd5GMgUj5gmP63QLXTy4cmP+GxJZih68BhS3xN/l
EP2VjgyVHs6RmIGtlb4KvcEQuddVlfgeKaPE72lBzPGeX/qGm/fPzIWVqVtIiAkgHFLt7HuuUfdb
it0Yrs3Y121CEfyUFML+TA1qh25YGNGabC9azZNOK+f9tf/9NCgIScDo1dBKp1F0umsnT+Mpo7rA
+RbB0FKY7Zg6E+ynQs5Xlvr302DwKMkIlrUox/jL6VK+b9eiMIG0MEORmKgP7d5v+4/fLxQX9J1o
lzI3EzfK01VAWst4TNmQOQUY3U4CEYADM/z9x3ZhLwgG6JeSFPCt/0Fh/josdhFOBGbScT1V2p1V
ZTgYtJm6fn+VCy9nGTQKlEuas1xjp3uB3pUZWmkbUE5ndW20EIIcxkp4TWPOV0Ca5UI8jSgOs35N
oHVTLoDEWUSZQn3IBsByFF4ihyicg0LCjP5u+tF0HJISW4JQ1z58kbEonUkuM7o1BOfT/fmBdNKg
HgE5IaZ9Gyc8D/JeCX68/xQvvCvSDHgpFuCORlJ+uoo2KWYk9RmmeDqWu8S3jRUOPM3HTwSrEJIp
n6j5zlcpCytR4pZV6jz217w2eAwZtvfv7+XSiQC3pDRb2qs0aE730vB4wqTVDTRF/YxnhT57DMCZ
Pc02hiuh9wJsRzSkEJSkNGTY58PvBlpnyO0545XE4Qs7aTVfKzjRIA4hsdyP3ABfGcxnrRsNs5lh
0LNflKrwGKvRrLd4tGA6UIvhU9zkOpqvyfwwTrxEa8fi/gOpx4n49FnUFnKfkXzZNYYu25mFVPkl
0bWo9W8mySp8DwA+9Ex5mKer4BnlR1iYGKjzAuuLgeHXIWlmeM2pGmaQm83oyiu+cFwhsoOULoty
LZy9YlT1TlBWvGLUp3BJU2PehCKernRVLq1CMrQAClRtWLGfbktX2ha3Rwt7VJkZn/kZr53fXfvy
LoDRSyAWyyhamBe0ik5XGTkyk2iXLkZRmndZbFt7Ju2UT03d5jj7R0H+JUsSnMVx2bhL1CD9NSdh
l6wGJvncodfLrkS5C58PSMNCFwN7AuI9OzJTbYtFXMfLpLj8hAqCgQtW1T6ZLdYEH/5SuXzA7pZw
4JBGn27dRK6n1joEjzhrw2OGrPMWf6NmM8x+feVDuLArDgqOVxpUQUqqs6UMfNH/qw9XFXb1w7by
ZjvFfrXq+zSKr1ziFz4HseTpgIEkZcAcp9vqBgUJVkNnUdV8mP7zGN+HCgZbUW8pm2aCWvv+Y7xw
TmmcArQS85ay8OyNOSYViK1l0PUrX6zjIop2FkqjK7Hu/AnyzAQFt8qFDs2P+vR0V/igVC3EcPp+
HY2gqg0xlbKD6DlOlY8SCTEyUheKAnA/r0o/P4LWRNuvSVK63nTtPATC8XpsUJu8/9i08+e2LAMU
rJJmMUENIs7pjhh1hqqyZxkbXzyRiW2CetuI0tU84ihTy/WManRMUC2IWNs4pv8Zl2V3DuoVRjYf
frr8Fq54UHnBd3WOoOgMSUL2QwcX/8vCM+iHcs239rbArOyDx2UhyvF8QVGgZlh8FafbHrBWSbII
WoadlTG6wrC5aXTmj73/dP99uJCOSCks80+b3TzLKIw0rRi8woScqrHGbxhxNV8qM3/98CIcSQuZ
BgkZIr2zRSao5Uhz1cX5WmIWl+iNZ4po+ugDW84Hx0Oj+gZ4ss6uN8T7bY4SDGMMw67WFnntjcid
//bmPxl5+PecAP4gHvzf+SWQIN6DXDQo3Wme/DmvfyXM+F5lA01tw2XkvfhZQGv8htouxUOtkExB
w0fmd1s64+ek9J3vxqBV342oiOmLDTEiE7wvzR5xdIbgqSrk9EDAExV2x6k89IVay+cBM4QEZ51S
1lvsvhD7z0UZ7GRUtg+d1svRixr6QXty4Pw2z/FYdK2xN34y1kOZ11HAHBzGmBkaYpnp/1B3Zstx
G13WfSJ8gXm4BQpVxXmmSN4gKFLEPCMTQD59L9j9x29RbrF12REK22FbAguFTJw8Z++9LBGRX4O3
fyCZYYQ+NXhiN8AUOs+czQ3bu9n0TNQYdV5dLSI9drMEjMc7xD8SKqC9jiKowDHIurCjxXRzQDYk
g6RZWPnrmh6Bnegu0Rng6a6WAP52tXrrIxkcgLgmp3WuMhbuuK/IqDP3VT0ojPD6qoYT3a7Is13w
aHxrJ5Hd+SshlVHgqvyiHnrrXvcn47WbTYLTvKon3GusjLo+LJQuSew7ywTdDmzJ7E+krafZYhv7
IViM4KIvEva9LDfb4qQoMyLFBiq79JD4hd3tLX8JsELZJrEtGkRCUskWt/HJW3QyeTDRXKUPWT8v
E8HwHWkUKXHJZ/XCIH8HahKSddILYkM7TRuwTrr9/NrpnfForTOhcWWWkMlFCG1wbzuLO55kY6ve
MstFdzcGizCJejSGGyerymtbDiQOE2FeP1G24Bkm/oUcs3VwbJdg+87D6JYPM/FdftVfmMQiPJrY
LrCtOG75qPPPPOeTdEkML2EFBYvfi72aCkmiOQkSvKuRNlc7ArKJamoVWuwQ8Nc8IuToeo14fdP9
Tuqs+SgTgATHVGwgGem1C542z+nfm3TIkgvkVQo8swW9KiUrZ4nNuki+eT3gxKNndNmtJ4V/3SWl
dVKsBJTmmT2c6iuJqHD6MI0gyH4hK999pIU/uiE61LLe3OMznmNlkaMg837uI6uQGHLQptXLYaSz
8a4vxNftuprAlij3fQIW/XrAAuj05VOpJ3jSCtETP0WkYrNEQZDNt4MDmW/Xd1Sc4ej1fX1K9wxI
r2ts7TFOv/gK11R6j8TCF0ao+P1vUmIrPajEB8ES+APR4lNQHCu9qxJcQDY5PQmO2YAQ+355n5bK
+z5PyHtifGXJsLe6Ivu20Gxo8Gm77TXYB9vH7NkOfK52qmmgtirnIVqLTmQx4wp1Pvh5vVyho3Bf
syEnNGEOGgevNckxYAQnF4WD3Te+e16YfjFfOeNgWfcONL8M//+abtkmkPPw5xQ1gfxugMEGxKDX
3KCTGJ+zbUR1wD+RE5phOTJ5LqxRry9ylYEqlNpApJHt+/hBl95RpOkCOavGlfxJwGht4eMs1NSe
wKylPW/cupyPHfJDsGPMsp6HTOF17b21Yn+YGmlEREFmY0gg4vAk9EXepobTEsXAvThprIIY5HUc
/ZxALmGq3WSknrtlJtlzqNuUz+h1qoXiC8fHDB8hJZbObIYJEYWSiTx3Mr02jpApm/O2HzY85URa
tCRi+6WuXf2O/X986aaaaYlv9Q5od9ltGiaso53EuLW3NLcPYisz8dpb80D4InlJ01UBVdKBRjAC
JUQ/yn90cHc8EuOcXst1ywWEEqlEmDKiJiCg8Ncp1ObBAXXY7lPbq16N3E6vy6R3CG6q9XY9JEvF
PQG11QQhzMWO5IwkwxXdK78lFzZYethTaW5dTXWP4W+qYI9HJLQ3JkDwlZy+CcVveqy9sVrTeJk6
YZ7QF60gJCryXciiSeRNapBmGeIg9e3H3pYreRbOZLwkhm28DIKt4FQYDlRJ1204Cp/IxGLU2flB
crGyfmcAVIP5rBnQJ9n/c9OLkH2WRPCtTnlNP41ns7cG8E+lo7ncbMOvE9yt1XhD9EkxIrIohX8w
R043YY8Fv4xno1gvh4BM6p0jKUej1tD7Je6Xxr7EvN/d55hIybNBRONA4RLyBxIu1RMuYs135bqg
1vhGGE2fnfTTYD/U9a7rBvdU6Fb9AXgWC22SOYrkLTnDRA0SPBvboMmMWRqEy5B7QmpSZwCghkyg
+wRlWkZ5SphQsJBEZ5LUOGmkYoFO0V9mxS6wK0hf+k4w4vYwGUv1o7O32ObUWUjJHml24++ubeS9
eSvXVy1os4fKYR2Hs+VXdpyyoOiFVxXoNwUElAe4rggyQn/s3aqcqbknDAviZEZEB5bmklR6ws4Z
GabFShCL63bfyaEjYcNHi9Ps4P5x9lC1IGlm8mfcgn090py1sceG3Fc8losW1Es4L0l5wG5JNoBB
umbMK4ygzslfnaMM+uDO18s65Yt0F7KumD85OyNly4httrwbgi0NPOml6OyIogBLehp4kEkhIGln
5dJJMuFVL6qjU+AyVlA3SVQp+/5SVMtwKSbPziI7U+SBIYYPiKod3WsedLVETcML/s2wsowgeLr4
8nJdUPmRoFlCMlAJDAhSOkXifdiVo2l7sXTkUBHnZ2JNxWdivxCGPVUHHmtvutKFnbN3GDylFya4
YBMpvJu5t7k9svflritIRMgT230azXJZYxsccH8whwpNVT4qp7jQKnM1boNgdkzCipKMyIdKa4mM
UhAa9/C5ZmefFGNKEllQza9DN81AFwth3XYqSZIVRmRm+8e2WuSGQ0x4VDkRO82zyKX18fuC+JdD
mrEd0dAKMMTnuPZ57GWV5ch2vmJmWGe8pmbtkJSTlleeSz7j7y/1eb5CtboNV7ZDC+p/Jg8/HyM0
y0A3YikgzEhN8ay77s4dLJ51G9zOfiCClbCB0TwZu1XF4yia+PfX/9ePimiBBt8mhPysIcDOT0ZC
PXKMIa1s308OwRKJtew2ZsYXY49fzjJ8VKbxHOk38yIF7c8fNSub1sRobYORZACsGfZ66DtggH/8
gXy6TToOIMYriN1+vorm6k3izby5zLEt48Kj+hLCnhBN4Z3//aX+5btDz7n1C5AxMW341A1Rul+p
iTy5sCptHd6yhTjWyfM19DPXumQjy/eF6rILUXgdzv/Ef/v99f/thv41zEHyYNIA+nT9vtBATVgc
DgNoGYd1JV+coN2vdJ7/9oTgfaFrgX8ICdKn830nasVJCg+vNrQdfm4NU7dHYbFiPv/jJ4TmPMMM
JhBIqX45Ig4T6QsDsWbIMIMiVkwFLtzR8X/86W3broK5gTcb3aW/DHv/OCAankEFQ8cJwzrialP6
ZN4vxfTFw/FrX8TYfCEo4vmFD9b71E8ixxf1QcpltBGuBOdvD5d7Wu95HQRyN4ydf7mMi6DSkDCa
axDV7VqWGvyVYj7xRylpNJPc72lB88UwZFsCP5+QmeTDx2FujCqDRvLPS6Ree4gtFNChrVz9NZWO
ttd5Ae/JzSR4CaMagQMi+0oI8uvTylWRB21SITq19qfzfxKsgpQk7gfvYXAadUsRD+r2i/3sX6+C
8Y6RHLN+9/MgaynFPLFz2qFoahJn6/mbrsMy+/0T9GuLAYMqjRmM1FiP+Dg/30BeaLmfurwfEPGT
4D0Z4om8U6ABYwmFojaWvz/UHxnc/3c0wf9rNvity/o/2+Cjtmrr7z8zBbff8bcPHh4fUEF6fWAh
HReVz2YB/BsqqPnGf2jhblMyviYcmS671v9zwjv/Ybq9vRwQbW77Ju+h/6YKavZ/GPwj5UFcs/Uz
cYP8iRd+ewz+/zrDCIkalMedgzFCaMShn9YZM57O07K23udVcFitPe/13aR/JRL++WH86yo+vnRK
B9qR2Iy2FfGP7Sz3ScrwBQY0NqM9EZXn80LUULZcVtK4/cfdv/77R/9nc+2vKcpPn4j5M4Zx7hCa
J/rynz6RL4oci9ZQ7u22yPpv6yhdcz/RuWi/+aVW95fMzlpn74Ca6T9IqVvcOzbwoDspR3I9H4ni
7l0P4y8A3rOuJnLq2C7C8yIbe4l8rAPORjGtl0R8UWX98k1QYHG+3/qCTEn4+8/3SHme32tLXey7
4KGqrrQCLFZ5/8XN2V63n24OTyFjLiZq3J7PpdzcNGCKVJLvVy1/N11yX5W6dEgiXsm1HVSDA5JE
/tnY6eqr7+WXZ4AWNGoHusQILEzjs5HFGcemaE2StK3wBev2ORPoCIDjjnNsrA7pfXCAuv7FJvhp
5MaDt12U+pjnbhuLfv68+mCgGgg2IEes9t1ujgmGPaVXd0a80a55+P3d/avm/nx3KUKwezI2odba
vuJ/POYu3ZxNuJDv+9h5I5L0Nj2q3S1OoV1+4oZApHdLnIUfQ9iFdze/v7Zl/cs3iwoJ/QpeT0QE
23//x7XhvghdFGa+B50SIv885n0ITixMdt5tGucPPWJsqFM7GQKjvEhiDYtmWER5mO7Hox95183F
fFbcjMd078e//9k+zc7//hb++bN9Wv5WkDY+oXQ5AUC7hEbmo3ck3P20e+xP6hPnZtwvp1n81bfx
V2n5y7eBmZwah5MDPoif7whhG0thwcbYo3Q8Wvtgp+39UzSrR3gXl9qT9pSfTVekd/HLvk6uAN6c
aSdkgJ239xDaTu3jGn61D/66xnkRbwucPdBn2/1UXxhBIMeZ3Lm9r6TennO8G25p64zTmUBGvPv9
bd/u6s+fH+k6krQt62STt356Glut4gTrlsU+b4ng2YHGgB+/PZ7//er/H+cZv34qSkiOMWwnXIu/
/Hyj59Hs63nuuVBqv7m18OmjbKQGpbwv1vMvewgSTMJ6KNFsxlnsiD9fidmoBr9vBZrRawecqrEZ
nDZ5GVnNV6+Rv3jhP9297VKbQ42/UQ5+Vjoo4j7TahRc6hV95Ak5a3Gx6+ADhG6UnuWxF40777Du
m8vu0nhVD1mMce7Qn2n733+L20f69HNw2tjCb3g5I8T7dHM1+BaK6YEWL/tmVx/QKIflrvrivn5+
VDCTmvxCDYDXhTL/06NCbqtS67ZUmhwoBCgxR/viYfz8zXEFAn22cgdJPOPYT2/lTBAUJTC779eo
jfzr6tgef3+ffvkIm8WeV7eBFBfV1mctUGp6Fo1lrQTmWHkhbT9SwyboW392FaJoUKBZxPkgmCA7
4NO3QddnlLRa67gpRjL4umEmcgvMzp9fZQta2BRoLK3Pj3nXK7mgCanjJfHIPhhGVkRkEnL21Xr6
vHK3j4Mud2t1bGPxzyLEaSa9NwFgGDPtIx/cJJBdYUSPaErbf/iIbZdi1OmhKKW+CT73PGRVQaLV
uHOZ6fQPmtC7ywoo2R9f5S9FwXaaRVXAQ/fzBtGTKGYEYqpi1fbJE/uFd2l7dA7/9PuBAb5VFrgF
ODl/1oLpiqa/V7tFHNhGvvNzZraEc3yVyvP5iWYn5SoorYgA2gqKT8+aGuife9JBEZGMwbFq8/5C
Eqb/8PvP8nlhfr4KJ41/1g2i6IkgsuwiBgBBGq6pdaS2TcXR1kbr2I3WVzkH20L/537G48b0aIv/
4nSzPd4/X28lnsTxGK/vaoaL4WLblzrTntCFzRyarnZFanga/v4jcsc+1728LfiaeABZUSxgc7vX
/6iOvFLmYxXk5S5J0urSShvPhB0wNtPq57seiDP5ibgv6mjs0CoBdk4J+ibVtIalOxXzfaXI0SMX
btB1xhu6Il8vZaIVDYFFxnrnze7HtHYWhBfPOEHYMenAp0fju5W1XhbrQECuC9cCv5B5ae3DLc66
va97atqipCQ4xd4kgLdqaaeQ6048PnmblpgIo5fOvTtkBtl2g28c01rN1RkztmDaBZNwlpiuNsnh
5SSgTLlFrqszJGw6xW1WAPk1CaBZHvmOiR2vSytY7siKJ36BdKFMTBG50Rb8vWrKPNLt60Xwg5Ty
ZiQA0yQasSdnu3TFcjCUHVwpkc/3frluYd/ESAHhWGx+RGZ31WsvcDqFIx3ZOSohLN+6InXgJejT
SLphbXuR7DyD8EBRjQakFfq5Ye5WyZUQdV6FfHtk31eWJFV70uQqQkeHH2nBDPFC7IvepdsJcFhy
tosi9JrcvYFHoOxIFYBI905mbLQOfKiXDT9UF21H7m8J0yhgYgDMJ7gEJP+FUN6ABOdEsoz839hy
IgM+D687L5+bnSyIJm2Vcq59oCfEl6yTYhaPIJKAARtkdWjXfdOdrqAtqemJYZjCmn3MitzObQAg
EuL7AquTqNOjsXr6EKZ65X2YTjaSPa0KvQ2FJyY9Qs7XMjQKCjVHtWFrhPST9Jvy8tUSgramZAKW
PiR5flJ5MgCJMsxd/1qYa12HjVFPFB9asPbRalpdABVgXS6CsfU5X/TBREiTLwviRAun9WKABwGV
Pgax56xU0HuZO1fDrgis+s7zEYkQZi5aTiVd6QPc0sn92HVo0deoyBuSeM26Hh5SUNFADmyyv8+B
4jDKmwXIwiNAlMTfMh9gZWYNT2AIsaXbO6QxH1boKH7oj6h2w8puRBcxpuYEoiEK/gYisHk0SGh4
NzHCv3oteqgdGo4asJKDDSX0eO2BN8+NO9Y0kNfBJdtlm9rVr7VbF8SDUxu+iTzw4JiOnvzg2VL9
TjWJzVy+DcDEgXOYJQHJo45Cd3Ey72RqbB/CmYWfc4coPqjBwNkFEHEPV+ROzHoPbLxdeLyDLiDq
G5KW/9CbDsuLmUMNnKoDTH40+y6folnwYg31NWlhdZgyOGPgT+6pdKUOeLjpBnVhyaa7Khx+0lCf
YXodYHQNGbBB2gBhwzHybSzqPI31vtLudGsiGXzMcl2DYO+R6+6qAjQbdHTfinrAyUDSgqKqDrlV
oBFNaMRCQ1+lkQMp8vXn0mxNk/uyeA/mnMvnzim6lLhoW481rS5J2CW2/tBoRLj63qpzCuPWn6OF
K+DWONP0ICxT3vrbVJ776AbgdeBujAekD9MZTPkNcI4A7Ie5iJ5RsDd6l0VHI2NnaQGzVIDay3KX
LaDFARyTa89MNjMZqRZrXnyUnBv0GP0nCe08bxuX0AwAI+B+roeY5A2QMO2CGxoic0J44Tq0KC4C
XfSw7Ov6dJnM5c5pDO0G6RTBiTKfNDPGdu78SDUyvU660s6Gox9MLmrWdCTkU1IlNjGzPczobpMz
PUqG2tzoO8q4NMecKPWgCRoZLoTjZwi++gZ3ybR0I/IiD1qSqAaedKB36DTSFltK7LddnR7W1EiZ
wBdDAnRKk2BZkblwTrCzrhAn5DEkhzHtSmM3mXm1RlYW5C+DQjVNtUBm+2WKgOWuYkWVYTYD2Yr8
eRBzVMh+YjNta2bDvuwMdiU1LqCB0nbLFxS2g/TKrqwzsWYtyaokMmRR1mX+j5lJAkutGAexA7Xt
FpG/DmAcHKuH6ydzV30Lxi4wIm0NsPJ4ZdedV0NnGpGoydGPCtKp0YAYMpkvZrQ8JQN4hDmXIvXh
kti1AN8lfKuDYlgG+chHN+2ntBEExKE1zz+Y8WSb7N2FySLQaJQndiMJNC78ga19VkJDBJFujp5V
6uOPbu2Z6vbgcZkjrIt1XWUFM2Uo9KxINJy5C9llTd6FXxNoy8ETKVBmz+TzuxmT39BcfLZWcvpS
Xnt24ygWsyfYn1YdsFs7whyOKEX7lv590D67XjFZYcYMU2J4SwsymoUDpVZWpnfGhiJ5MIgvtvn3
fmn06EPzIZDPqbCWNi5qHxYEgvNJ7LqkB109tkP+1E4lG08yp+17IlTKIF7UnXGaLS7mA7MvsFZz
TiYS0oRtcEMuv7hXgZzAR3FafyfmQ5wF/gQoTyt4oih7LM3kTVDPV9Lv6izqzNl6V12pusNMO6GP
ioQEfUKfB7IqFsb99yS992BqBiZraFcgY6BPSe3X2mm8Hyu5vMDT5kxwRu3SBXGDHCggvGxZD22/
/etZOO13hvhIaDp9K0tGY9XJcZ5mEACr2608WvWI87BqWbrHpVF8x5HlSu15YjQFMWI0SmufAQZ7
0VoPZICZ1xAWeOKKp8ke2Hl1t6fmsJeheJHQ02TU94rKik/S/ZBu120sLX1SR6b4LWoL2Ss7dnSH
GHdpjsTqz/ZgRiNjzTSydTWRj2zVYqdpY42ZyTbFY2WqHPSSz2B6h2p3uEN/NxqxqxfyLllEoMeJ
Ddc7cqnWzz1q1Fc7T7bF4ZGgzWKo8vW90Bd0vqOmd4ReBX7VgE3P5eIDkctbCLm4wF6HpTbwlbCk
TsRQCCdiY3W+MU6Fu1yhyLropxoqhYfe4nb1gLZE3my4782UzW+5M5tD5JTT0ERT4SS3SAMSnu9k
9u5z11l3emr5sAWN0pn29kie5hFBvGS0nuX0sc/7IBMvsueG3DRC9z4UR4YsHi23NgFYTLU4MIMz
DKbVszUeiJJurbidLRtGbk89aA66U0dd5uQq1ukBPQST3wEz0FLnqRTTsoQ6yeLZvmWGTy6JWwF9
Yq7vk04/est1BT2ggQhv92/pOirm09oCsA6JkPnRZ5secIGu2cSApx3QlUUB/MEg+D/s1to5debK
YYvrrWA6q7jwGQ87uB/DBSsVIrQLLKJ3ywlZS2UVHwnwNXefiSaJ23zq1n1lUwyRKkoRsxpr/cgY
TRjX+VpoZXpM1nnoP6Y+19YHOvQWhAsKIx38c6G9qdqYiFlRFolROzAbASKmerXx1hU5wvzLFjb7
fCEb3e8urTpNyhs5CXc6jtlkziQSzdIKseHOT1nOjCEefY3oew6vDVqAwUekXZQsO4jEPayzbC6W
Mirz0stviFOgYFyrRgeEXRnklkNSL+udaaXZm5dK/8eyKF5H6dJmxkHr69J+nLwGimRNP+MZHuic
njQwj/QLqx+Vcco8AvFKtAZppYECH02+9jJFzX42BqpDS1Pzpj5XJsum3tC1Mog9mWu2uwMoUhoD
22niB3Hp5ut3aS4B1BV8Li8wYuzHzZDeke2N3jM08rLXLgoCBPxjMM3JELFrOwZMIYNX/LLz/MnE
X51rIj/oRWVM3yYHrAj8HTsZwRtng/FU+sIvQrdSVXowO1WnV1JKaz5qtmKjprz3YEMJx1V7krIk
yIMApXJorL4LtWzsh+bgdUnKvmMnQcWGmgT3k48p56lJm/VJY8gZHIAZeQpGsKa/BWtBg7vGUz7D
AJY2NsDKGeRIng+ZkYdCpXp+0hOPQ2IfQZ9tPE7LatzQl5TepdmU6PowqbOB6CjHtNDzZVpBOqkM
+7ao9a4NwVvXnOuD2h5/mGnZLIdhoMQ5bRKiHU4LA371jpwdYV/Z5VKbh7kcrRu3pw659Fy87t+k
GkZ7R0aYA6i6A8LunPgUh+5zrvPd7NTM4T9E9xdMF6Mu2H0nYY3Dq5lTm0Mr1mA8lC65qPvKBFd1
PVRrBuyHqNg5rgqdNHbHTLQ0nm1lAwacXAomkjRmO7INtt5r3RrbKnKrymrjxQnEd53k4n43FOsq
yYVg23kWIqngIE7tKm6XRZvrC8DUubgKGPRznKm11t7BFfTuGn1QtzJAp7uIEQwI4snhzSFsWpwS
+1ZWN21hMcReK1x4Igum4Egg42RcCL2Vetx7C0htzZnS+dmcVzs9lhIEVNzUgqR5KKeGcTuVefNS
tySZHkw/CT5wrnXVqa04GF2OOl/UzuPL1E+90qzd/TwMqXElPYC4J7IeWsppHeytF+aBVhnVbtH9
nvIQkVbNOWABdexnOu/Ewivtd8sqtf603/SVaSjU3M1nrdJyCD653VEC6pL3a4q4cLp0rQH2mqWN
2yylzdI0NmY/c67IPjXSs7HI1BJWuWn4kS3yHKBXwsyB2kZHmw9fDGEeMj6zQm7Z2jrvxKpL5Hc7
cak+cst/RGKUE6XXgx21oKOLO6eDoBZVIMV+dEQMQJsL+vHN1HyNw3azqtMKHXN5sIDa3LWd7PrI
LrL0x6Tb87Cztbqy3uuxlcnjMBf10wryGZu0yruLIAdsHzlt6eHCRxIuoKqL9R1h6lKc1IQef5ij
6rWoyTqnfTJb3RI7x0+95qxFNP2sUUQFJ0vfNgQ6qK6WHEIAQ581YklZz8hKH+xmCvyonM15uKbb
uOkeq7Q9NTZcx0lTT0QL1Lr0v/XoN79J0qHlnrMp+v3J0WHFE4iAgB2Vh6lxarYR67typuJ03a5P
j9v+VF8hVeflag7dbGyMH44PK7LL86pm8wizonIsgCwdKCJ7RA9Idd8aD1nNfhBheS3vMNTxks9K
Z5wubAPJ/h1Ooya/1oOBiNJCqWk8R0O+pENoIftNzzvNbr/jFvRoo0yddGO4y824S+tug4yZnmr2
LTrDm5qDwkTAXMv43M5V4USMKOoiks6gaXHfz35Pr0euvFXa3jYvyiZbjbM85ZT6RmFWslp630+j
QXZyOl9xHF+LKvNl1KWlyxFOuYJcQ7EOzds4pO6165p1cigm9PpUHabxQcNl7aFhjdNwsAFAQJgi
XVeHN0R8dGzxfp3YUK0GiLPBJyRorjPXSJONlLvMSnrtSPMN5HrlUqiE6YrfcOd74DvoygXF9Wq2
gzpnaqUPhBxotZs9e1na3a+ZpRVHmWqcqlaWKoESq6PDq0unBJmg1qVziKDSnRAmcinoo2m14ABJ
un7nFcAgwm3u/jJOPvPnQaOgCJHGWI9zVqhntzLNp1lWfXrie4WBW0pfWWBaWmjzsUiJiIy6qVTV
9YpYmBVggfKVjgJhU9kZvAob234QcdNXCLsaKdthRaNCP0k5PlnhMvX+G4Yr1m/a1+mFmQvgn2PS
GGssepP25ypL5zoBqvOSKHA0boG+88zONJKpYcAVB5VpEBnRgrHySlBJaKm1bmwOA4d20JbmMp2O
5ZRd56QnoGCWjTrN0qDTdpnb8AVxuuCc3HGvcTRVI328RajhPpclFDvk+/BC8KBLyGeNfUfpou6S
usROvRgL+HQzGI2FE98sXzu7W75bZe0Mu4zmJFCQOh9PjL6yq0gZLKLYSNr+AZGH/kzanEv1aDoM
sTq59PzPnsYflK9yclF+cIPO/aEaYZF3PXhaaFbGteU1vb/Tip53Ijr/7o5ADf9mSLP6ammYtYTD
pJdPwYpbg+d7aXjFjNmI2jtLvOvOKpotqtBLb4fe88gYybT1valcWr/NnLoXpcAWChtb0cvzGte9
zEl1cw7SBdCwH8kKwRxQq4GQIXcYrmdH8iZfer0ICcjSPkBccYjyMytFmOavCOOJ3YNZaJR4f8hy
ZOJ0kgxEmMZONjUc7Al2nChXUloyY2d0S8QBCvwSy0etfEkGO8vY2B5IVre2zx0xMrAuSX6Bxjas
3RD6LjYlPO1BxgGiTwvk7NQMlD1ukKEuyeYXg4wCcjMBrx9t1bpZNA6mfdcmrvcipOu1u4UEpYw/
aO4/vBSqCjQ41Uz4DBEWh+Y0pT8KaY9vwdAPXQwqIv9wrXalPW3M9cNmCnvusTVcBT32/b02O9MV
MEEQCLyfxh/NYGnPUswwzTFjrBVdate5aX3feHA6UH1sALUncHIJXFRToAm2B3d29BAACl436Lrt
00SrVSfgtdJPcywKiOKrhErNJLHirZ8JdQWcmaszt+9BzQZ5F5xW1uhoYU9BUIOXV2CzeWEP405Z
IniiRUfL1g/G6sUdbRy42tCAzDXcwQ8iG0S2EZF60L6Na9msEZWXwU6xJP0a5g49rpCA197gu1wl
Ya+LbL5XMBhOCO+QBX4WtuvIqqBqxmptmhsctyjzl6mlUB44YoMPS2cqaF1YghATg331NGglxD6P
xoUoXF74vZ5590Vqz/dCmPUaDmnhxILKEhy2sjgeEmWB4StpK/meZX6y03pvpvRr01csYjQBKfGK
O6NOzLiyevvUHdJ031tNBjNLataMDSRISJJI3PmbRy0HN2cuiqva94PnidbDR5fM49HEnyViWsrT
FJm6B9eOQ2VsZrCHXeFGVtDNVy1HsXuFHe6KBltyPjmwfMIemu2LadMs2nu8JU9Vunjvjp5XXqzn
ttWe2UXHJqOIfbsf/Ek/Q4thXGiz3k2RplXqXQN3UIb0ZsenVC3iuRWzT1cMfuArcFjwb+bgMQbJ
bac45xxfoeKgtYyN1qpmPyoCNb7ixLZZtB6UvC2CkD+tEMvDIkt0vyXjVBHpSg++25Nk4bHuML4t
bJFqpwC9vdhaXpHZMCeWDGlPZAYb4OzdWYLTK2+1TlzUWqYanlGKiVCXnltRSfs2oump7U+qZWwo
pOVQv/t67z0STBig3JBrfZ9j0XkwJxoZO8NeiAj31sUDZZwXpoyYqtUZGD3C2aOizJPLaR1GwiW7
HGh1VjXBS5BlBH5pRFzyBWD/uLW8rPueUj/hehyKrT+hFc0PZQ3Lg7cGw5MzLw0r085+0KBki0sY
h6O4CezhvNBV8wZCnc/htHWyhHZj4HgzZNGDqWryhyIbwWnprend4vbgAJyrZGp5+CxWY4qM29g7
noYYeHBnAEeNj38z7nrDofjNqREi7Bn2+5qak4q8LqjfFX0O1ursKRNofUGmMjSHBnTfkFkspaQc
35igLiY/n2wvvAq/cmjSv9d2qlSpwIVq5O2+T3LUU1rJzYkLO2iocEre5ZpLYFqsXFNezzDmxl05
GSAop6EObrw2qPFPdz0OQnzx3xfBLDskSq4SzLO8gDMafuKr1WqcZ9vcijJeZwJ9VGGQhDkjehxN
LCsZYrx20fwJTNRg99twLIP5KbY1a9k08WLDQA0cz9g0a0hpc66HLQ0EPnOSO0CcuIlTmDeiwBRa
jqYVWnUi3d3iriPGINllecycOxFHUvmwE/s2x5ELdn/X/GL++MsgF90jAhJa3MRDIXz7JEQS4Lv0
IuiqWFPVGhMnZx4XN3/8/ZDzl4swW0fRZzJghMpDPOrPE06tdIdKrLVBaTWbx5nw/6vSz6c/VFl4
CFhhWaB+9y0ihfxP0+KC/QzRTFnF/8XeeTW3jqRp+r/sPSaAhL9cGFqRlChDSTcInaMjeO8S+PX7
cKYjdrp6tjv6fm+qIiqkogiTmd9rBdUCp8zWomtcFvX2n3+Xv8oS4IhRxSK9IZyC4CD1L98lS8nA
GyFtgrpOo12tlICXQ28GulpVwb/7UQg6EIyipccfz3P3l8vWr4tlUTEU0DZW+UbbwOnG0GJy+pdh
1H+9Q0R73rMZ70YIIjFt987E/zcOmufWuo/pRqBECaALNjwr6FqN8/E//0r/0+cYyIJh9pnjkX/9
/ecUi04gbpRiVhvdaWvEbD61tMW/eBL+kcfXUT4QNMOLC6X+V3Vds/SQnmh+AlBl/cobbbNvK6Lc
UC+af45FBRSuj1L9N9+luxwLuwLZReTm8ir+RUeUFY5GozHARGXVzYbxXNu3eEj/TYHH/VPIRyKX
UeWl4p9/fwnTjFWGKi0jSJxuOpBWXkHhdf8q4PIfbxTSsrtSBYMHH/NXX5Mp80QUePmDCTE4o5w6
+TSry3/xMv0Pn0LoCqooHgWV5+Ivqw8efTJzzZwbBf2yUeqse8GjLf/884furzISrhhqQ+4HYncH
Dar+lys2cDYfB3q/rQ5jn4V3b5O6S+WBfZr3EO/28Z9/3j8+frQfYColeYWoF/pi/v7z1ronHlzy
rZgaxIVEdH07mm3/ElW28rjm0AsJ+XT/Xh6wyTfjMtLRAWlLqCHBRH//qe64UmNbJLSbD3QkuYQG
eJFB3TfG4b+lXf9/P8X/uruQ/t9+iv89AlP8vZ3i/gv/ZafQ7P9AH0+yDy8M4Qz3fI7/MlO4/4G2
EC0A3i8cE8iyuDN/81IYLq2CyKiQ/dyVjdZd6fk3L4Vh/cf95b7fUyLKVBSf/46VguXhvv39X3ET
WmMSV7A/ssfzefzr/i7+tyWeQ9aQOKQA+XQJRId+pIOaHV/O9jvQtr3R7fbgdv1W1bd6o+5SaQyh
IT9t1ht/EoXlF1qVvLjmQl2OQbTZ65zVodKi9IjvB6IXamphVBJzG+mo5ks99rXUtDjdNHSa40BO
05d+gREkX3k/aVPYGSSMgFt6Gs+oE0/70cUhn7+zl9YPuvur68bDQkV4lUS5B1WXB3BQQR3nd+4W
h39zkBZSFyHEqaqInuidp5Y418q4KVrP/Lj4hWLvifvLyP9aad+e+4BQhq2IROvPEtrXVkKlO82K
63WrEpR5dlCL5UNqM+N5hyVZazYtxfZdVUI5Re8TwSMC2MSTGaXaZhR08SeRFRDlB635xDTlNanz
buWhAXs+6h9j9d00mlfJ28QsGyCJoGLeRR+Aw9frrf7QjeprS0ADHP/rmBu/14TBN3fz13o9YPQM
oOXdjZMPDwXWKMAKMoh0eXRzZWdPHAc0dwP2Fh9g8VZyjpOdMV91GR3mpJJvdqtDUL7Y7sVuO76n
SSt4qfmylpcuS/Q7IzVuAfvoTLeTJ5p5N12i7hTd3lLm/KDKz2TK3KdCc9W3unHaF01Jx5Ma1W8D
hmSlGz6hr0N1dm4agUjouD5objsM+DdruM6k98s+vWcUzYVXJgOV6rHBxEEQR1GL0HZ/rY5yIpvt
iPKEPnTZhP06H9innSBfdMz9ZHU4bfrWjb1PGDCRjZnahaCHVyb4Z4Qx7S9M3fMfp7lFY+mZcvnq
8iyII+dxzIrHTsx+0T4hxUMigXqgiPATSFo8yqb2S3JnEPGU64NYSSjpjBcS6/o3OVavJMz0UNhV
uUvputsQtVJ5CFsLb6w1ckw1H7kVazrqheqV9rpw1oieKJ6E1YBOKKhYViq2HYPmcPccMbFEZRz0
Y7orM/OpcaO3uuaSgobm+cEohEe2FAO6tZ3rch+VADXxqbH2dxqYVmYwKmMnEdjGyh0TKV8dIX3T
/s7i0q/rI6EqF0ZEZjAch+bRpOt6maajQK3ouv2LSNzntPi9xsd4yV5Fc+RHT5aej6GY4E2mz7X8
5fZP8DIkCoyBrLej2wT0WXpxfuSgSORVzd+vLcdZGX5pEakVspU45Z8iANVILz2I0sjv+o6bXIGn
9ve0jdd2UR+7NbuhqDirq7FZReFpzKeLqyHIa6G3YQmq4gHIn/CF5qW14qfG3uuy2NvRJILS1HaQ
BIjYwY89Aa6HvZRxr9HlTumVH0m26tF0skct76Ahx585TT/LjvSRdcne63i1t0kCqTPpZ1eAe49K
2gZVZi6/tbWN39emcUgSqattEQFrcWAXYaVrL4kxTYcV8PJSru64Ue6pASoY6n7u0LFkCpBD5XaP
ojefO72+5s58yt1umxVZ9ZOvi/lW2POseWNMzJSgQh24tgKV4YY1aX/N43RDNdIhVvvdlCinMVeD
zlm9zu4/18mhM7mEdDHFL63odiCMx25RnqPByXw7+7gLnjNY1VBCAm4qRP++AvIZxiOpIoZCekEb
Yzj4QlQAllPZfj2R7qv/zG0ZzJkl30cDBmn1CySKN/jhOJysOPmeo1mSoKIpRHR0i7vsZL6EagR8
q9sdRAohpp/zmNsPGvohP6mcOsQIMoR2rrpbusKtfeuA1eVga0HfXvKsXwJgKgCpCMuIp7fvpXBe
Enprtmj8evaJVf09tajF3LowfPicJSSGEALiJuz2PWPC96LovSsPCtDYtU2/G9J94qiw/RwtycJL
BprPy8HZqbICxb6k6sEY4Mjc7aD/rolsiXk1GlbI9rgU9b6Mp0+L6KgAidSuiHWSIBHH8hg2NY+s
/pViwE7iKtRTcD0HJGgGil9Uv5bGqZhTT0YrTWNaslWXdyBjX9jKh7pmMH1oYvrSyLfmCvtf2EjT
F2e+aogNs7l7EM760JTZNTGtZ11TYQLUoi7w6jlnu0k/ewl7lIzyweHroU31pu6ZgnrGx9GKUNgd
hArw5Dw5RvxRpmkQI/Wk2ioY+wfDeG5ZX1uh3rvrPlE6BoLEFGXItzEiFdTyF9cCzKz3fffQx+/R
0H4qPS91e5gQqppF643/mQxih25ZoPWFG1DiczsNW7tWTqYsPlJb7q32Fc7oHZYIkLNejkiX0UnF
+hJWqg3IHN3joawCec1wF75Ciht3hmvqUKMOGjlW4PTKnD8JPntvrAB5ZRyvuwaxS2mfq3je2onr
p3FyLhCG1RN3eXG/jQUdWyug2rr/DH6JKdAlOmNKjzJr96NIvBixEE8sUuB6mvY0YaGFIhA5aIz8
gyLYF+j3X0bRHGVnEzZVRkGZIVviCVZWa1MP9fQ8VtomyZ1vIXMrELHxPVjubdBc5F3xAJ2LqjDu
4WLWErHHIsgPiRQjQgzJo+JWjo8imq3kQ1oKCx7oa1j2mWfMxTsxTBICsuddFAhVibDPPJJwAnV6
aaEwyVkd/EFJN5hoyFMAidPLF0WLnjTUfiRGNJukvdfQpy1i7bVItwZLVTIQVMQOnyOkQJV6bCy5
ieR21DO/Rq+aWePbYE171Mtc/KYFEUvhi1TByYQC89zRjnVdXcZsj+Y8Yz4U6ra1uTpA11aVHypa
7kEsGRDmY1ptOR3Uo57u2cTA4/pokxX2di3dwJLphSZIb1SVP5OON9Cl1H1Jn7SyfW708mlRxouw
5BWXbiihcD502EA6Fp/zdvhQ1Z+yZPSpf7RFP8z9UYu/YnP0E73a32leWP0deU9biD1WhIcGID+u
TklzmpzPSBzU6e3e70drHZaPcG4O5nJDFBm26rLLs50Lb48ehV74KVDcN33JESt+9SWi305uRH5O
+cUJCJ7byb0zIN5NUiJNHxp8N2sJ20X5md0PeINaiVtXmIFANVnryBVnBAyOXHZidu4KOPtIXbOP
esVTlfE5mx0rTDvkfFH2A/YZEIN6BKJ/SGun9uxuOmfJHhfQURYLSECpnqVsg3Q0fndj67tSNTjJ
1DttIDVAR2EbNbuGnC9fNKj90ZHyCj9Z+V1fJn9VTUvlyIiMc1JIDhYHkVr7Ii68Wl3lhtTpV6SV
4eC0V60/iY7HIBFPsAckEwUUErPaqoc+EQd9rR4JsoVxL5HvdwOuNHt8a2ON88cQRmmEvq6Lwsqc
N03qvhlTt0fv3Z0RojX4DiKop5yFU4ccBt9MMDJNpaQgGKG3Kglt415kTu1sBtzZZX/QzdNYAq/A
7tKbuL7WM19BQ5cUI/C7ujgfd9YyM1Jk4rGmIQxi8Mlsul+WQzefC7zvW7I+0qd3vUPdchnCVVMu
otMuw5Lv5/rbrFvMmgwOZNrUh0KdmQOk3xPHPq6vKFI8eHOflrA95dxBsoKv2rVzUov+oHXd22Cs
OwCAm5nMb7ktTigmjuwTPrnIXlarxxZ+OhXJSdT1Tijgvdo6HmXfCr8xppk1W4Ix2+WmEsYmIcuH
hZjSFgy2R3QgYYPewlstguY6tAD1+JL1685V8oBB5wWBLnFbZUAnqIfGvnqYiHIKerLCEBUMr06J
RCMb1YQGh3WbGUzuKhhFkw1ffcoUgLL7N0fX7sPC4xXkUlPPcYmKfUqnarvmYvAjq1sqNPToyMm/
M+5qdLF4VJIf7bssPhb30BhN34GZmPsCLX46RM+FtcaPhVQqf+q75rVbO1ZcjPezfVEWmV/kmqH5
1hp1Y0xkCrpm460rLqyy2UZQYnc3Ejpmd2PjoPBZ+hok98pNOnX0qAhGvUkXdFMMcrNE+n7t9GZn
j+aLVJSz47QuDzyCU7+pqRXqFGhOU7UoMK/WXe0w9tXTGDp2otwSXPp+RtP6p2K5j5mqQPyZnNg1
kRN0ZK8bgc5pX+QDPE5OxCSu/7Cp60PuRle700Hg6+acpHVDtlP12E1R7k/VdwqjVnQD9KzR6GGb
5oqfldUXUsDsMc3i/lsz137nFA7yDlXz55SjW6vrKzLzTNk6tdI/DLZR+dDGnAwwbLTp6D5YAxtZ
FxPsJ1UFIZLxgkcjCXRYQb9g0jIBi20pvibRUxdWje0uxcURzO3semtvlZ49dfqe88+20ToWv4Yq
IFqKyFlccbD2m6bqUEGtl6HN96ndPfWqeyk5/pEhBcM8fduI/VBfjR6MXxC12o/lFA/Val3uelhS
utHgIrUVJafHQVOY/mr0zOtcJRDna79F4T6S6Mdti1Dx+Y1Z9pul04WvmdC9g0o0XYcEotOueiMQ
VFFw1bbhoFcXyZN9zBFeG85Hp4672bV/qjQL8ir/0xEwlvbRF010O1H+dty3eNbedK1/7grjxSSg
CrY7+a3Y1pfZ9Z912X9QQHBNSSJEJiMuZdIVYbdaX03Mq6Cm4eIirC/ksO9FE+h1C/v7XTLEHxOr
xvsWoRJE52d5Zm9a3oLDuM4zLi8HiWxcb1B48aZWUk7tCDEyFJeKQmlmvz6JRiY7vfhstBERmAqx
lcJl18i8EIQWdwVgf1qLHjVdVukIxR2kvvWG9ltvVdW3ni2kL8oXBPh+mY6/ElnN+ILWhoXGIhlq
yLZ3CUYdx7eiSp7rqjgT1HxuRB6YBYepZv2e0tHT2Xh91Ivk1OVJ0CLr9qTFoW2Zw8VR6fPMtkzl
Vww/5CsaOXjG8kWbwwF3zvRgO/FPyjFHi7Nj0U6PlTp9Y0BoA+4sQ78d8z5W785qb1QruXuSYKDa
Kqw6573LCGXT7yKFqnEzTyBytkUQZ9pnmg2PaRLtzNWCr2IjEVYbFk5WhOTVMqzGAbrnQ2GQlgBZ
6UjtAI94VOeR3Lbx1RQwtUlpkydIm7ujBblG9gAiAzvVfZOjpOeyUuXWsutQo5P8o4OiiBvC4RmC
F3hD6xmzGxIghn0yWhyl7C9KWfnp8TCm7IRDs0dIBD4TYYcirBW5q1s8xBxRlylCLNLo53uT2KAr
b2nNFF8riH1aE4OKl3Bs3cV9Mz6glILXbuV+KhZctEk2DDdORCOqZfHbYK8blDXQZo5+NKCBpdH5
d56WWULFN1LbJ/qSnmf7fjhR9MSavZUQjyd7jos4QC4/P2U9egjQjGe9JdE5U/XlfWjEYW5yQClX
o7sK14Y/Zv2v1jJDV35n0gjycnhJUnlGmfeHZNSBFXNuz7HeKI1vGt3yGkPg5wBSJUBTy85rhOOi
LjjVClwWdtbWu0zp1WsbVUf+bDhltX+uMPp5Ky9JOMzKXQgjL8R6hlPV++bEFdSt5lJw5wnp8+e6
PSUq6YmlVW/VwakCCCUrMIb7NV+LwCHllKiAMCmSt8isQ/jKu4PJxMQDmHOe1lqFROfskC3vTeHs
u2YxNhXS2sBEAHCw+vpKyGP6MC5k39lptZkdTWxLws1WnU05l7YkkjrLXxCekHsNWeBpM2W3yt0a
FgAFEVUpf5c1CZlaMzxmpOnZd5Sisg0mkd082EE0TRtk2PFGjeK8DVPJYz/QQ3Zmkc9vjgDYgwe9
r9cf40IqYkw4rTlY5bYzUzRRxbCcR7OXr1joSE8s1PgnrwA7x3NbKuRZxL91MdDM2uiRN+YmPvIE
JTmgyKFAm5Mr1mEq3nCfkb4Y+ZjWkAaN5vNoJ4h85S5HSbKd9H0vjR89BfvIyREozfRJ1tVGz9bN
FMUMZC4VY8nY3BQSMEulu868xB4irmuPGN2LI/NnSJDZcUZBORNG6kOSHRVNDWoL5a3Zb7WueHH0
34jPfZrs8fyMV1xGS1C2+ske52+Ck9lF23o/dfkR53CxE2t0zYz21Aptq0qgqWXiv04Dj35xvy60
ol67Uj2VNml7aoxhRWn19FZEH30mH8Rwdctra1W7mkxkpArxBWDKMsmwzYst7S80Ctqt9rn2S+/3
mYmJUiXIoC3ORi9PafSr0Z+XEUPEZJ7TTn9fmrAz3wWwHJCeXEvMSNk5lYq/sispQ6IEChp9o6Wa
0B7XdzCPg22rO00DAcH8fbBrdj9k1IHU2ucpUpjfUvNDUeFwK9p+Se1qfVB6ktida9qYXjZYn4s0
B/Ztl4YMane0obQBVtpjZr70sY3fwN4gWQ9GsIQqTo9FrR0cC7AHta/Xq9kupv1W4bAnyhkUQRj7
mKlnIdEdBd1CPqJzkxFyNsLtvFkxkNKy2TTK1HrV8NErlx5QGu2h04gQuXSwmHK7SKSnfRYY9spy
tEZujFNDzu+Vof0odvxzf6usqfHVqt0qnfo+FCzAaPyuDRorQy8O2Em7ag8Oeuhtc28lKvpnvHDT
dnJvpJGyfqpPY1l/Espn+tMUhaIp9u7AcjwPz/V9qVBeassN6tX0Zy58Rlr1NBnbFulJN7vbSv6W
WvHZu0mwRu8WoMQ4bebF+ZMx4SiAn/lYBuU98ndRt5Y9HnI5bBJ8/iMWb2x6f0T5VTjvKLaJSP1m
yT7iEQ018qWt/KNPCbA+qGW6bYDaVWMNwBTO6Os3fc/IoGlnw1U2SIGA1Kr+WMY/DarFXCtPHcKW
Ola3NBBS6rx02D9gahHmtqmJKQuBdJM5GyW52Va+YcjlAhrxQSSfidD3VVHulemx0ECQcR3vaCDY
IXdGWGY9mtWzo1PEQ8XQkmD8E9eyYKBHur8dxTR4Rpdf+jQ/RsxsKOr0ULOQgetdUK0g1K0yPlnr
/Ks04m8sDehM++axcESQtfGTOTmHlRUPEc6+cO6O7DKpDp0qbg35qVZ7a6dzBQsSzW8aETZN/CPh
Etrc78Stmi8zHclu+VYvkotLKD12o8dVGdXDbFR7RV7zCSpC9tbWkkNY5M7BSKcHKrABhONg0t/T
ddinDQ5z8VnMCwXc9nXqjW0Gd2rJBCvlMUYmkzq7qpkyOBf7Fe/WzB9ZPRjkcqdtcayJsXHH+kVL
E/AmhX5LshyIUS57N7Cj5zSLjkK3/EoqW10sm4x+tDXHpy3IPTUcf6geW/zfq0I2UnmdjZdqXD1H
iPJkpWE8fI7isAD2DntlTJi9kfPOiJvVAxyP1j0wRxnasWxOq8qlA5xMDrmz79N1r8SHitNxkoUE
cTtpiOe3WC+FhV9b/VTYwrOHpj4Qx37X8/qJfEHSd5rTsFAXNpCIZ+fgNpSl5HHgtG2AOnlzHwsN
FMzp+n0PAHUz+UQ6m9fKm2Msfix6bH39CXyZ6EBg5/WsmYyQs75Rq/gRdUZYaPo203eJkZ679mTm
MFh1jjHA4JgEspY6U0B2z95uzQveBDe6sfx7kV1h0qUJ4GgWJ4vDp7KrB6CiDQZlOrn/yOpN72/o
oVLB/tfY17bkR7X6hA7pJRPFrpisjUKXC2Vqb52WhUMK0YFQ10MOHjrrdmn0XT03ZJGPkDvnTvDc
xtvWnT90OlL7YMG4DbziIeUjrX/r4DwDHh50FpaUNUpsDJcDk9o7fmKTSd2Vjy5nB1gKuA/H9BBS
HBWhkABVlvB/RnmaClxaiWvflmXGMbaOu5zZi7NTmNfrHhGLB02AKTDDJj96RVsTP1Cqdujokb1b
YDMyAm/prMSOaeh3qyk626jQ0FI65d5Yemaz4qHRwGuLkS7bod5VSnMZkuhrturPe4QwRqQbsSTt
LZuK6kCJGSdCLW9OyOg+cvm+qisS4r7/jdXioSvvUpIcoGf007EJnSQYVGdTKpecGMg7Pu4uy7az
FdZiDI3LJUI4qC2fanFN+8U3lAZRd52+GnfVmW08LG1UbrA2S4FPfIGyvSO+Lzk8RLv2ZlhmKcJb
WLWGn1y+5ios3bdFe2uzsy4ijxO6typtWPOILnqxicRDqU+PWv971pV9Wnd74Xy5Q3olDRmH1CMZ
CJAyXWivyzY2h5BzwpzX+6TYL2OYRO9iPlbmMyD3GYsjx2/0e8IU6CspAMKHNjyvRYaFYdBxp89B
4X7gDn5oLD1wG0g29HkEujusJiVhxetJXXSC938ZYMfBCEzpCtl6SLHJJLOrM3CBDhSF8Dk3podJ
5Y/s1dSvZnNXogq/VFGXfyDesDb5Ih55vYYwgyYh5nTrAEi4ygdjNm+UDQnUjx8kCpALvW70Qn+K
y6TB9Jn+iXBv9oU4udgYD6mswgHDXtvrHbhctYsdpcGlzMPcaoDToKGBstg7hOguvHIOwUtIf624
52qFxlVU41zkrnNEyTa9TKvxRQFuD/MjrxrgECnWP+PQ7un3UTAnxwOsF4C/CzrpdyRPKFI+uW6m
fg0kku/6dXRQ5zJRroNPk+ECz+4hd5MgRSAsMaLzve0up37U21Cj34owvBilspO0TwrezXVk+BjN
5NUVMVHluMH9JGoQZ5Z9vMtKTX8qtU3kYtC008uckDexKPPslan+RTZ6CopKl4AO+3FpWZI8h+Dm
XU2GJwuXmkY35kKXR8hdj5kWD1tndpVD2Y6aGVpLnG8QtjeBUXa7xpa3WHI3EGPL0Ohu8+zslMT8
Igh0k1sGPLYh3mJ1ZQITG3JdvVysF2tq9xDEmxgzCgL9fSPUh8FVz3aCLSlTLK8WmNtI0/Ca0U0e
ZN6pQbEq6tblSXrE0XbUahyMHpk9eBRzs9iojb1gZCKS4CbQnmahACTZUsYnkkAVGSUhbakLhVUl
fknzsRGe3Sdgl3nC5wZk6G9nqwj7RqcLWjetEBIHczuW3bCHdACiHfC1+JFDX0gUNfW2V6urqYvq
WhPxQvNfZF+aWLRbvcqGu8VRvNp9c8rnUg+ZNGtCPWb8hQ2jzdSoMihrkAqqaYdnfPY6gRet9jjT
Whb7EovKTl9xLnqjLDFZWCJdntqphSJHiqZtGsFoTOKe4yHuf86j5veIFzU/YwXUXdTrtf4xl3b7
M90x3lhos0/riBIUedv9rClyaDdexz+8gxN7iT5e1prGIT3vAFfKDC64UdpTye8hZFgmpqpV4X8B
GUPJC/yEDGEyvxEY9V5BF8ljZ9lvEy13KJWjXYZy4+6a1T9g3OGl62a8UJVAGoGqsXpU9yTHRi02
JgEE76SucM4thvmTgvU/SdUaw66yZvOhpQzmC9ljfYyRO/zhEDuX3tJysle1e0qBsnOjoawIo2gB
2qxk5OixVrtZpT3GUsCc6mjHvUBty7hxqNruDzFMzcV0EwZH2Ei2XGn7dH0D9cfKZHC0m9V9onA0
U/t5PGvFYr5P1d2zr/W9+6OmEg22oSr3PpVuA+oxm2Ga1UuQMNBsm0QB9o2StrfpNnHI7hmLpfjT
GXb+PCKpv06V7OFP1jog7P5ziCqCR8u1+OPSmNUFPTgRTOzU6GzIaZU99WOMzHvl9EZMhctNdhnu
JifnbFAK321n8aERd3DB1yc+BuYa4ibM8iTm9R4fb4pzyfzAIafhUFWzwYiAtBLNH3IU0ODfEfRn
QXgA77VWP2SZCzo4J862aWUa4rDuuG8dfEqUN9a2Uk+5sygQidJwvhtzKkMIbbULLMQtF7Wu3F9F
p2gYXBU7pGfHPEW2qW5UjggHAGrOUeynl35S5M2eJBbdTliPuPv7jVVMFVhlY1rHrtPds5PrdjA1
A0IYnalCd3EDeLKdiVGJrAmbRWxSHqQojC1RoeKU6Sr10PUO+6eItas2xLhjyeepw8iFzWUAW4I6
VWqAOdKIyJUZ+hOKEGT6db3EjyP4b8icOT3mtAzgp3QUSGnNnjfkdSUnU4MMjvU8BZ1KGeXA2el+
jc3YVxr1hgR/7TbUTMkdqTHO55QP8UTJQEnoC7uYchU5qh9SY77VqJSgDORHlJ0hvLKCczJ1kgxS
tFS0rEyRe3ZjQJOucMeAPhCH25Kae603H3GdlOyaFZEqUUMQRGVbGpNibWs3o4j0R/Adt0NW1BTa
2crzkTSdKCoZERqKTNCQELTiZBrvrKgfgDaAvzNzCgi2DxxRKwEudefJxvO1ldGcHdUum8J6RjEU
o+PdOXU3XKNCpk8NI0Yr7PKccZZE8zFHP2nTLTPFQbFzaur0UbrNsiWr3qfrQN2MNsEuKOEBiRsh
/HRq4vc5t40Dfu7bXFftxaDV6lHgDGC5FjoKdE1wraNoB4Y0HNs80t7vS+HGdBmjRFMtr7M6cRN4
Jq5xLszt0jX8rkx5ioxO3RtGvbxgSwF0IRyBUyEaGlpq3CcVZ9ETQBUmgqlb0tnD9+haASb5Dve9
YpiEPA3lawKREDm4UsqinI9RvgwHZ+5b3ohYCSSy8z8YhSBpTGfY1A2kL+8QnErLwONpnPS/M9xK
J/C4X/UIYd47zZYSEYjkIQeNKeRanTEhMEFlPSd8OtCMfdLl6g63A4/wrG8XF+FM7zp7264B/B2q
kgiIOrSM2k9NZYwnOEtjo7VyOem4BUJlKHjHsq4KaOezrjKqrJNw7uUPkyl3Zd3mb06dATg1RD2P
qBTkeNYhSVovStWI8w618nKQKf0TgLGDSK5L2emXhXtLDYep6KESC3tXJPItJY7lySR/52Ey7OhW
K4sK4Ja/0yqq+qXS4xyXst51RDa7kzFvtKkjI4dT46trju+uUJ2wme/YaL0U4xsukcTGVRNb0mut
ATRptYdm17WSHAuZC0z/BsR/XKsbjj/QSMUC4WLAU67woxfb1FBllaBAEMlHmc/6uW+tzsd4/QnQ
Az5Tz/JXFOmqbxQS6cVsjSDoQgslCUgTprSRiireRro4ZFkwiKsRZHFJW9BU2eRYzUUVcGAY2DQ4
iFR532yWcdqXgHmFN2gMMWv0if1eM1iwLQqr3EZGAY6q/EuruHWRQFegl8RAE09wl1/Q89Wg8kJy
MrRl9KeKNedhAfVrkdZgSLsnh2ZFgC3H9lV1Vg88oPnOFbP9q8xdlJlwkhc0HGSmNJ29pezdguTR
hHJWRcL3rvNdNIwdIEwsrT2ebjggqcdMz8sQXXjaGM3Tvi2QOkXpldgPYC/XmUiSaQRd0pw/PD7W
uZG40++oesdv5qQTt4WsHXsK+l4klgcqKC8iHwdQI0RsZ1sttMduruQe002G3nMcV9+w++zWMCMg
+WpTETRaLH/msk0vRoEbqLYmoOk8kT3AhSsPiF8hdBL+fynn43XSHhynaR9zY4l+9ZJ+NK+2Rsaj
Qmm/l6Fef/KiqA/uqi55iE8RokCf7gSsjD8RYJgXhZV8I8CgDmKa0hptjJk8KXjwwjXWhuOMly6Y
SZ3frXL6P9SdR3PkWHaF/4pi9uiAfQAiNFqkQ2Yy6U2R3CCKpuDtg//1+sBuxZBZFDkzWik0C/XU
dL2Ee+bec74jH5pgwsjsWuymjbS8ctsqOqWMVayzHmpMGA4PpA5AUpKFQsGwQeNx0/rD9CtN4uzU
9f1uU6STmy1wyUUc+Gx12aoI/yZoXetxpGoBdRRpbBqO0woGByJW4pvr8yFwt0OMpb5kSdoJJ9f2
Ok4dlEhDflrJMl9F4BDOhwI1Tx3ZVz7tyc1gG/EDnrhKIHidIPMqbbFSBrHGojw9Vv5Q3sjGRZ0V
F3Rc7aG5UyUvFeHzak2NrrFPhENTKe4vQe1RMZRoEcjoPEur2PCaXG/Pif6iPQ0yxL2tRVtuC5H2
Xpdp1ZqwGXlpKPPCgAGFVQjn3aprJqLmagfnIG4V52zK0VzxzSgHqEbmUx1wM0NDD1g/g4oue04l
z6EztPCDqb+cYnylRifUCX2PiPPlYDNFJBBzfjCZPLU0FXd0haGlUl1Y9ySawqEb4lN/jPlGACbx
LfTW1P8U7uheOsFp6tP5CE9c7NFZmO2D2pUv1fAWSXqoksmjnI1pk0DdRe1PG1ubV/NJOakCSpUm
2TDucGLh5dTrZgGiC0VtdmLmALuamqQcTlTTwEfvGNjwG4VqAxsU65mWhPnAyuF7SBXTiF6JbT27
leLftVkeblPKGTTP6dDDY6hVhY19LFZ2iZJ/labETalmVS91J/Qyrd4GSXQH2awk+23SggvH2Du2
ctL6OcW9mlitFLs75L2UMk1AISai56mP5UNrBQslmQ6+094pBX9ioP5PdQr51vinmeJf0v7fFBn/
+c/533kuyrFGrtX8139++Kd/Lm7Bey3Ofmav8viv+vA3y/96++PgtVj9bH5++AfAn1EzXrav9Xj1
KmnCvP2Kv/6X/+wf/sfr299yA9zp7397Ltq8mf+2gB4g0v63P9q9/P1vNq6R/90ZsG5m4cBHa8D8
b/xpDTDtP0juAdRMJgLpZOoMzf3TG2Dof7i472D1CB0u5ZsB4H9yFsw/sKth9cFMAhTUnJ0GsmC/
+fe/GX8QeoTDg9wc3bQIR/6XvAEcQT86VkA3qxY2FWpnBlINHdzukTcgHQe1oaS7AOhVI8sf6RNC
hqLvlNXWhV5alUJnJzcpxwxTuYZbh8aVTZ6OC7TmmCzpGfJlbpFI6uOqSyblgYU1JraAlnEdm3p9
33RDu+pHm1N87opAD5dA1nJqFfWgo5qOBXJLrSS/K1bjSw6rj6ORKSc0MfxlS+BBvTDh/71gsBiv
48jKToaW0ikHrDkkzcCaaQ+ASBAlhXtD1PZDYWTGTg/19gL8HlZr3qMT2LjhuVE1DrWdbmBacGAA
/EpLKmQOoqRDBJaIJha1ZjWt3Hu0geygHbeVUAyVbp2Z3X1cT61nNPE6Ulwq1H3abPpY+uvOzl6F
UyrUxd12l+Yi2Dc27UgjK9S7oNS6UwSK5Q+EFBqW2uYa6lJ3oXe5doLZfD9CjAOfWiMQGctHN6/3
FXy+VS0I+A3Gwr7PfN9FhcFW0O+09oyKDzNmUIm7EtXIrZiMu0iXYikhcuO+TRGN0vBfJRyJU9LQ
lWgLIep8FGr6KwNPxda2jjZ1aaSoXgKT2plh6HeGXv4C3RCdlDXcvpBYJkJaNjifHwpLedQ05Y42
3UvfCxB62dOoR2ctUqNF1UX3CosIVrfJXjm0MhaZSC9NBL/SoKTC2anfE0vGUcuUZwgw2B40yasZ
UCimXA4EkJz6M7UOKCVPbA3RUTYr06BUHKScpBHJjNckQ2gb6vX+JZtgWH0TTXggI2V9go0/2nRG
IdutmebdLUBLlaoHNBCvyq1Su5VR3Jesh0pEAlrec7aOB/iFXTLXinp17vTanPwe6zFLnJUqRbFs
x0J/JMQHPoWh4ik5z81RqT02u64XKy5skN6NW/KpzOasU/TkMAVE9kEHbaJ4X2b6aO/YEGedTj4P
CIfzuEDBCaVhCswHWQt5KyEIzDvBWMQUwDQV3Z4sJJoaMalhucJBpP3KkDlFeZE+WkVdoiPoqWne
F63SNAtEpVTYWvQswXQNSNWub4Yxz8REgRexqvOkU6MY2hN6KujxLjtKW6kPxU6ZfQlWZpLtet1A
x0ETO3QD+4hpgToxq6arCed00pL73IKcmDDyB/FcOy/G+35MBA5suwuf+7qSxXaIrHAftWnyqClV
EXMFyTDjLWZiTXddmij+iAkNcMAsA8tUjGs77XqQsinAPBI3J0yYCzzjwcSWb3AN6hBVhfx20elu
eZ1FU4VclpYOocCPrXSek8EQq7G1f4Y5S50JDW7FA1KQjATxT1RiWzXT4/001RDF3Bqxpgn5Irb4
jaFDMybSK47ak1OuAolw3i21nY2xQdCt8PwGMM5CQ4uJMKopKRDbMIj5Sc2101khCMNBXLVFmJPW
mfk5QYmzLCY0EjM+KWeDQVV15E1SqNTm2gpd5D6+dJP+UdD02IZaHJ+MWqQ8B1bGfjzR9W3ArpT9
NAGYu9gN3BAtTgndODAmdh7yUA1EoFaRT79zsOUJQgXsWLOuQNRh63HGJjAwboq9rTfPyJcN9n0j
dEngnD7nVZqyUx/FZ12HTGxOA1vFOs54zSBMWQ+N3htDxfIyziJ85Emxt6zkHNIcRQ/fmDAXt3Yc
KpgMBtqvGLXpQgh1iAcawGZyHhWT/xqJlubLUIbpVeZW6nMdGJonNKoFXs0Us6jpMVBqRefgu2K8
F677PKQOkZDsg1EG9mHdrMJQD6nodKl619GLfdEVlGw04nLpLDQFyTxaZBXodKxT1S6Zi+zeGeSy
II6ohjLQTREWGgTYCBS0nu/Upr66pKEf0lAw4WgmSjF5qm9YF9Wf6YddrdbarVLHaubpb2GJ5HcS
nJi8hSgGcxzFDrhbR5cLvSZ5ixbo3Z7WdYE1wFPLMDA3qobFAqbHW35j3JhOeE9yu91wMpmTHpu3
1McGuhuWN+stFLIiRL65LKiIBlfNn8GRbyGS1lugZIiZwF8Wb0GTUe4/dKrhr3zTmXkSFRXdiMkZ
l4l5ZmoKm8CZ7GxS2t/nYUaToHNu6EpFCAkyDhLalpWdf89Q6H85Jy0stNO2j29dzpeZS1tZNaoI
0THc/tI41eYITFsnKjd01YumkZeV04K81cBJt3raXoxO13rhDGdKYzkwVyHzBY9CR2ZbNQzGDJPv
ulZvNqk0fjQ5TQ3CjEAmZPwFtr1v/S46hGDozEzxWEzP+6jxRmU4d2VTQSnvD0E31udqbnVbC21d
UGEAiPVr20WgE0fOi5pZj4mDvyhoaOoTJY4NKBQqnNZyJG12vLIcyrC9SR2QREzXo/yysqdM0tYO
DspYrIlGX09DeJE35kNH+dmZg77tkrtq9/pmqOqfxDE/Yqy/0jgd2pa+MuFhBDY2QaGls9craDk/
spbmZQ7pxKR40FMxE9Wwjyqz+OnOygvbhkK4LHosRUR7g7U5sLvahySBrAyr3ii59ew0YjsgAtq0
KuI0I4ghiWA9WMU1aF+NwhtYRQqXRTPKn3afWNjswM44Zb/qh+anr4T9UieF20Mw7qyovLeXAYna
h8rEuFimVGAaC+aQm6f5Jivmattbwqr5Z9pqEuv9Is8w/Sw0WY2kkQZhtUwSR+SrcoRQZtCCOpM+
06mNxC7T9nFFMsoQod9CHuQC9CLX1XqLeK2NKjiboBWc9sLntvTYVqKW+6U3fbAqVbRSPp1Rmapr
vvZTkne9vO1/4XG6tnCesFLFi3owPaS0j6qMb6lS6Kc9iybdb/cwjrRnXTTLi8oup7UAHLuSRVED
JUr8ba5Z9QWw0FmjBiibHFhyZhULN1CK2jsvIKBJ6qKLFIdpDCB9ZabiuUejuJvyWrkwgcMAEXVa
AJdN/lOaqr8JyYReKANTWQsEnOZHEa8akNP7QogNIJX0vBD0FcaGrlVnWPJVMZMfvcRa0gfKpUyA
f9HtbwzzyUmg4LTayAdizJjfHm8fO01K3kyTU7wXTfgEbfMgc/kSlo64qmMgvEZ3D27bXkYjckot
bW8iRP3kX1LG2OgQND3Fz5SziEyeMzOu+TxaktJNEul3TVz12CNa/WWCAsPqYjp7LFrVQcTtsEiq
qX3KgjJcx7mCKdbxQbfEvvZMsVBdCBlA0KxKiVXKivj82+FMFN1rq8utSHDWitQ5oZQXUvdP7oaB
6k0aVGdIR17UNLiEnD7R10PFboLDWdk6JR+IYMkiMVRlo7g04y2k/STa/nkVDXQdFsdQpPF5nSfR
bgDKWrJln5otVSN50NXspS1RbdVmy4HYbR9kh62HyPXUGyeE+5Yhlc1Y+kyPs4IXnCgbhxiHBsqn
fTb4eJLYxi+VvEo21LXwKZnEhKlhaxyQ/dr4Bktnb4vhMIXMIzZf3qGFsXpAk0mGcq7xks6+VQIL
L0dbu9EhKS5ZGPHJ9NlE1Fjmh8UPpQYXm/I6LTnf8Om6VrVSR3UjHazH2Wixm8tM9x4x9LQuS2w3
XVtcV2Fzrsmu8PpSBs3KivJmUbc9bSk9vFAUS7D1HZplBN9rY7SUmPMUrpPuR0wrBKCfTG4EFlp1
niYdpJGi2ColRAJwwlSNrvPExhcA0nNJXS6OOSPp8cpiq3fQo+yBCsGKYztKMw6jG7B/FHYbzgZJ
prYe5xj/4ORGtCQzAsQOYr4fk+k2OISi5qxJOfSwJWce90vjYnB96QWKnBYZjNjcd4f7yI5PLJV1
1Gqm9roR8swwKcTAolcXqdBv1VY3fiG7jfZxmtwC+2D18RXlyYSb+hNL63gIUuc5r2J3aVQgrDs5
hjvMsHCPksIuF1o35t6c9bDhVJYhFY60GztjgrYC4j5zMlTofWIfXUHLTK5YH59oZiWe1pfaivjr
4Nqv2Ffr5WjtygEzADwef223o7+LUC8t6ZWiM7BGMKqquosM+wJtZXeR53wOlNPccyXD44fcLMKZ
W1bLiANVRiUv8M2YzqfeOucEPRTFrRA2mJ4pa5rt0E2Mbap4MoqKjWolOUtPQrpNgf5kkoj2Z2IA
eynFLm4sTAzrJDfXtVMtyX2/jrUCu3RYJBVw3Pps9GmvgwrkjFfnuM9qW0tuO7Bs7g9bjdUfUaI7
e/ilyB3hoHBeoJU5N5mo4PHKVZMOL7cbm208UgnulrYghcpylPpe66LgAmZkuBsVIS6j2I0aY5OH
TvhDiyDkOgM9WSj8L5qaxA+pZCzFVsDROm1f38dj+xKKTP7Kc6fb5YDmCIrA7FUuWb1ftLZ9EXZq
b9IpDjc5eY4PcVBT4k1Gt9jBVi1j0PidfU3UT0FhwC+QQqrdbcICEC4Uuy7vWxCG6LQsM7mVZQFW
NiqeRN0GF4XSvSiupfzQIQnwN/LtbMXk6ufUS4ILagw04+OK4NelVbJFOUw5dK11oODkH2pzbgBi
j1umRnDhCuXObKZLQPMT9EqF7I/It3ZwXoMzlosWbm6SGMhd83kKkKVZdJhXBZiaCgFqe9uzKF7X
iV9TPOU2ElKOBznvd2xJY7ym+vQDhDfPvnSbF1HVwI5F95JFPv+Vb6Q47IF7riY9xbnpJOOLMPtw
B3izX9tlbxF5kgUXaOhRA/S2yh2XZa1tRIuzh0kvqqzkV5iaGbJCSFBvvbydoff6+dRjDTHKinl4
6NpbakrdpSMKPY6WdtgL1tFWPEcwylBsg+WF/57e2Qmi20XXhm1wg0JDKc/UqDGrJ+5fHBLrWxRZ
sUp8K0ZM3vuxgu4riHC52lN/Woz0vF6w2ofwaZNCxBsJeQR8v2vNxLRhHWltGK6Txi5pdlX1TnHJ
els4NWeCiVwIBK1SK2hQi1R5xp/HMj7gasTMZR2SAZiEjfKQ8TAaGQcba95DnmLJwIIyIfmaqM7/
4sEk5V51pmnTjDnl0ky+1pEBKXSignMFqDHl5gO9PqWkFhRbv+D+LcxysEEsIHRYS7IKR6oTip0v
klLNWfnMsgLRKTCg4SuztQe66cgvnXTE0qFSGCDuV8NW3Y2asssdmrq5NvU7bNtEcrbteNdk/VOn
Vx11GIfWAWV6f2VG7mUngVHdTgOZPFGvCHQEpU3Zti52itkZl8wL2p5IZVwkGpELdkz9dxVg6d8b
BqLhQaGQ1lfmeNWpIQgJEm0KK1e2ctByCMLMvPD9gdnQ6+AVTpWdKwFLA5OsPDTdrUfbE6denhjE
3NDJty32OU7Y+Jd+qLqAzSZ7S3WPxMOgr2byEyFLIiGLQcYuJscqJrsaFHGLyqpVpbHUKsT30Cup
QA1cvsKHQFMJuSMWDxGlyrBTdOEUF1UUtOcyLURxKg3FFFcxreR2A2Xa5X1Isixcl5K156GfLFff
RZPE69yYmW3gN6+dZotaKNhrg6qpp02WxcYJpCy0YbEtq53MjcRCaEOfoiMOdZZu68kIH1CNYY5g
kkzCHfiP4iWDhK/QPrIcEvDa0UaqM/iI1tkoVqTdpBDOG3thTDU1PFzs4ZVRSZrlbAYD4+eI+MY+
jErQXkx6cGEiJ2KfE7DX68tnTUdPrJjtiQNuADeVyQfWtC5BpUOabXhpOAPabPZ3rd3tdBnoV+Ho
y4JThp2S1lS5nBqAjvap65QnI6hqlWqGO3EExatIHik4gbw+hymunvVdBGzCxaJ1qNyaw5eq3E91
+6tMK+SdhAKFW7ibWvPMXJbVywieyy35ApHrIdfozzMswIjH9Em9CrQQfocME42t30D07ZLC5X2t
x3ID8dhc+eqAA8XFOZCnSIMzGr7e6NRowRxxOjiKeiqzdppVS7BU43JINsbcxZZTdqNX9UD1LkjH
GeH0s50qcuQpqAWGx8QbdPvIdQK5IfeyTS4CqNbtY63RB34iMYZjrj848jkPrdBjCzCcw21D3pY0
hTkTelHXLFBWWXelzQLOSR4k3pioE6tFoAjqO7BnzB1BLXR/IPGRfGVvjbrEJ6NSGgLCp5zk+jA+
EoH6C/+eXMAbOCQssMyHwgXwG0UlXKjozOhj7KaKG9EWAj6RUZtf+vGE7MscExiHAg1tjMvUMsrs
Z6L58dJXK6FfOfS4jVWQGN0mGfToyQxMC4MEU6eiTveEKTwXFlJUXlJUkaBpN5kfaSsIh7ctwEMQ
oMEeHRj+KVGpZ/BxB5rHg/FiALlmd8o/UVB+KUXuehxnBAoqnus6kdmNo1c9je64wh8TqSY+L06W
qasDvSXVadFaHOiNMjSBemQB5Xkda+FAqDKGNHo6yzhuszXumwkyDV5r0GywcTL7VnUcVPnoCIJQ
XTUyA50FwXuR5FobrwTKQ/awVOffOib/Umfpn2sb/X9L6Z4j3f733tHiNY0munD/6DXN//u/Mrod
+w8TeBlL9j8aRH+2jhTH/UPXeedIYdRJ3LZhR/1P68jhXzJtSFT6nGupWRDR/modaRbp3TZl5znB
m4aU869QpRjhHVLKsuhAIdYmBNwg64QdHW2t90gptsgBLSVVeo3CXigEWUTrIsBD9O52XPzJqHof
m/2xO/XXMLC1XMshytWh2/VhmHGqXGavUXotZbCiUTfp+OTzdVDdSc3kz7eQ5iRtwU8G02ZO2j84
WX+NxqcJJ8sh2dA9Gi3hkjRfxwTr1PYZEg3BCa2/j9ihLu0sc5e1Wa6HRGUzMWqr2gkv4o72iJ9d
Ixo5LdkUDvWVKcJk4wfySXXdm0Yqd1/fEG2+sb/9Rsd0NESlxK7aRywvrTeYH1xk4pzHkPJqpB2V
FAxLVWPTQ2JXqFU3laZvLbZCZaLD5sDrSPluYBFzD6o+7BKFg0Vp0QEKZwU94d7fPDT9ONZwfjl4
xzQkfgIkpzU/1Xe8MfZyxZSISnqGTe2MlgdnqnrTxSHTUqzvAdjfmwNTNMIqovKG0yDE2GhUtjfM
ps6QMBtoCw9hXT2SDH4NZmhbFBhobISO669v52dPHFgfbzBfmg0b7eMvVQD0cXDhbgb4D+Y8FrmO
WEQXBu5fABz21hQgxail4+/t1dXXg8+P6vhR0tExVfDfQNvEEbZPbR2MTH4pPXpyXi58viPl4esh
jj9TDuOokeb3Wcy94mMyoHAc/LNGLL1MpTI8ym1EaU4rxOHrYbTjJ/42jqFDi+TLcVTn6K0UjZaN
MQdWr3brV1DO5alMomhNUTJfWZkN6cOZgQMjXtgpCtgsxPXV1z9BMLF9uJvzT9AcW2X6U4XJ/318
lBYe+DRN6NYlppscEpp/6zoruyenH8dNkxW1sg+afvwRlZFCXoCvPQQJ3QWZtg6J1wnBayJLo9eu
TBP8kUAjllZmDDtArP2WEmRWboSlyMeh9k/9yj0rKzs7JdfK9TDd7wh8hLdDyp8a4X5IulLztFac
t6VCzzgIiO8O7HMo+pshnvzbomjIVYmDA4RMA+GHdUBK261HTrcbXxuCG7MBsTBAPVv2JpYP0y/O
8QHaazOKsaYmFH36GXYj1fDQJ0q67u1i18xRWdBeoL7j2w6bRPmh9EqyUYk5Xwfm8GRmVGPIVMYd
T6Sq6LbzAXJtdI17QBL9zYdlzF/O+5d7fhyWOUeb0rwXrBcfH0dB3nbaZbKmBeCHaz0OE6zNfQjE
Z7qymbXyHiEaIXQeEJCBinRJWdfOaySRMDhe28i6a1sDH1truGwAAYiYEwZymbEfVHFr4EYNTiWV
3aAOmJC5ZKgTNX9YIjxa1JUWPAZxDsgobrcsItYqMCqKKqrz6+vX7rMPzLKR6pomV4wk+eNlkqA6
AIlIayYQqdymQdScBpO8qdr09euBjuf9t/vJ0m2ogFlR9R/Nqb3muDXn2dpDN59s84pd9JJOnQJT
XGXWSnForjuZPsS8B9/AbT+7RqFTT+LDNmw+74/XqIIj0Epa7p6MiuS1ks5pKAbtAT5E9M1Ix8s9
FwlXGWYrFE30Mscj0UOwkLT6JXtd+8JqK6opqXkNPs0jTugi8suXf/mmCl2FHYUwBinOW9r6u4VK
Uzo/7xO19lRSdtbSsDl10hK3RLPyS+3UJAWgIazn60E/uZ0MalN+BdszP82Pt1MpZIyeuq89oi8T
SnjxgVLQiAFuyL8Z6bNpGawzDw7Gt6bzlXwcyurZSVb4PTzdLl+DMYES0U8eitxl52JdBgy/69vm
VwWQnljC5PnfuNAZR8vBVrcRQX0cXVQOWUgIVr3akDj3rFMRNhvJeeXrYT55aSBkg+XWHdfkNT26
SLelBesjL/SKCaOjPuV3uK1WxYjEV6TaDRUSd/n1iLP+6nhym5nCrNmUD6C3zo/4/XujVZz1a4Uy
VuNaP0QAIKaUuzBymX3H9Gocscgqhih3og+wUup1/OBIZIyNKEA39dMuHEtx9s2P+mQNFphFkZJZ
uv377lW0SunkARQA3Vc3jY3XuXLGn6X7XA9k7GAZn+037QUlF5JyG0d+s+v79DG4lM50SwWDK/SP
9wToQmxRnqs8q4+vGrf3/IyWqMjP8GU8xekYrL6+3s+eAZhchx0Hc5I4/oxGoQSsQFZF+9XF9Fv8
qOLum+f82SUZzAq8v2C3teMNWkBTLfWnvvKCOjQ35ERAllLqcdNr432gBmhwvxnwtxMIE6B4N6J9
NNWiCMkHEv0YsSh9TI5Kd17WlM+zvPsprVLHdWXnsYcWwFrZ5HNYbOVavPGQZc9SUW7dGEyAb8uf
XaafBpVCuJ1tDNvYjr5Zjj6bxFCOsLLjyuAQeLRxBpCSq3nXVkT1xXd2Opz2RnVmxeHl1w/5u2GO
XqqkbUOCRrrKE7JSVxAPl0E6EJeu0kD/eqRPto/i/QUZH1/fIq1Bkw5cUDRNz5GB5q9TzmlxUNod
vnvKn32pb+ucTeqCq71N2++mDwr8emimtP1iA8tBbh6S1hWLOtHOpIMIwEmpkqYILczCs63g6usL
/ey7Eayvqg0T3eA/Hy+0H6KoV0m79TI9V9e5cLonmQ3l/f9tlPlXvLvEookG+qlqRQ2R0negrccg
/ebQ8cmOCFSZRlgJEz+Ht6N3g/ZkhamXtMi6HU67on9whwkYXnxB2PG1WkG6tFyIpF9f16dLqmO6
3DlGtUD+f7wwzN4kxJQ2+LNpIC0zH6AWjFc529rdYDP5+RFoICG1bZynYLw08+abH/DJxpqKD1Ob
CqOfjefROSceRn/Qh4znV2qPRZX+gMgdwMfol1qQ3Q5V8mCW0S8CpmeLM+EnWZGtvv4J7idfJWdl
1yQKkp8hxNEsVUS8XkmZl15h1b431elrNGmzvdFe1JZi48Afx6Vlp5dVXxv7LEt6r+n0dRiBZUPN
p4FjdpNLOfqhp1X5PpDQZQr6SDinEc8AvFxVQ5LsUuAJdEFL/C3TmWtBwUX3dy3rUMKT7O9QZuLN
GayTYXATr2mosFdanHi24UNrMTrKl72yS4n2u2+p8q55GfxlrlBfz3hiQplGSpu0TyL67siDqLWO
RnLdgx9dicK8wGizox2GjHA2uFs2LJqQLMo8KJuDqSbwx6doTYPpBikboXiJsR/q4RA4keElIXB0
I4Djm03w7DIF7q9JbcFcQFhbx2GUbjqluib/VN/QYwBuOxnn4YCWWRZRvkajkD9oNDkXauGfVFnd
e3JC4iwd59AVeJyJlBZLUbZE6Wo0DE3ZaPukdpS5UPErs+ynSCZnRj5CcsRVFEjaOFpRWyctUt5d
gZzt6/fhk2XSUdlkarYOLIX/9+MngXDHcPGall7TE+Qz9VgmwyC8VGV0EbjxFf/WNx/hZwNy4MLT
xmZjPit8HNB2UHyj9ysRGWFThyoVLIkBXPtasnemDh9Gk39zib+VtFiYHcI9DIqq7K2st+rDu/nM
rMN0TJAIs8mE71pZ+I8ofMUg3OwG01j0s634Q9El7rp0rcssy17LAn67A9c00Ms5zRu0guaCjLSi
YTy3mhxqraIbm1YTEoRmii3x68eifTJTOAZkQoNZasb/H02QqKpowFPc92SZHRy73LfIgvezEt4x
UAHV+EsWtDhItK/0X53iXJOQ3X4zV3wyVTiWyg7B5ghCgWZ+lO/vW18ZdtPSfMv0bGmlDba1xlqG
k+18c7XzS3ZUb3CEOs+HmAmpOBzNSYZEfNMX4Mz1JIP/bG04cHyzw56n9t+GoKKumw5htfrxDpdq
RdXGuMo98kTvZF9L2pXAYwrUcxHC03n3IwLj0paW/ObiPlvqxLzkqJaFRuW3RSeJUzD2auHFMoJj
Y70S2XpjyexiDPMLq7DGZR53p1+/PvNH9NvVWrzE83GCmtHRk0MQ5sDO0bjaxKqXoz9dE6UHQ4Jk
AtPvvxnss1tLI4F68Nzt+K260Y6pX+D2Kr0UqpJCn5Do2myZGOKktIsTxbSvjUoQL6A+fn2Rn91Y
uhc4XwT5UdSrPr6eVi/CAs9g6XUwNTW5LnEyEukVtQistDVtRTTNSfLj60HfTqRHt5YipeWQUqRT
IlPnj+bdR5F0kDItFjavm9xkZ8IR1TSOa6a0yMyEJxgFIySyIXuKQEBQXpqVKSfaKLolaixui+1W
a4qq2SboUQ0EtWE5i4bMJYx6TPd1/GyaJbVA6OsIYeDzCwPMlayv7cR6cpPmAZWlsSon7ZZYALSR
mns22YniSQVBulOEP0sDPAVVY2TxiXNCnaZbAGAIEb8l4bqWlQO7rdY3WFOxAUbV9de3R5/npd9u
D6U0DpGuoQMm+Hh7rNQUBEr6hTfIjM2UjQFJnw9gJRjceiqsvYkdYFP6Ku4ZdgcAG6rHdMw3iUyn
a8ITVk0byrUNegZSe4zmpTC5GRXZ6JH5IBxi2UhEcTfFzD/7+qd/sjC5nHwJn6IMYdCy+vjLmwAw
XlIj4CwQQS4Hfs+izdGH9RJpMmB1gYzPcb75dj45NJLqQs2d9ZBET7aGH0dN08HS68kqvLo3m007
ALXAphWuStZlSiCwe8l8JvPFUvxNCfGYABFOFnGcI6PwjVvLsZ6GvrlrO/Jxe3W6jEth7ocqrdZq
AVHt61v0yao0bxIMwudorrja8SdXyiao7NbMPRXiRN3ENwZCDIDzkPwraHbzf83PhH6kwTelEVNl
tPERp339M36fcDS0sXQwuWm0qo5nVNjyJeB+xNvKmJwgpT5T1RD+OQLzUFvlo3vo8WpbDmLYr8f9
/fyACdCBikWR0yTKS59npHffPgwgAmSwJntpi1dA0Vy4IXifxgbMfPBU+yEeN3MxWO1p2nxzzb+t
xUdDHx1d8B9rIYxclsgGjro/7MaC/gEQ2a8v8ZthjkviDpFBoU1ggVe43WmethRXpacX39Wbflvw
56vRTMpw8yM0xPzn725koGaiNWJuZD+YECZFVZzAd8zWX1/M58+LvNS5Za6zA5yXyXfD6JPTCkeL
C/oUyUZvzOtQmGciCp86171osYcTURGcVHW1RR76bw3Ogo/9W2Pfacy3+t3gZdo1HAYCBi+Vfd4a
l60fv4wzx2Qsf1YgpoI4TJdOfZOPxe6bC/9t9zjf33djH114DGIlRBFdeEHUbiw3XSPWo1PLoW8E
QdV1N5UZ3yMMukGzdpjxtV+P/9tUOg9PqCN9SyqsdD0+XnqQ28PUJ27udc5TOJJunAUnfXWup/GW
1J5vBpuv5cOKczTYUU1kUtASJb2de1leLzvwcWAKgPYCarHS/+NQR6+tr9I85GiYe4Cj8Atky4DZ
T+uudIryX9/Bzy/KwmHM3n/WGH+8g4bZlpUgLNVrG9tcl0IgLFPHgaPsNJ7pwur+nSuj1UxhydFd
+7gkmNGRtOhp52BM6nYT6aBqamCcG78m9rgdjPSbN/TT63s33tEbgmEGH0TGQ4uC8sLW+lNZV4TT
4DvQm+2/cSuZZ0yDWD9UKEcPLYbaqqVkQnlahBKgdMwzVxbLGkwM28Pvmum/7Unnl5G+AsVr4j+d
4+cmFcKY8X9zXaMp6eZmRE6Is9Zt1rKaoOnNKmjj9usL/H1VpnNPPVC8tdB19biaboInUBt/fnht
BC0KTpj0w6emytYkcSBWzQ7VjI5D47fOG/s67epvDlfzVHb0CX74AUe3uDUxjqoD33sFjj5Kxdak
Q5E6/dXXFzr/Nb8NM8eJUbKmefB2zn83o6aVmEQ0cHOlpoX7/2buPLrjNtI1/IswB6lQwLYjs9Sk
RFne4EiyhZyBQvj19ymSMxabPexjz+audGRTLACVvvAGYvMG36vh3NIEcPV2HIqEWE6aRILWEwzr
15O76xeO7YwY1rON3xPUdu7hdXg7IoJ13pVIwZnxYa4nBN2d+QcAeZq3lPw2mZ04FL/Mh8xofiLl
h669b6u99NP2EuKuRPSyfsgQ4EaOrb2Y7e66qZzbdLIPc1lXqxTyDRZ7MaK7iUByXTUAeNWELokV
GOvQrj9Tn+puZpxY9z3lbshOpXsdFiV+Sg619rUHIQYN8pB1TrMcWaka7at9pwr/Z6XM6KLNY3FT
qeRClcZHNTjFdcZIqEwvwTpAt8YaHH+zKOc6HLN+p7oA/GxpbEcVZBeqRdi7lLw9All/1CjX3zWh
+xvk93Ez0fNtRIvxUtErlH6Mzw6Q2xsm6XfQ3BNUE9R6KwTrVrZTLxdT1IrVgtbehVcjt2OLvLkc
8drbGAa0C7tJr4dluqhqULtBYZCu5ENziFPX3w+YSHxwYbvtQckBa/TAWLiCrMmz+k0UQwRJQvNr
3Q2fRgP1RqdEbSi0LjOrRlXQm22BTGENqJqG59eYcdeJsLsboMs9BT9jvgWbOm4QnwwPcSjUGv+D
9opmub9u2GFXcWtiSaCLh/CMsj+NxWmuPFQ8IMETeiISh1VB1G6DtEdeMbLTG19E1dpEKKo1Y7F1
vd68HMvoxjIcej9FPl4mCN4gKWs9OHP0LSygrabjQ2I541ViSY3WbbUxXfajRKcRMfb2O2n2wmsH
G4f6OUS/pd87Tp5uR7O6GMEWbF0AYdyBcCA00OcCXYtsZcP7VLW/DrSyIIorzjZKUwHEt3QuDA9z
8Wlh7sZQxftkAlW9DJVAstulqzFF6XANOGeCreWEuzztUedM7WrcInpwNbZJ99kC5LIC6qdWgSzs
vVWgcSkX3F3coUPGilpiBMcDo++o+q3CPmsXOSma+f44HvxehWSHznBpdCEeerP5ZTQicRUhzvSx
hcVkbKsB3eEOIRZjdsMbzzfAOrvu+Lso2xRdu7brMOLRYryq9MzmQk2WcevBQWopH7cC85oQ9XVM
UXBDiNEbWLrDgOreXi7oapGPIceH2Naaei48jaXGb49WxaVhTlvRdeketpDHP68epdlfWMVYfROD
V12Gqbgnj0afC1NrqO8gIC8b5fXfwAQX29Smho3qYjf+KaBLu6vcHRWywyB+fXRJIbtkKaTB2bqQ
FCxWdoGTXDhtawOWvRNAzI1772qyxVcZT9Z1Y2qiY51LmCVy+QAoEBpgZOyGljlBRYEMuemGdmMN
ZGzoc4X5ulywaM6txuBIQSz0xo6ib705eltUV7H1ckTqbOw2Wj70NfCyfeTPwAtJe+5k0YWcGSj6
r2rU/WBMF4u9M5eKsqcf4VZZ2x0QJQQs7L0BRyFdQ0yQ5lamVf3BMEp1K4tAXXUWewa8Nbo8hWd0
D8lsWJcuVuva4MtNfkxV+EHGKC8sqvO2lUKdRJlolxuK9upqrDjJ5sIrb8J0vFQjLLU4GtdhU/4h
BgOJMTzWo23dBAseOYmgJhnmoae19iL8T7J2vBOluM8c7I96MuiAKsx1lgGcLurQ3TTGhMSf+yEb
0o9AFQ+jhRVQiMBHm/7RzuiAyMBAkTm/8yPzQiYj/mJ4+cjEq6AMw5QZWiSOloWyjKnV4/2USnKe
X83AbPYLQuY+EhroW1GJSVpkqzoDjwUr/Q08AvTk0ut3mWl9kYIbA55FjQer89GHc6rpP4iixf1H
anZ/FD7rYurmcaPG6NKK3XHNlfMIiSpcYd/2k4GGdQ6UrW/UNe5An0somKPzBVEnkJjt8KXzii+x
SU6ufIMk2azvx6B/yHzn1ihKOJ99deMncjsaLqCn5l717ndXggcatfvAMtOUxnGIL2OhzmT0IVvs
MRjaDvckc4sNI/Itw62WSpF+qZWgMYiwqEVBn6OQitjBTViKNeKef6aKDxg8xpihNXXwuUQNiVr3
JVD/n2Ea7dOiu43y+DoWw3byhz/NvPysRgyyR2u8gjuli6VE8VgymanzIHF24/bHAWHYz4lAdty8
c6Kv1tRjVhnGX1Tt3TrYQsHySEHDZ+VH28HAyeMsmKK8vDcsdnq2FI8OAv7I2u8tUX2gV7z2VC9o
RRk/YgUDNfMiePsFBCDrq+F2BzebqkvOmdXg+7+zp37P1LyWMtsi2ll+Dyj4RXFxbbatv4+Cew+Z
Y7hi/reiyqC/eLdtb+Vo9LMcx9a4mHP3qg+FdeHwHzBeqz4iU55vGldMG4hj60woOFiEEmXQ4xQA
j2WNrACkyu4+K6c/R7j6Vw29+/4q70b09/YxAlXdb3M8qeSARAi6n4ewkhNy9gZPEiXZckUF8+f7
YdiptFoD2x1Q5NIn8DuqWYVTKAdjplKW2u0N2iLgAcH5+V/t8cNsmx9A4z5G7ngxINB+ZuQTiSU9
d8q9Js7MHl2r12lRU07KYBlBB+rQfo79i7w31pnxUOXjXRB6H7FWuQxNOqpdwzr3/kSG82pu5aG3
5PXSfTNzY9OfQwS8DX5B6XosN4pCOr04StVGtzKiyB/KfRSq9WhDdCvKNTzh3fvv/jYotXhpD2C7
i6gJycXrV88yOwxCdA1Y+NiFJdj5GpwSy73CrNdU8aZqzhVE376YCXrGNaVNqQusiP7/v4Tbrhk3
YIOpnuCAc+lbak2wfbvgUPb+i51IBUmWzMB16UAis3U0p3GamCWt02qvuuEK7uC+iA3QkEg6NfaZ
LPfUytWJGcEP2gyWJ4+qaG6FyEsvGUsWFQFAuPPmb3b56HY1cvAlclgxQgQzpeXaP9f31L/6TfLy
19DH8MiqaFGD6/maM0ZXUUL/IMj11V9fjn6GLxsX4hDLK+X6fz/V/vWdj/dMZ0wG2shxtXfC4JPV
djtR1ruhKe+0m9X7U3lqxVBC8NmhpE+A8l+vmGkR2VSXlJ2MklTTsQ6kKKiaDx/eH+bEKSBQCUWy
nvaoTzPm9TCRXVkebGWKI1ik4AZq5yMtJywYumybGfIMVOXUovHhQWidN6rOJJ+vhzM9SPp13rMP
5u7KM9VVUSnjAimY70tbU0Lk8+JM4nyOmvjKg5b6/sue+KYMSufad2H/SP+oUpLFkI7h9DJ9OHuu
vB5CWwo1fN0OGOK8P9TbI8aEe6TrdTaQADgur190rjuVTG1T7WO1iOtaFMuuKKD3g6FILjIBiAtK
/IS7RO+daRudyOx/Gdkyj1p5tVFyNkheUnb+pe4ehr67f//lThwzugbENKLaB/boaBajxWvQemH/
ibm/Lr0L37mD37pBYO/MQCdWJ+AikDUWiFZXHpN8Cg/+bThyxvhZ+5vd3Ldz9kdl+Numi65l553Z
3aeWBzwUquiwROhJHp2eC4pPbUZ0jRtwgUGBtgREiHk69/VOTJDOD20w5C4kdf9oy7VJvsx2zJYD
kvB7q6GJwj28P0Enh6AlQLEedhYVrderb8rLxaxNhpiS+dYrUN2ye//T/zaGXiS/XGmRPZUeUhNE
LgVET2TwEHLevj/EiQlBkJkDEEFlkM1PDdJfhgD1MtaUM8o9lgQoOCd/qNq9iFEd+fvnAr9f8wFJ
VMEMH30uNfkYxnmMA9f4URXpd6VN9ECN/6P3+Wuco08m3Ug1oqa2B1THWC2Z2oy+/wkJrDMEvtPT
/9c4elv98t2McXbA4PE+UPwOpnQORhGfaxWcHENAL9J8qkAcUwaG2Wu9INT3kwy3Q2hfNJgkvz/9
p4egM0kBEdXC41ps7c/+BCyBAnBvXKU9TrF4E7w/xImTjFIjoA5ohIJ3OTosTYVoFEdBCZwp/+mG
w+1cxN+brrhZgnPt/JNvI+nPEdY61ps+ndWGucf0l/uJ+ATjHl5J/W2sCpAY0DEO+HfwYFKTaH+d
eCuoskBlXrkHh3QXGEjjKl/t3AYnr9Q/U6g+9T46+INSJ6FxyKPL1Bv7XASVyVi9eVi6+yg8d8Kc
2v4ov3Lsw9+lQ300OZXVVl4ksPWt5uJGZ5VVmFFiTM5gX04NAwQFuyVpW8zO0TAIBRV+FHLJOKhz
uRjJNy1ZD4Y47y81+0TUynUpic7pnlhg6V9PzkIt3A9zFgBF6A/VTDUx3tmWXNV4cMpa7IwUBBru
4n0rLgXlHCuy92P3FcOFVelZq6Qp19mPYtExBO4iTbFaEH3LqnpDPHxVju5DWS1bQ2YXrYPmqHOn
hDhzQZ64jl+9wdG938UdSIDAQemtR++h+d679j41q1vbbbcI3O7f/2AnRxNA2UwHiDGdoNffKwoG
M5Ew/vdJm6BChQ/zvDJQN5yqn0lwrkl4ahEQafxnsKOjuZig7/kJg5kovHMfrLDpRif7yz95JYdG
JIEhKMqjCANFnR5Pcz7gJGbMKv31ZMb7CNx7TWzvyTPn5+l3+mu0ox2qsH5P64rRlkrupDPvhfEY
22fCzdODgOOwNToOmvPrWQoV/vVFDYzFNzBiKA9o92+ytjnzKqfOaSL2/4yi18ovN1quFrOTnk1b
Lg0RWL1e8Mf1KfVa7v/4OkdLvAYcrWZsjLAirTZ+8SO3v4rGPnMUnFzZIJUchKZNiv9HyQF3na+K
wdJxQLc3xp+O1+wrQ24od63RmjqTdJ38dn+NdsylAbuQDN3IaJHbbdHc3yzwQWffZon/bfAp90+g
b1NgIvQVjxeD15g1MkEzi8G011ARdoUvz3y7k+vtlyGOVgJmQHhCGBMrAWNeqsp+NWxi5x+tNwi7
BJ9cbmD8X683+jlJSHejJE+9FbEJc6PaokEbd+dIkCcnhwvO5+pB2+E4zY/cWZae5BbtablN0tvO
Vr/u0bpyi0/vnz1vR6K2ZpH9alweEpz6w/6yhUq7DrSsKEEusnuOg4JQR4ekGT6kJN7vD/X2pmMo
6GJAxZ0npu7roXCiiBGP4zANDbnzm/kR+MM+tuI7I0Pj37mhXYsr2JlB3y4MBqXG5pkmQF2wMq8H
zdANQqxyIVrIlq0pv2BsdVd045nl93brMorgPsLJjlzhuHQYoOq1yIL5GtNlC6WEBmCxzRCkUzZV
Be/MnJ18J9JmKqIwgt8g1xtIZSJCIBB1kWxjQTTJDfqF47R9f75ODGNRTmPDUjsElHgUNtKFzHHm
mQsCLawxKuOGN181Q3nmIHobMVJvp3fmCmhDoMj0Y/yyAs0FhG+S+cU+6szM2/i12X9C9T49hxI/
9TrwyWQgAdt7oO1fjxNhB5v0AToWReU+uJgaWSMK/mHytwNgDa934EKQx4NPOTojrCXLnVw6BQjS
rF37AoxkYogz99GJ9SYsHwEbYK3gwY9hkrgCKBQcFxSbg3krcK4qzOBGzc3WRoOldMvv76+Ec8Md
vROpNWr3EmFLvJZ2tCQ+YDS70l2AoEk2bdV9/QfDoTiCfg/FakAir2eqjCvTVp5iuLpdo7CzD8Wy
j5FNzxN/ldIbfH+4E+cSkBdOQA9mBPn+0cKYgy4eW7Mo9iMCXpMVfRMLpi6IiUvMtef5AnW0CwNx
2PdHPXHwvhrVfv2Sg1dny1yVxR40wrrWQutq2s5dssdK/nkj/y39qP1/MRT5B94kp01O/h86kzjM
9H9Xl1p/K7/98e1XdSn98y/qUsL+F+crCA4sMnTdT++wF3UpS3fjXvSkfOdfQLQ5GunUAQvHpuQ/
elKu9S8PZCbAMQ9BPu1f8m8Llo/PTQvcW/6r9tJTtvlXb4OuF1cLNVUOYp9CFAvn9Wrx68U0KpR5
HwCNL8v8vUPfGCi/6krV9J8LH9gE6CC06zMDgsZg1aVufGKogUx5VHcj8oJC6GqcrbAWgnjHHehe
upERSXPf45ORfssBN7H8lmTs6+oDNmVtZF84Zm0F3SVAFFRsb50ozPwSBx5p5PbBA/2bPJioLDOM
yOhXLg+ER24HpnGwW+suHQMfu8YUgQn+Fql4QpX95bHQ2AyadOci6+rkm9wwgrZ9wEPRtrP11OD8
m3OzobM6r9oy6FyIiCGI9FRu0wUDIDxXEgAC4RmuwJOg0S+fmQ4AQGLOb06DgBjPOdqUBdLAOMn5
0RfLi3TLtV46wCdbU0cW5NllE0V4NAxj2HwHKbFM7jqJoZJOuwx+VfKoEm+kODyKxOeT9IWFieVm
6O2wrLAwm8Z0vlRGHwEca52FbvLK7weES9aZHzp8bK/IOmYAR5xG5mh7FCMSeFEkKxPPomjABwJ2
5JjzXBHBDs8Ff8WOg30XpY6HHyXeaTa9E9BiWbWlDmTKgzMWEcF2NltK/oERmlV9dvmOPF1pmPoX
em1lMvQURwodO/rhOT8uRBH1NgrRWSgfDHr+XbeRTdibFr4iSznIfRYalSt2qIaIuriNyjqt/2ih
Iw/jbukhmslNiqqxlOsm9BW/v2kSQ6kbJFlKPkLW9yF/Q74wZbRGuCWv3dSWySO0Db5USONPCf4Z
a29AzgYp8GFIeO04tUVz5m57ffoDTSSFJ2KDJ+miyOMcF6zarBdocI/t4+K02JpfUhBE1ODKTEfl
iU0TV4iUb+1oyebxshqqhUUO0X7sU/BKofCyM6VHnUm+WoGEQoTjRMiaWuYHRysQ85DeDqYp/Nzp
jkS7nlJYHzjKe+NMTwDyr/5UaoyLGuc2O689dYMmfRklZ66nJ+rh6wfh9NPIaOqffJ3jEGPx8coY
6k5+lgjZiuJOtZw16b5ts8RzD7jZJaG3igbWIzQeG0cdnIiMRlksrWT2XQKFcBn0H2qcgzHeFEMt
euuDRIDZMT4UuGj43yunH6LsFrySk93Cx7S8wy8n+ss5+qtA3utLlsmlb0P8ynaGxUZn6iiSAP3N
2STq+fME6jEWANdxEyy2LlzIADNOB4K8ugoMuuNTtXp/aDrrx1NJo8XXRVdOFbALx2d20VouaYET
ffbgYszhp0EVmWx2fYf2W7JH9VgPjr+w3gNu1RapjbBbp4LmtlwEueYdounafxE4lt6pCuTqAmC1
qyy9LiJD24W0sSVT6oZDQea19wbUd4Gvqbjid3ptQzYMCXqRnMKVWlTwNSyydKrv6xKjHrl34zYv
8TMA9+UGGIKzrhG+rVPoIrvZroTeuF2X85jzNEt+c+DUA+fOrNqBJyo6X+9KI0n0mRRit8fk61I0
P9mqiarWOpF+3OIi3GD9l69gcoB+X8Ov1b9FNZ7+1WafJrzX5Hb6YME9peA/+mUZ6debSv3OaYKu
/Pep6hr+mVsRxcU/wgRRp/m6c/BlrRGyLc3mO4doyRcuu4WTektxKLax2cxhN26sOjFjLsA2QDEX
0XdEgerkco5GMAxQupKMKSlrGanwUGdD6RnfqucDMpekWuGnqenzqf6qrD7nVztzyff+YmY+nh83
mLFUWXaRhnaVatAghnP6gF1Uz4+OiNHy1L4L3JK1lkaQ9F3V61OteH7OxkD8+KGsO32PVmjjxuna
nu0WY/I5H82OIu/gUVVflWY4dOaW69xpvntpbzBNL78q0nZw3gfxfKLik1NN90VhduO2ibJORXuR
5FNvf8I5UE8uGk5Wmn/ByckHGpHJ0UrDqwxzaf3APXIbw7WNbhZnDHbZEZ/0/b0h3hy6EjURqt42
DX+kl4458bEXmrgr+f1jNeAxlK3Dhc4KIkvPZ56BYi6fDLr4wqKBNW/xB5a4I0/38iNOgrZyg61Q
0RsHmqr6snYqu2UW+1G244NqQ7PoNkPeZqyqILb1Lqtbz/L2okijTjsOObRYkZifRIIQhhkgrS4e
+kpguXuPs08X3Y8YSk1oC0MJMS0sKOwabt6183yB2k4nstvKlBEDPP/Fcky9vqvn1Y5cv457Uj/V
Z7ZwlTGPiNEWinXQzgI95Y+1VeUmgOkSN4Q+/vJy21mTPfPGRlSnA8A+IzDHBkdlMOzxgeuRsArl
+wRmzDpy08g0d2UaD7a8iQa/7X6YwkBWCUcbgfD1jWMtyOyhXd83nXclMjcKg21RWEs57QthlY63
Q65Xb0dRG4udnj0FXx+CQPw1JMDk/NOcxjegqrpwHc4kkT1ID8yyib6vmrU3T8nitNcvoSGI4wJJ
9n4K8NtcgeeMLXHtzM7IqbwAu0rcv3m7wWyEX0hyjoQg5JQ3gd6S1LZI5qT9LHp75OUXypL8gepM
2AW3fa1Efc/hi3fIru9NLHJ/BHkga1ygcRCOjR+z2ZsExIE1DY63t8dKNf66DHPF7VJMZZ/i3NuG
qStvcZf2AKhHKcH1mYbu67ScpIB6He0pxFghh1PgOkoKJlrRQ2039oM1t5gwYyI9LVGCwCKxLbF1
CYy6wesPtf8RGZiZOpn96f2NfBSt8ATsY1SOWNi0yRAzfZ2WLG1rCQzVxwf8n/Dd+AJHhR4GdidW
wZLPpAOWE3eitmeuqWXo2ZWycOZzpaq3z0HdSGg1VVe4NAePvkTWgIj0Gsgfz2ejLTp9ILPzufZ3
PeLdTMuY24HeEOx6wpEerie75P3PcRRukCzCZ6EggyYAoM03ZcAU99829pyOCekM+m9IMwYGbbcJ
b03b/+n1AHKz69SdpIzOpC5vvgADE+nQC2Ep8BWO4kZKCW1GibN+iI3EI/vjsJBcJzinG/zxcvg4
5dBChXRipebHMLREXp35AoTORxveAi8h2FV0TW1dnzqaijH3qy7DWOuhioeJ48953mAxfGpPo0l7
jnOAO1XLdnsJYopiLkd1E1cA0rGELgXp6M6i9siRnRkmsWEyJFx5cS/0heDW4umdnn+xQyAZk6Hm
iMhrg5pJtP4K9ROjnz4lBt686Yc+LPrKoPoLscO+9N3Yzbxru1Q60BhD12u+C8PXgUMr58poN7mN
CWN7HwV4JyT7GhvCdL4iQ8pVsqqNkKBzh9aCzaMkz+lYH4D/IxDyRnwGMO5+CnZSxer73rWLDnIQ
mWnS7gYuBC2EfWaZ+tKwkIl24D9wiIpgZ6tuqT5jI9pyx1jlguXEyw1Yme3cy3olmgzhuuuszAse
1q0Eqdb1sug0cWdaIaKtXwwh8uyuDKvemm5pK9tcR30a8Y47gTsnX7mti6VNVv0chmaCoTs+zcFq
dLNaNRvXLydcuHyEveYe7WHPqD/zXXAbRpdWT/aOfDLjERYMBHmE6jlmGaEwwqfCmkLGMzYyZcL/
W7BA5euNlavvq5pWHY+SDIvLg2F6t5AGen4b88vENMf8iP2cquKIgKP9+uUfWGxrFgpIR51MErPp
DxzC5uFXE/0nxIhFbBFSAbHXhQQzVe5UXHDR6wgQJy49altPAX/YzyuqK+GvkJ1PcP/jQ15zw5tb
S4QcoRpzpe9qa8JUiKB8im38pZaEbxXvnKKcI/yCysLNciyqJMYKiNwNVdIPKAqkMmy2yVARj5g9
vfhs16myH382oXyK3q1+5hsZMF7ScQWtITSdNTXpnmTKiHBtuPUcTAW6tXzeGiAAcc/EfDxzaizF
wxiXIeOmWKIWD4dV1M0NPqYIGPnxz4J8wFYrpNCdADh93i+TvGqRtmEWUtxYZHRR+GVedf0qwDDB
FY8Y8iwwZoyUa8la5aWZEmS3E2Yewy7simi59ioMl+s7TFEnfGXZMQvKPpsidMMg3pu5l+jw1Xab
JdkYIalscWk97ydT9j3fE5utQqhNSr+U9yRMc2zcfxInYyAZtTpReMluXubb8mIdHpXP4ZQrpP4t
L7eyMRj65A4kalA2In46hH7/4H5zemqpUaSAuE3p44D6en2PIeYAy6qs4vvn+4OKAaGdwxtNB1RA
kQ/EpWjUmYhLr4o8spKKvf3+M7y5PBCq59p4Ak8yVb5+xl/6IE0iq1S1hjqY9pBPB+glXnY7lyQT
j9gBk+vsMBbKudbeH/bp3X5J9CnRYG6MTgBxGlIPaK++Hjf1CupVQd/ex0mIEwUEsyAJUkoedo0m
5uhiO9PdWk3cBeYaVmgjqy17MZvFdZCFuJx/DmIDLyLocQuzvS2aXPr1DgkyAteLDo025jpe8P9E
dqxcwj5dG1beqPtoFi1FyyY1sV3f27WLwt8uiiUuYWv0EBorB+FF8dLZ5E7oxOaZHORJbeTX96Z5
BuKCgirH61Ov5vV7W14zwvDIh/ugxL6m/ZYilECcl7TdwHw7lcWgK8sfBw6EEi0yXbus3MVqNwn7
zf/UTxHeimuqODpTtcyOiarJufiBCuoqFibmHDZoMiZy0EWH9PkXu7jNwnrsB2vC3SjAcxZTVS8z
2V/XEihikWzjPiJ+ufTCAMLPrlBdw8fuS0PfRpZjZIn7ZyMND203a0l4Esxkp7jddAkllvFqqvGk
zbemkbUunqEjt1AIp8u2prpYNaEZDMkBq0sKdxdk+IEydpLb16K1Bx/V8lG14b4ZsnI1zbOe5boP
l6d3x2/ShBJLNeMcAvs4kCUBRGOIbhnaJxg3HJddMdJMgnAegoPjJkrVv5HRZ9NhiTGDhjhEzMLp
HadK8DUmhIB5mvf3wPHW03rDLAFyUR1GvwkfcSZbkP8t/AMF5nx5RINW7/VZ9/FgNsa5YkQCeM6E
vz2uA8SepqRWTUOp8fUSFPXoJSPazQfTNRjXrTtdx8WWRZ+P3eRQSseQxeK/vT+udVSaAlZAmRun
dE120WW+o7MmjxMYp+OyHBREA8yMbKjs2N69hKugu2O7uqoKOqnGdiYbr8XHJidnS1ZtGuM0TYrr
prK9rOKpsRBnpoOW/0aJAdLp8Ny8+q+tjyM1YcJpgOkUs01yDTDlHNOvP1IwmcWQuE58mEJ/IEv0
s1gvBLf1Ov93YoAU7IqNi2T7OVUdNZt1Gc1T+oP8byDWfUlFwnoMFsSQkj5Py40Di6kZN20t9Yd+
/9selTZ4XPIgQfNS0vzFdfdoTrsGTOVUFuKjQOeYgwQxFL2KJteZ+Vv9dHEkYxNgSmgj0DDvzTaJ
WG2Z7YTkJe8/zJuFDbHI95E90qv6LRpThwl9Ra39gDBnwl4yB7rw9FRFJxmr8xcuuA6t+eXx/XGP
RJf0pLmS5i26doKt9SbtD6IpIjl0OWlAHPeXZYu9BVu5nJowW9s94uXU56pqUL6OPTH4O7zEXFEH
CIXoLMB6Fb0lf9aBtbCShcd+qcgVCHfMA2WCSRdCbTVHQ3JnRfHSLxs5FRWBg1uNmUh+vv9SQkcB
r26MJ70XPbfP0uRHUxu4c7wIlarDS0U2qKsAFwOrmf14m+C2VdcXimLmUiJJ5jVZdJGUdtfjoGTm
uhUXdWPD2/StbREKKvKWvGIdU666X2pXhsaaqqznGGskgUhdV447BXa2a7wJWh3c/1hkw6XsURd1
9vjVEfx+VqgbYlfwHCzYo9BFWjwtdOegpajz9AfJcPc1XoBSUpuUXRpNWzmbde7sPSNxxaxNlExV
bkF7gHC5GhrVGw9L1edu//1lOpZZ6YrUgre6rsF1ZeWQvrhWBcUWfW+c3lAzeKpLU2ErWM0vtWR0
trgCNzhVFxUuLEbNnXKTO5V+vibA/mnEHyL2C2i1dea7pXEZFWZd4W6fTUTDa6msJG7PnH5vbhva
sVp2AoktlBffrE1PxNHiyqw/qNLRO3SpqLx+z+MwYJ9SCtbfUFp52F+CSxFnD9+3w+tNgagW8GXu
c/8o1iTWSlLK/PXhpZTpIjTM/ZINvsf4yVOLyxWZw1NghM6kn3l9+80DwDkE7ADTySWgePP+cY9L
p4WewMfIi3RWhS9Oq2uk+Dqnw1qMSPcGGx5nITdrKDkwgfbiska2RtBUJBUvuZlhj7puOHAg8x9D
LN+ZeHzKdU/gJZyfq4C1FHaiNeWqLyM1YAUsnkZ9WVmFm+seRxsNWAxfzFLhybwKzH5IvU1vzdKo
V+SonBo40yX4extnTsg3x7VHLRA9OvqltOnRDH59u0y5l9laHPPjyxFFOuIy5S/Naod0tfme4Qzf
X6IQ5LBaZg8R8sOIQey5BOA1QAnVTE/z+qC/gZz3obUcXcpYm+QimvPpE4IjqDSsOMsYY0R/haM6
8FmP759nR7Q7BgRD77noOuouGbYZRzfriFtoVIXYXMZumDg4GJp055yVNVO9ImSs4kB9G11ZhKu+
60OcCXLOuhyOt0mNol3FNQ2bc5vzDdKBph2fQMeD9AbeXlndlPczFpvxpyiI9EmC6rDDdQ8qRgfi
zwHaSJNoOuAewzeBo6MDpOXpnuFaczOgmfOob15qFHxGbxFk112CKAgwtqesCmuJYnmUKQbBmGkg
sWjfN2NI+3nd5YVutz4HoA2xM7uw82ai0Ze+VuJ0epnDnmJJ5JhmpIDCO4VpblB4NOpWNT5MEjvC
sjfndWQA4d90YI/Y2rgID+Sv5ZAUZHFqbJ7qHG2g41mk2Swezx8MnWxOz8W796f7OBZg09NUpiFv
EREAaj9aXkNvJWZAn+DhJbNEkapXuyoxVbgjNZ3TdCVqtve5gOhJSPeva1M4BJrMqQYSMj6ebUfL
zDB8OutFGV+UeN36WNg4ZY+2QUDBKsDKPBSD9PcLbAELC1v8NDus5d1kpp+w8vpCtTYC8Lr815uU
MbIP9dxhM/nx/Y9zrKoJlNKHH0mrguzffFs/nYfclrJWzv7lVJ4Dg7rg9NJ7alNdxDL9qc5RBlnc
OoYUEk6Q9x+mXtU1sm85HSPcEYt2MB7aKjGqaG1WMQscA2y4OTSdn5t+TVzkCO+4OILiOzGINp+o
V7ahcmKQo6nucT03k0Q+86vef83XEYzQLTetYoWlFjK5bP+j086u58QPZTV9nA0zmGpsq+mE5Y80
qooMqNR/wFQnWu/Uvl+FS4L9q8H/Es1h8g1dm399tLrTYvsV4c3HGJUXu1nhJ6UccxWLum7xvYpd
NVUXhd3r2iHaaOzlKKpxkVyzIvQfNaq3/GDIfcLuccx2Mh6eiz/Kcmb9c0+VIBECrBFrxOjBELHj
0Hr73bMRP8Q2mBOfzJvSsM7lh94NwvjaJTFInat+RDIY5TUV6F9FmLLwGD6tCuPB6miStWsEVgb1
OFqJ9rlU6YIM1bowKDOGSNA+PagRD/rF5GTrfxxGpszv8FANqTIXY0uVHBnZhX7cKiOfnMzVNDld
wJjPTdiSJlMb7tB1CoL8c/n8IUYy1Gn+UqD1Lt21bfWD6Xygi66S+apIO+wedn0wCbe59tB/7RYI
4MgaYRjlNk3nAufJYr5Z0hUaLhKjzJOj0dOoJZmwPE91UKHIpbziQiBM6MZ0/UDaRmvIymaebB0x
KZ46tsNmyG4iOq5M2KILreZlTEi2hBgLeomV7lCVwfwD8aRFV9HjfKRAewjpTHu/h7mvHyVxSkEv
LaNkRXjwMgfZklFlXBHu4oJ6/3KmBuB+KVCX2djF9bZxnMVx7gaz9+tpHRR2BADNyVB8n/dGG+nn
Q5GwBBNlBflYhCQXvZ5yA39Sqix+hzoJ3l8UnJ0NfHWDmefa1UFdJSoa7c9LyCBqZWLsEtd0A+Ge
2Z2LTUWjso23deU2fESEjztWaDfkTmGgCDrDtd+8NJOmFuBqeJVoij4iTFlKd20TDYbsoltT2aAX
Vm0YUX/fZ3OiBnlXm800xZ/i0Mb169H2MsHowD57vkYtBzEiR8+qG9LLBOkdnjn3Xf3/lDMH7rpP
6t66+ffRpFrC19v/4+y8luPGoXX9RKxiDrfsoCxbDrLHNyxpxsOcSTA8/fnQgHeN5Sr77H01ZY+l
ZpMgsNaf1joVvXdtFCSknFLbHf38XdGTr9scGQ+G4eIPZaOyiP9nHwck4fjgrXbIneQleotW8OlE
EqxV+15QlbnDcUfFZDjxUCNGb+K+aVeZjjP5MB1kCUvFhpZ2MB9Zyh22bLa8GtyY+duSMvc7om6f
DSQsYfp1SVg6bYxD0uBQ0Og1ChL4+t7cqjphdi2CwPZIt2k0JL25zAmYb1ZSj7m7mNp8yTWNvTyc
tUguwrTFbfISSoKcw5Gzd1eyPo9fwb/LxBj6Ltk2OQOtT5k7GIwR6GDN06uU2XAwqrA9EW0oPZwD
XxEmW8WP1YaQ0Ho1jZJj0Cx/z0ALmVXZDmCs4O550yXBCSZ76SaSVy2HaAH9g8Rm90ZIfg8rtj70
vQi2/hhOu8t/SDmfsJntVrA0X3RJnTqdYL4eAxBqscatwapHbaPK7YwcSS5J0UVanWOHiVTgePuQ
DO92Ri8wxy9Myg4VS1NEfcZVOooKaccsb+u7Qe7EZEL5myzkdT0/7mli5NPBqMlcoyF3o7pN3/mc
yAOrs4vEBJGja3mtHCm80d3794W7e1Z/XW6jZLLsfpNsHQ2nMyRHT4Au5lfANRs/rgUwiWokyJ5x
eIia5dMyJLujdKUGM+FRuoOToUO348ns/eKv0QIdbk726O1Ve9OUnLXBQZMLuATTzUG/aSBu+EMG
x8/9E3gdWgZp07eRNjAazZGF1n+AeqauAxam0f6YVq2kmRWmY1YzVWLIl2cZa8wyyMw/g5U/dyx8
PPFmjEUDwJMG61/OcIHNqa3dcH20G1eiCnPvSoBJNy5s5/n6lOY1c9njiGxzeTV1IAme/x+g523d
BJBI32QhAMCFYNJNvznkgcWDEpS24LG581YTy8wiXfpjzm5gGoe5Hh1GTYqubXlXomWio8nyTq5g
mk4pEtarFTouCYgMo5yofTxo9cjrGiWl5AmLCwecBhd2dSZ4kHkSbZjW4kNZEuIN4qFo2JwDmDzQ
lI17+1OzBBj9tpwBKmVTxKKC0gFDzJsy1iU1juZnSt8RvwK/fKIcCZv2TCnCsj+NwIE8BRmnxwXt
Fezio97Cozbr6jDeRk6w+sYO+9Ir4s6c5/meqCqjOSc+iXFZzOuyIm92RNbETjZk+/OITofeB0YE
6HmucqlIXUhbki8EvPL6FDDFnRbcj2r5d5GbSNya6dvycTNgI6/dw2jQxm0nMQP5I72bB/lLfNK1
3SwuR+bhvrr2RDdUu3XJr+o5PIAGG4aI0IgUAE+ICZCbSl0nmjnyLg/9Ukj00FhMkFhgrIssEaSD
ayxMtvh3bI8oMJjc5JfMOCPwDaYiNIyBA7wS1UX8uKbONh/GdE3yOS4JZ6uy82x3Emg3vVEeHUsG
2vaE51KUHzviHkBjLn3YWpdS1JFL6ZJc2qi4dsL6Uum60qL1ckJ8mB8on0f0BCuPobtTjWPnmvLr
e6shBTJhPfh5eysWzrv2OAhiGJ9aowyzZY3NHUBxvkv3WnaXY4GzfmCMkM9Z4jIfir/zK3ICNqQM
FzhakwVDL0q2hNGqUp8BOX4vu8lptU1Kk2DtG6YEtG4VXTdRYkXbbWEREwj2qy446K2Qy5qGUAq0
R1S0fKZplqO8cfaYBG5cN1U10ENmBBG6By8rZ8OO24IhqvM7z2xQcV+Fi1lU9tnuMxf2ZildST7l
wZpyXZu6eXMTCcq1MmecwnwIUKfmxtnOK2k/adpgAzef2M14A4t0XqL0KRdLlw43dsFUgBsMohGF
XbfPMx/Aoly5pabh0v9cceJLVavqnkTHu2y2h9xMjWF4HnxaN5ut/CJsDh3R9OXdFiSMb7i2Wg5V
+1rfTCRL7j6cwtnq9unMlh6ywQ+7IUtA/eO2OY9DGzv8T+INGeWStu+SYED0EVW25BqdwO+4Lkzb
kkmeVknyHNbJD7oPW16vvn9UKELQJFIdxCHJEtN/aKt95GfBm+RTn9yVLVWLuzSTWVqGDDC0bKJ6
1njeLCa0ngXWXvNjB5pdUkN79iANEdiTUV20pC40zp2XWg3T5dkx5c6tX0YzbwKB4b9PLQPbPuOL
eF9S9cBW35WLTEFBUQcxi5F/riRxEI9qrc1id2+WrRjr8M7m9BHpdmzL9FKN6CqhEouk8KwJXfFZ
VPSl3RmmJff6w5gVTvIRBtEin7aH4tn8k9EhZGmP+ht7y9A1U7zOK7rYx7Zt5JYEGlNONu70eW5e
q8s2svBash9w9nfr+p5CLAgYzssZvSfhXdVRtaxXQUYYJkoRs87K28423L47VhgQRPQ40YSyJifh
yedVhH6POmNRCK2x9VJYF3msRXCxECsFIrOFx/RsTrtV+kTzKrJUCFOyPlpXyGx0j42Vg0vyPBYb
CjxvE/Vyp94gdnnGWp1eDrPce4wSkw1qe74jF6Hv3j4ZI1857Xpzvtm7MXyPRsdLD2Jp5OVYhSup
leVSZ9YJ5ARAabDMFgVm0PS2eWqtCvUvym2a/JQqcMjJiByZoFZ0H4OUR2aeSuqMjejfeU6D+fYH
dQQ8z3UneOj5TmUydPKFVuwgY4PlxuQ0lbWd89pfoxe3HGx2J7vEDRtP/tanIi7GMeCuWmuGoa44
6NdsMZbEYJ4WY1Z38N54LYbcqt53/DMwodhS77Ig+QCNI1Nt5Qp2oNu84CZfQ/kFEVabyKEHm9bN
/CHKDXbUFXYZe1U28LediHK59MmCmPJzkIM3paQYmnk23/TejF47LFdJUZRbX7MVpHxbthAFrQ25
iLryzqcO75v3SbTLDau3uoQrwq0u/58uxzVrSnRmKepDK+yiCp83IKnpJqN+5wnp68F1Ls80+8LU
r4nhds4H/bxAfyTuZs2FS18MDGDIDTtDEiANNQVGhum81BnA7IOWEVap08ttUmkLRZfJBbo0A2Xu
hzbqe9IJ8x5Z8/d0Mal5CBLheMwEA2ye1gt2nA2pVJIsCgYkP8NlTbM9X24yWz9/Yih4K5b7up73
objuVvpcVPOBDxp78EZMK8uVn9XypetEbrMaUunFeq3AA/rXLdpbgkVi9ZroLziFEL6sGrO+iHAJ
hGLRj0Bi/aveYmCQeAGcqJAItD4uk2qRn4yYzOXu6x27nhefr6zEKqViTfoulG+RnRsmly98pMfN
e+E2BYcgEWvytbMU21mRr8PndGsjm/ZZHZBD08qngAzuUq4q6Ug+JJIQTPdMCoY1YtCXnQR2vEZI
ljD1Jvmn1qdw4DUvann6z+EojwHN5ZdqB9wv4P1wKSQ2JS/Y3fmy6oJgQ7vfzw5M2dk2QjK1j968
SOWqruYLO81Yn+XqAj7bShZUr6v8lKKf5CtaVVnHsR/4leBNrV1P/rSPvGZ/ztcEpPNmZNc011sb
/ReKJv299SLSN0O/2Z7bSsnJqDjqkFB2Vpb++noTjgJeQyeeKMT84pguEGmUMRZy9uCQ2UgMb2w8
z0BMiyr+mtnbObg3D9C6vVunzgiqe29gAOGMB6RPlu/QIWyWxypJJmpae+wD/5vLX1LLKgytF4nj
jKcS21QSxM1EdooRp1T+/JTH4QESRYKaxC8QMYX8WDLLR2OnsB7fRsmv9qR3Dh7/ESEjWt0Tq3oA
rHDbpJmihyXvC4lfNQ5RKcfBq+R/IjdH3ggJ4Sbri8MQOf+bFB3zxZxwlS/qQBpR9QhVzOVOzkyD
fURIVZFu6Rd22X2u5lzidA4zu7hcEvbkylWwEQXEyB80UJQqGLAbOnnwMxdRYpOTm0j4/vfw6Ntu
QuYFEPZDR2HLbu5tpmlWDUPTTK3zuDC3myDpqgrWYjo6JbfmFX+SXDmjvextjg5TFE5xp9bd76/i
l14SyQ1zW+C+YAIhBd9wkYGZGT72e/shdGqWi351yozVQNtx0SoUq5AViAzE4oWtlUohU5XR7y/m
Z4KCxhbBBLwPfm9mD3BQvGklC0Sr/cj0n4fMW6UYfxVUWewwl35gX/LLq8hAct7B33/wL8/ikiUI
PwH3RNzl20mAhODhY4vc+cFTB24wAKeVd5pOn90ebYmuBUQ+R5n7PVV1++8v4+33lzoXdvcAzx3o
/C/KkXmxxJjWS/WARUmhlpnPYwDCzjkdaftxHhx1L//7T3473wKJjVTYkCRAZIGMR3jT2/YiTxH+
JsZ9Vo+yhayChL7nFDIHapjiqWcLfkUQKimqVfWfc9jL/RgoQu7qbhKkySerKwpE77+/trdLFHcG
98IDqCBL3/HeUhb+uKNdDBLzXnfYnlJgTnNEva6WKJn/HKuamat9Xx4ixLP8GXp5S2Vxn5iFxWAq
y4I4Rzf5FvphVFyI8H+4L0Xp7gh41T1BlynMD1s69e58nK0pMF+q0pcnm+UMjfXSz9gjZFoCbhlg
6DRgrP21J6rMsf+klnoLTjHriRdaphkgK4MjeHOFxLzjQel3936pw3DPvjjeMHXlDQS6a3wM2c/Z
0AJc3/VXmzsEJrOKIqLImdJ1MaLHNXDrZTk1gCvBHGuz0VK18mBF10lCN7WaM97sPC0KCbxdiTGd
f//E376OBJrI5BsiF3kdyHZ6sxjZNQXOhCh4+OH+Uy9bZ1AJgLCEBWV/yGAJzFfwCOPZ2muPW/37
i7gMev4v2u2Tw0XqCVEhCDX8XyRynGxCItLbQzEw/To5i35sw+EhIlQ4eU7X1fCzeDI2/IpPu7I8
ahd37iOSZ3YGjLL7OAXe1pVX3d6b7b9dMqXlS2ZY2Lac2B8tgXQnnKk4MX1vhlRYtGmIuHmx7BSE
DHgWNspFAsiq0cVoX4OuYUAky5Wf0ohvm65iwiDQgFP3r+hqYGR/6H802saSaPmV5PnK99sIhbeU
HNUtZu1jH/Z2tkDr4zxnYGIZhhRVesPzLyxkioWLQAwcjMEgTuDkzhgyKLgspAdVlJv02JmiN7qU
b5DNc31VOq2UzqThKN/GimRTRtAGHqVZdyRvbZym26HPUD+eaOoz8/n3T8/6ZQ3hiWLfMNFTI7Kh
lfoZoyU2MnMX2E4C6y82kk59fSoZ+rtbYEIzCTG8LlUEE8nQOe6JpzTnGlLslfe2LGYJm5k7Aw6i
eHcnKUVV/Kz+2jXUWvvZXO2U0SZ9H/rJn4jUtzwqMRLIhdgBsVrhVnv7Pjh46wGxzYHJMnbnNX8T
QgCFfsbxRLGvzab6Td0bQxLVeFbprtS2nYlAKuJ+f39/lqqAOqMa8vF+kVHPDDL/rclHbGjJAqi2
+2A3pgGRxpjUTno0ViCQLP4/VQeBiTDYc2CTyUq0UOD//EThTHraM6++14SiLuZ6VaoRNsA8iGPv
Izq3/6CTebulsgUQV0VymYc/2fmlVCtFL0U0S3efZ0XARlPTh/nffnx+FYyO/z6IRsm8JZbASX79
+5v9y+cjz5dZPxJkd0mJfPPNm2rLpi20sjvtn1jYEGR79ZO1q7Y8RCg3vZzD8ifF2C8XwGNGfIZ9
BLuX+UvelA+S6JN7MN6iarzsHu6l39KHX2pMEmThiKh7bK6MrAm+/P4GyC/43604tCjNpHKBM4G0
/LcvQLkuLn7VdLsr2Fz2TwzHGMNzNvoJ/T4XPRjj2bdxFP9hkdvkurz5XAiNIEIVRmXImnujlig9
h4E2dTvcYT/K+vkxcLt2e47qodhvNJnekKjhfJkIfaeH4b2RnQ/eBUnI5IldSCi0L2Z6mJHJTu1+
wE8D+nMebAKbwJMVWw+/cUGX06ZmDeHWMim4hcPRMsSFK11hsKpSEfH72/q2skKky8JG8IsOkur/
LXWTeEm3trZV3E0R4zPkiWXnZRCTHTCU/WluSuEVPwxiHiNm+tcZp50wZbuFuPQPD/ntlkIoHHU/
8e9cFdTW21ZkqaYodaatuAsu0qo8RRgI/icrO4UI/f7L//px7FwQObglEShT0v28nRS558Fh7t4t
2SUBmAlDhaiu3UpQwE4u0yz/5DHw3iRqcI/BnFDe8CaHHtMR3n7kOCZrH1Ej3moxdnFRNa1p3e3P
RDFK2kWa7UV1l20TdrvD0Pij2z3a87R31RkndWIOd26HTkLca+BKu668FAcBbTbB6HDiVQLgoFVe
bbIwBN5tsX+99/Z5qpLY57fK2m1Dl4F9Ltkkm9Eto+w5OOXl2q38WvIkWYIICqcWsg4Aoos3olJy
O28WktkIcrL1lnjK0oF/Hir1Wtssko0qUG+C0rVJBVySqxquKfsWWkvU0utVMwoVFZ6Vy7KOBSXf
iGwQ+W4eqqSH7TngtUIVxHheWWsyU026+PagkReKy0giVAMGOj5ENwVt2nggVKIjh7qNZZTEDx/V
WPgSq9WgCnli8oVrk3CnOCGCWaJIqqOoZAv4uqW1P57DwXDTKWauzLD5V2ONOyq6KfodV7rq001z
WfjeBXD57py9FB/+e3WzdLOit+NCGZE1hqJx45bE1/1Zc8hAXLK7sy/tv4IJwVkkZHjRA5uNZ27F
VYKFcLMOSr6oO0GGTcqbGfQMoLOvNS3WuosMAskveON/NY+6pHYbN3efqpCVhN8EsMulqgHR6v6l
ugwL5kgTE/IyucQZPsPxE5wXp9xuTF7MG2sKYLL8slwby+YGGkRiUoyiDxiac8drFfm3td0t0V0+
B+P8qSBIAv0HULO3R0dVlmDNaihizKQea6gxhHmpcygG1wUz6l23fkH4lAeHCezd70/C7CRYylAP
mMp5mzLISwBwI8XYgEhWxKTFg3GdSCzEHhXzV4BZU1mY3tWQNpJia4AUoiqWo7O8r7sCuCvfmJx3
aeljHj5qPFYT+Aw6lxikRiSTGYnoa125QnZPQBDu42D2S5kd+n0u98/LsHFdTm9Yy/caRS2ZGlmx
Z97zyu/Zn6FZ5/lvwAzLfYYfFfM7MnTqzj4bRmdsz4G7r8b0Dotfy77v7a5kEEt89cSK8mussTqO
ihLUYDERBFILi73rQjyEzP/iFgJdsljplX2Lzq0rWoD9AApqP2temN2QveCKIRf+IJ6CsJwMaAgF
trLzSqxlULuALuCizXfzL3XoWsWTWtazv/LKlpcXV5jArelxF6E9ticxmXIZKt46MYC+rzvDNkR5
YG62ZGpVq05stVyYSl9b2HbhmehiCb/Yj12feMDFpHpJKFu76/yCAb/DyexrbwbNq5h2h5sUteRj
UDrpgtBLa2ubNeOw1d9ULbFw87HkmRW0Jv7N1dkJiFHAmnrVS+KljS/CG4RzQgQm+xRNA5HU3cjt
7yIWni6aYvNiytS3SQcLDEUlLTslRxWfrQB0UD9wCY3hVqHJTqxlxC5Kbk4VMm9S83mdqC6gUXQ0
AhPfpo9dbQfZqXU8Zg38wLsVWeGHq1yN87JXPEDQGnmHdqIKM4hq7kyUHhWhsttmC/LsKgNb3c9S
rxSBZfPvpUywf9VpQNMCyecdB3RObPDbZZkGoK4Q75kl8fbeyrzswcuZXUkojdoo8yYJ2UTrtfV4
GUvUrWVxaCKDfI44MlwEC7162Rb1+y7A9+BsW/iZIDGebpwUW9J6Mb5qi2FcusVUj+bH2r7seiN3
gU0+wKfALVM7JaYZLs8KBylH4pCVp0AxZZL+UEyu5peVWoJJXfLQSFdJEorZvxxuCjrStKtz6Z/0
9qBAxrmw5CvoUgnxXH2lEhhQtLAum35Mqio9dF3OM416IygwrzY0wPOhMQbpT7Lg/rnfahPHMO1S
pROHINsvpvHJ9fXDB3shYv9nsV3MWMu2j7z3oinlv3dU00+2nLwBjaoo08pkbekHZJqrBAzsvcr2
/EMxbgWyEX3MucFETbOEuzzXNG5SttOFVVFqoW135NIQLmM0yfWjzIC3KFWO0aT2lc6qUPKdZ0lG
Gic0iR4zMC17krQXdTrcztcumSWPjXR6k2WC+pOlZEkM0pSfrmo3pCWycdCypJJSiXVUsqHy5ZK5
YY/EHyy1JYFyStFx1tZDYYSbed/7F9alm7rw24DTLfuSwjMyrRmIwfheFX6o7dgVoyZ5Cpqf6lBi
cSBqSHtxU8pJmfkAk1/MMj5A2IIVq61wEWSNgSUPUyRAXZJGTemcmXqdGu3BVXaC0SUnDKCmW+R5
AmbsVuEBW1SSNkcfAHAeT7NpkthzmpSJQC3bSIUV6EpAH/ekKrED3OS9PaMEJExub6JD2rdY0GHP
asfYz9XQyufLE+LC9YasC0e90MHrJGZfblIPo6m6ZuDgftIdYuXVm6QRlUIlMkg+wBrX4UmzETVc
atxZFVVa7oNdSipPoiWVWyb+T7liIE9477zG9ii0CPqT+6xTTDMLBpVExvRZqMipPebKQDUoeUdi
080xH9OCAyNDw0nr7KhlCOiBZFXp6t9Ifchv5ESX2GidTVLup2VCXS/oOkIl6DA5CriqEbqSN1+d
R5Edodkx0AQjK1O7kyqeBlUeIhSQu4UmAVNFuZLvhAxCkYB6ee75RePYLzKHQRWkCuQZVWWL7tgn
Yk9kVm0jsEKcwp1kkwczuilqvhccvBHK6CC1mucUWSgyBPXOFVLg3MdQGw7azmFERhTchFPTt/mZ
2ce++1qrh936aM2fJ0bnyLiDDLnZk+Obknt1RJqO4lOSisZr8YfIVACSGqUyiBZAcs9K3GEUF5De
U+wkCE1doSnjntokkbhU0wdNx26jVwlkVAlePKZujq5kfLTxqFByJCYfyJe2Hyuvb9+bS+6Qu1nn
UAmIn0oUtZB8l91av2PI5vdhPoZhvlf+jQYrjHSZSuuQkl7BCIW+EBewmVOybA6TYDNaDsz2lKyx
1rc5lcd6lZ9DWkQcbGlVTexTFw5ZV6/lasi1aHEks3L0TdZ2UE5ovMkHqTzK1sdRqUkwBzdTyODH
YWUwBtaLdCz++n0/+RajICExkAEOQNZ4Xdy3GMXu+Wubp011W1cd4myE2Kqe3yV1uCkmS1t+/lcf
jGuLFh54Bsgcq80veTtV6Ux92O7ZbVFlffi60SkEiPw7YlqIq2Aca92cGo4KtvnffzA5Tz/jI/CW
lo9znlh/qEyTqT8/99AmAhzuh7DPk8fgGuZIF2njEubGgMmefLWJSIOeCKScevOwL9GapCfCdrP2
na0CznyHKo+eJRgs49Vi8oEgMekCgOu8Nq0BBlNDARjXAdrjjLHKGXa8Q5bt7fAwoArdzEPN6Fi3
wDdrSq9Bs1RzQA4uMSx0E8s8MeaooVreePn6S3wa6g0pQXVFJzAYRqjmydZn+C2WHx1Y01Zd0xsH
JD67Ja46sl7GHAx+9LqHltKjrK8AGkf7heRLVMCnzWOw8TODrT1MtoFrzAzKSwRzgt273k7QLlzt
MxkHj4hBtpqiGaFAV8WNV+ZtcVVtUZM8WLLTQ/bnRcYyHNEHdNH2uA1j6HTYoXPZqXpGuKeo+ARJ
nNuNOeJ9W4/OkuQGY/nUXuONjBIxvmwbuTbtYXQGIkPjFqOx8cldTNMjT6+Nhq06lwSz2MFVHjJB
3DwxrnXaMVrv01alp1yMI2zRRa1bKwQ8wV0T/E0OTFZcpZS9PUBR2WDOOw79tGBh2lVCpGY/FiSW
TKG2jQ0h7VGsY9Cnh8nZ6B4PvI2Izm5q8nTm4ROyhR07jtlHhFk80Y0UeU+MTxuYIzm0c1e+zNm6
mK9UXHZ4M3eDZaWHck0qphh3iIdhOnSspCrU8zCbeSBDmcxbeS/CTub6KH28ztrU54/BI+VoUr2C
2JkmVDGsjFRuyiLMJ/NI5bR4cx3bVBXiH7XVpUUDP5MF/oK03d+I4xqOi9MK8tWK0Cie//CKEQPx
8zsG7gjwyHZCDLULTf2WyMCy1/i+1Xk3os1yR8QI6dK2+GSh6iKwEVddch2QCe3BRjE4uIqGjtwO
m9HvS0VG53G11hwMZsLdeGR8uX+/LFMHHjRb6aeqmomCJhE/XR5sRlMzm3N1/VuTe8AIECS8blre
orUDO2KMdzSN5nEe+H/ZVW2XRvuuKImSvjU64piuZqT4+TFrc/GSjOVWnB0vX3Be2dbwgRiEvD31
3WRWh2EPvQ1psm8vNz4SsurcMjSzO/ZJGkyHfFrRwx2tqWQwdxQ13aMRbIGITRwmQTzX2XJc6ED2
uMnC7ggi0Ea3qYeLgxzpJrgnNKCJTgtixpAvWwYfq2a2HubBFQtuCMf+ZvlRflut3ujHIBPF41BH
83GYcut5rZkzXE7Di59l/bNh2eVj5RqrFe+Ti/Aght1JajlKPiMx8x6IBO7yuHrunkeHwhnq0bzH
92H8E4nUuSJ4rz5uaLFPyCpTYuTH8Jrvap1MI2MPaum5P/mEqsQjogMSpKL9ftoTN42jKtg+m5W7
n2GS3fYgrGp8J/K+e5843fCQ4vU4l9vkfZhCw7lKIrM9tUUnI/ZoWO/geOVst2w7WuCFMlomeCBt
O73uSNr8ZHae99dmh9nnZJyGJ2ZqJvcpuVg31ThMZYwIyj0yI9bijF72k78WLv6BvVhvTGea71pc
Be9ae7RO+zIUp7JwEdKVoktjLBLbP124lB/72V3e16453ZKelT0uDAwoUfkX/amqh/0OF0/0kTio
6tZKE+99iDjTjQtiRmPEquGdifbuc+XNw+eIvLUrVB7Ggd48ufaGueM0Aeg5AFEYLkBd6F67wm8+
dtPStAcpAT47mzBeUjtv76O2o8umUfmIMNRG5Ts4V0vQ2g+2kxrHZRf793JI2tfUz8nm2RLj2Ipy
AAhJrFeLaK/rgClc107ube9225ge/HTsrqxMiJuM0baxw/xu5Kx5WBzyoXXfE6EbricCeBn+EVjJ
yaBfuus6d4uLMBwYdFKVyb8IHZ8jv51fLY63K2RSEbOTHaRIk8d+mJfmJ5cN+GSsZfjOS4Pg2tnz
ltyskS8AFOl9Cikgsc4veDuPbdg2L3NdMBoGZ3R7z9KkNI26hffEbjAUkZaFV7W07lMCZl7W3DVQ
9g44jiixbzy2k6e2zbEtkiH/TMbMHre7KF6ypswrxis3iHe9paE7TyxMzWSUIVIUDt7HpWpe2VBr
J7b5TxFz8JTgGdjA4s02+q8bM+vPHj7Jm3LuZvaMbC+fyM6bnhYOG9jTkSlnRLvHctjVRx+tF1Mk
6tYqSwbNi4yuDMx2Fecqrce/rGBqHjN6j5OxIEY4MlLKzOMUOIjxqPXzUhBUt87tl2y3pxui1v8W
o/PsgzUTSl2uZ2MOysMe2f2ZYpuZ1dbUl9E9+FB9zRernANW2+6RiiKLztBpiYC7ZQZtnBlgCtil
OrbXBgleDEFivsB4r4cl8hgR4HbGX0Y62bQgQ+42MVdV/ePvjXddZIZ71+5b/w2rlHFbUkbzcrnr
Q+o6y+2cjwUMve/VR5It+r8Wzo47a/P8z+Sn9U910pvuUY4CO/vb4j/b1lgPxyQxhttg8gJi5JGe
fDeyOttwF3UT+R424fmnzBvzh351ZkJtkrE7dqXHgNwowOkafkXLER7skfmoccMdvp1FbR/NdkEZ
u/vjh5Z0sdNsF1l+pnM2P6SgzyJuwjrhC7XsJWgJP2DHN54swsm+t87G9hPlzj05pwyi58abtwsz
AE6hM9efsASC7DDG8CVx2vRzCQU9xq2UFMTche6jFRXeuVgt4sLzZKiu0jbMv7n+PF4Hxpa9uiOy
EjeZAhJRFjoSf7ereE2ahFcTm+eZ5Ln+Nrfz5kjIFsiLWybHIu/yf8Iu6w+YqMOnAfSGkQhuel2F
+0oTOU7o+u30rt5Fd9fn2yMX/ncx+vXf/W41JJcQX9eWDnt370wn1IE5PwUvdFu6U/SIZ8I9bbk3
nJ1+SeuYGb3dsfAM797tVj8OOvMb2Tru3VquAaPS2YRqAADmA/DuHvOhq77urp0RSu21I1qJKbru
XDF88skgIkmtLPNHIzXsA4dw+6EZVnHtR8Z+Y7KbXS3blly7fHZxDIRrfMhCIUidA2urzmtR5s1V
mYZZ8V2Je0GmpKBxz0OSIsrdkpkh+d5f4JeLY6XbKdTyQ070NVWkzTQz7CK6RVHJEqrT1rEjWkk1
LlJP8kELaUs2FHoIBbWFU5kBVmELIrnzNBFLV0WHtUqXPX9mcKLMfCkYTsA/8VSmFcWVbIQUh7ST
FzM3sdnN+DZiGlc4oTWf0v5L4kX1Kn4093uDnICyH1PMTdR4jfu3xvuAy8moPIw1cavHbRZif0AN
kQ7XQwKkTjpV2m1dzFvnN49FPU9ijtPIm4rTzACL7GSMgzMcDaOhiTaSZgu/m2SBJrdkqVs1HoqS
Es8geH8591C+zZMNtd98cZxyMHviSxil/oGUycSyAAPLyjbvIBpXz7/Ccp/2eTyTdUoK70Ky+3ZK
/Cbz79c5AJ3bt4Sg/nOyFBxcMeEb0o0xrrA8mlUrogqH0GxR6RwVShFdktD6fe+2CJVFXk/fScIt
Z0R56KG9f36E0NldSGChAxx1K1yfEisM2u4qKROIXbCecvdfFozpydFwd7NkHINVNu91XHy9Q8e2
PI4UPkoh8xGCpZAeJOM2Bpmwxn+RlUhph7ktsl1YvVq2/8i+8bs+qtI4Nw0J3WhIG1ExbrQYk0w/
PukIOW0oiRK38v1T4nD4DY/UUiC0i/ZSKLDeme29Lg57aIxbekXCV8dnKjLL2IkQvFGYlATeya+6
4PNan4o6TWomWedS0kNynHS2KRg8U3+nKQDt+2gXW4ZlZ3LAEd/u4uFUfYRWYyufnVA+lD5vJKxD
FyThUnO5xC0FSoKveQt1NaUT8mwbJZbViJVmE4Ql2Rr8aklTyc0nXK2bLBCeMG7gl5yc9JuAW9My
2snaBvtdItqh/Xdivt5Q3NEX44SJBayj2d3uKbMhBIYGDn9E9ASk85KrYQoNGeIjirBM2TXCFioW
l5XpSrg8CVA9AJQmlkFO9WALVABEcZc40q60aL3tQ2kG67MFiFHTbgoj8s2Qm64dTJNdZ9DAqU13
MJ3CnAjH7ySLpy00WRI2HsMyM19CWhe1pmS/s/CGZp107rhllAVW+H3ZCV65stph3kiAV+he79rr
itAgMIRNLN4FsRTKaChse0eBa7QlkGHcONRE2IWU/l4Dl47C/pu2k7zHD92oekw/oEAIUkC7Oml3
aBCRRfKBJhQslXdflC7D6H8gXYzy4hZoJx+dhYSq/DWz1uKqXrB7Uvsk5bBRDRILyaW4NnYTXEEN
9BPc6mhAumBtk8uxl4z766YSDOcdkL7F0LBkaS0DZ3r3M1GAMjdyQrNhZoe8oHPA7OKt4Uxw48Xv
o7lP7TnyeyHoUVY3yswurshVW59XcsHGV+0ia6Mcw6Jm80fMxDlXsYz9NhKyceHAo3yLtiPJj9v6
rWBbMD+ZRMt27M5RVtRnnG1CfKNry18aGX+7wNFGVvnBzKqZLNzVGcCGx6Ev3OdsT4vqPvdJHT8P
9GP+k9pLJh82GRLnguVOaY171/DwrGUxnOH/oLfqpdPUlrY0C+XKqUUu76hdTWwU2mepHZPiokxm
QhNLsulmyRETHYClBoK+9gnlUTrRgbfW+7YEqxX93WaU0q+lN8lGf1ByKf3SXmzGCgUaE1MqCXD8
SvJh6vDIfqi3NqlfOpuIsjlGFrkycXxzSfrND2o/0lFEStdBtq68HPyzYr/a6hAVRhI0bkc/eMl1
6qIFoYG6RUNZdkxj95JwS1gLtI/rV8XGWWObcqdcFVrOqDxugcKs1YldIu5h42pWV572dngx6DoA
KvzlwoQ2vqPS0Kg9Wh/zWwBJ0EXl5nwfPbQCNS5TIuuftHUSY4LUVijqwd4CmXRfkcxqr8cUMaz3
6f9xd2a7kSNZmn6VQt4zx7iTQFdf0OmLFpdcW2w3RIQUwX3f+fT9mZNRyMppTM/cDlBIlEKSy52k
mZ3zn39ZtzIcc6WwZ5vArrPOdgVQBPaIjLTHlSued638wf4KrwekycAkWrW+4F7yLarTLFdqNeAu
1z9uhi9NjvS8xGXnyikE+JGSpfUxATaTx09ZV/LDrx65WPHL42fTCZSFNpUA8IOWT0RxrBuxxYia
1Y5CUVJN4HhLjXk8YP8QEbE8y9u1Pi/dOupJ4lEOzHVSobjqw4zJ+s00M2LBDTSFdZpTz5dpYtn7
bdJSTwkE/5vByuROADQoa551ajeTs8mnKRhAk7+tZmXMTr9x1Vcfxt8+q3MgZ4kDIj4OsnEd7q/3
bbMT2G72qisqcWHndesmlNuNNRInzlG5svjt0r6C0NepF+Ltnh2vwORPwScdPZ1L8XtVljdXLblB
8nzfnIK4aPV+j1FJmWW3wJ9O3RzVFgcPZqCuNU04Vlo5D/8R966UQFcVfikE8jSPpOhpwFoUSnTP
FBwLGy/VM0SEp20Os7HGdaORMwR4rLIqRSGsR9UuK7Kqe28ztey1F70xciP2TTHM9nhQ1VlagAms
Ibky69y2HFypP/jN26KAlxPbjPLxyboeOUrWyoN2FY2HNKBSkXXlxW6SKkpi+aq4EcoLiDZbVgDV
dQITQH3jWonVLXM9vJjMWKg3dSnnY3i1mvYN5VLYeC/gG1BWJzgEmMndljj78taWKw3L6MQipZY5
w87MHxRaSp9RN+FAD4Q10Jr6oR5Ndupvhv2bK4LrIJvX3hL8dTIXqud1JW+P8bqgi2jo9OAcxsq0
wEPBkrOsv7Uq/J19SUrJMPuMbA0+xVbp6Ov9j3PF1rsfRHFcH68rRSoMy5JHm5B4yaO37DbmWgmj
kbvuJqHcdMiru0S8Tt2x5JAkoO0Cpk0i6VkmZSa/VvaNXKFJEMlhTjzZ8pitmqsLaIsTF5ewURLs
WXCibAlvtvDd4XGJria7veGOqD230fw2+9yoKQzb5JBXW4fMm/h8M3xTWnxHkcisXqcbF6SC6c1t
JuCd1uUpTbFJ0h9Kij5S24oEJjuaRI5gfi8s8wWLpzTJeiD6CbN8WRqIIGTI1EHS4xIVFiZAJGt0
VEe4tU0oHZUdiZ+WAuIMEy4n/+haRm90NjRmxNzcDIoe263/29GOlCbui7rmHtUULbyxVdawnoiD
i9jHvFOgyfMONs2m2eZyQDoTUsPsK5mNVGu+p6l5lTuvpS0gTMMNXFmAZTO3PGTbM9NUmhz+QiCR
Fitd0GDrfnTcgBnDMUYSdNWmFpRjVGVy2azEJScTcpFt1xXrb7lSGGjLZTgFnVy9YmQ7MT23xUVA
+FNTjXm+W882oHQ5358BI8e9rYulKKHK6Qm+qNszs3UeuNBfG5AWF8ibbduPVzvMjdhH4IHU+W1t
0oyNb6v6BdpG5h9rRxqWreREdUnUcc3WQ35b0wSVrZ+dnjg51Kvh3qza5KJwxgWYThxWUfK2YSur
3JUPL+XLW6xVvg6+N4aIvY7UnVmXu+421zNm8mYaVHtXG4vVOhKJnzxyti0b9ovc23uBbxi0wVWT
miW4Kpj+6ivJEN2ojhB99FG9qa7V98ZIUyqdSJ+7KFbZ+fY9Lll8mPVCr4+cCyuOa7T+k7ZSUVbL
CW2V+/6+mytbL2xaefOFMYE3eZCOKaGWFuE66t9eWrpAfuOonkHxesXy5sWFLegJvMOKyguZbAHj
AzkJjK5W6uZ6H/TOkTd95dM0TijdcFZGb7iW3NtB7tI78afcVQG+fQV8IG/RxguCsCkPaLU1I4cs
AMcITZT166KoW5QuyeG3RfjKGsBHRD6uxarJjVbKaYObOhUUXEGFv/ebubW+5a6agAA2kt9KXYvw
5eAWbfyilTaC/b581NdzwFoBDTDKa9jUskiSTKvX8tqLeZJqdXkxJUliFafCXZNbrQu1nusdaqXs
xLZ0tUG1JY6Cx5SU9i8Nmm7sVYE3sBAe+knejJktmhcrQbB5lc2MfJOyb03vYjKh502sgul+Ffv2
JGDwmrJdk+/lWsNs1eLgjhDEfGnqCxmrC8awheaxEnvpv+BSkHQiN//uWrGtoE2oOyCYOxN00CZq
lOOGe0MzKuXPm7o6V3hsEXVffTnHSZPskbXY3Y5uQiOpMo1Vb1NHBBtRhq1kRvjLlLY1qAYPjHWF
Rlbu2+bhsFZR7ZWRmq+VfmhUkn6XrDtFmvRDBTZKeRMot+qaL4XZGv3PxsbYzgVGbVe0bH3Wt2un
RPok97Yr3LKtuLXWnKAh8Dk2tfjGQIBlIOmSa/kU4FJU/4DaTMtvs5HJ27vCXSKurjDZakOw5QCI
Kh0KCry0VYgyblle6QNOGWIZd7WYXJWqR7YzZdJIktRaajNTkFSPTamkL041S1cggQMKdFN5mmKO
JMtYFUq1PJlWfM7UE1kTp4HKY77y4jjIZ+nrHBIW9GmT+W+qcriIcn9fWwFn3eW3Sw13Xx7nUZ3K
u25bVwK5PQWRNp0d4ETL2FlrtKKqUcub/ubRsbHwNlritgERdSDrkhX/WhsgZYI4cCZ8RTXBiHt9
LJ3tEMlbTapff4vi/xq2AFHquuhWIhzcFnmJWj1FMFcw34MqWeyxEZey4d/a0JW8Qi8ma/2NyiKV
uPzIb27JyoFjmdIlro/DBmGSMzjjYkNMAJrD/Mqz2iCXKkw6WztM2iQOkaXI83DjjK0P8momTcJY
x8XD/0Xek1W9RZ1oQtPWlbbdPF4aVL7tOWf7LtE9DPn8mNU4uzveypJcmkYSNjeJyXY6rkElW0DC
5hkV17Qp6h7u3NIMt2qVU6scUFg1A1EtSiiphtu+Z4+l5LVtRjn16pD0m0t5rdFC9HGs8g1PKWnq
ZFnZDHKpbq2Sbo2ybCjXhJJts9rcdDZ+fbFWbqXpSEOiCKNUCipNdFJ+T2CU7rQcpGiaqiOUBfmO
8HmSlHbVdKJuwsghSMGYtnfbujH638eNoslkWX6g0Jon0Rzx9nfU2Qejk77amWrrrMuVSWrJ5p/L
t/r7kAfFUwc2xq3WcYrjU7GIZebGSuheYYGNIbguIjsB+qcprQ1ZZjTCkv4i6Lrlq9p5wXjH36i1
dc1WxkHdXoUdm1YKvHTh45pLIx+FrTAZVqeKZa2kIH5K4qp0J5CvKZyeX2jXsmaj/CtEWtpMxLoE
z+LdKkUIFox/tNNodjal49ZLbjzmtT5Qry1+30NhC/dRrRpd+sJ2JwtzPJflBXeEIW+pOjMYAQwl
3dIJYHnYqBq3fTzKEITwgx1yMVCJVS6/aXENQxbRVUo8WulBsZKb+0Z93haFHWIj9sMF02X1bSRb
vOdl7deudMSmiGablZnqbUpdtZI2VxOfjdPsTm3Y73OnQ2fG3Olaim6Q88b0lmJKbmG0Vn3Oapwx
ruBhsRL9NtX6CGPeELtyLNp5+KSQMD/RUTqFqk63i0qsC2ETVp71y7mCaj6ZD0iUcL6SWOkSVFn0
c8LuxZ0PdlpoyXOXwq6xjpFmDaaDrEYNe3HsbCyVPRMUue93idXN9c9Qq8ph8lHNLekDrbaa+VZF
9m3/ucX4z3B8DZEFFqbmsuj2vgoAh47LYFeWL9Eo9dwmuArdDTWkqOjoZnTilzkaev2mmIsy+1Tw
GP0yFca6nzKrd4cD/q4Lc80kny3geKhTt+VY919EVTflA0qsID8GA+8PFpUOi7hk3WE4ZO4R3htH
ML+ov0wNz9Yh14JZHKtSjMudhimFn5aJBou71GzqgpDtF7qJ4Zaz16HK7X0xTvC/9DYabxtzsEqQ
Gvo79b5YimJEVFQl1gFvDRfzEW0ZyzsnzhbRHIzW7brS6x2CueKDkY0K6W5xqfRnxU6nbN7BB4VF
7sWMACfFM4tgTHUCuESh20xrFSzKdv3SjDNUJydpB9KyIJYZ066MSfpJvJgsdTjDEfuD5QuWgY4A
2hDmfQC1VSs9JUoH273FqCbuLE8fVDEt/sDManzMSitvvpdmAavFHSJzvEO52JcHzGO1goi0TJxi
LBBwE0Zh8Vhhelrd1CCextnN2lK5M0ts+N4dNuXqvRKWlYCBKmiKv+ULfKd0H/XTYAxeC7W5AhlG
nf7DysbKUzAg/4z0gfGVZ26OP1dGLY+IpHGbHNxRB9ZoLbE39rZefjMXyispq5pA27bQnBU4tNUw
VO5hxmjWBZIMV8ZrDHcudfIpUmZRWP0zhIrn3DROoXTYnD3mmlJtv27LCiQW9tWNcLwVymuJvzLf
Y+QCw2cHpJ3mYC2RylDK0I6rkaO2Riutvuwrg3fC1CA9rxTW9UWSdX7J7id58+urqOpi85nIVGKq
s80yklwfHVYY6yCY/ZUYux04K+S5jkgDjGeuezP2PjysNuxtsetLoGw459htEBSjLYv5Fgx1I5zH
yVgKxdmnncrwIo5t2SItKky/ny0pUSXU1Wsh+q+eTRZHk1qzu7Xw/cvXrnKC4kfcpVbwMRJdjihP
DCJ/6rLOwAeglXq69dPOG+50/aeV0R3PYwzCbGai0xgGtdknm5Ns3pegi72Dy5wSTrqPFarEJ9LV
lyW+ViUhH1KDw0Foclzcm31SOcd56qBmBkIjCu6xVvswQ1vKNJo0nN6knWjJzVXHlpICxeejpRfB
8qWn8NCgdkCkHHaokcAL9nqXokb4rmVaoirHss1izKme7ZaXt+sTVB/VHe6ipmf7U9DvzVHpYsAc
xyFpiru6GnBEnnJhVvu+qZvagzSlKcinyMl8qCa3hvw0j2FCCWA66QHfneZgdmOUHd1uhp6EBt12
IUtH2ksqlFo8tKh6/MGsJ0ZGWfY1RTD5CcPo9FRqTv/O4dNVvr0IBrCuGaAXmSP+aGZH3R0gIo73
zVCNP4cYDO5EX1c+R6CYD3ky6LdOMgz7fnRZiB34svFREatb+C2Jic0xGrLpvTGglHnOoo3xbmz7
6kcdVniCzHCAfJTE9kuDQPYOG0bjHtMFncHvmETzQTPz+sEyp+QHFOX6kd0t4y4nRoR/W66/RVWj
nOyAfR6V4jyctEwd0f/SZItvWOyzq2VV2X2mlg9vW25+1nhB2eu2H8L1vNFAvz9g+0+3eEFGsD4a
FyoCIwguXlq12g9GEKl51mjzCrRYY6LuIjMEim6aGIRctQbrGNpUel7MWMu6Mc0lThFWOGECGUxr
fyxFDgMp1Cwdsybmd/AoMkwjZg3xj5aI+kx0AtPiws601E9okJjb1eWNnce6n6j6eJ8EofrFEaX9
Daeb+D2O0v4W5qP+OE4qT5lrBQe30gT8pcy41cY2dXYduP3kaSJobrFGKL9ytnEyDAhlvqKlKw5R
yLqj1XvrYXt/CeiHiEkek0sh3PzQaZ17NE0xHXSc3r9puRZ9CmLT2pluGh9GZQmeowTujj1qGZPY
Xpt2WHDUD4Whs6XGSjT4MOzy+qjndvwxlYr60jptNO3TQTTvcF8n24fZCABoRMpQeVUasrMEmOjt
6gbtHdlLuNBmSlo9ON3UtHvRa3nuD26hQzQV8XBEmjx+T1x6Mb8IW7HTjGCAGDIZdwm+sGeTM/5u
CXt4g9FsvqhFnR36JCDRHHf4G9y2QjiR3TgGN3A3+3DPvlS+OP0c3uM12Tr7igruaQzj8UOrupDu
bXCYyOtJ1TY+H0R/0WUc50VMxBIxiU4csaswZD3zZxFKhsFyqIcuf88UHG5fE2cgiprfODhyPvAr
5sz8XiiiCE5CGaz+zZ0hM5lnZ5xsVGy034trvZoOd2hKybUfCMc4YtoNoZfwAwaoCGuUPtJ68Joy
UPX9MgMFo+3r8ukRDU7anbUR2cIN9JxKvQFHS9Uf84z3fbJz3NExP4Vw+5Pes1VWG3uLBmTc+RO5
zvmjEFqOQw+MUWzicz+dFctddGRnROgljzEm9DCJOjoa6sFbzFo437NmHv28CHr7PIlEMIkuhRD3
4xwy2i0GtJNHbY6XS4ndhe2J1GwvceKiq8Y6X4vcBoIilDQvEQzYTzMSrpL8AmZFPlknHSKNPqzF
DY9Bpl+SPjOX/zHO8N95whjt4AyhAy/YkFTIYv4bFx/ji1k1YXKd9KtMbmsQO064Labmf/1bIlv7
n//B1+9lBS4URt3fvvzP48/y4Xv+s/0P+Vv/+ql//53/fC1z/vd//JFz/N6ULfSFv//Uv70uf317
d/737vu/fbEvZLD9U/+zmZ9/4sTfXd9D+LOUP/l/+81//Ly+yutc/fznH+9kMXfy1cK4LP7YvnXz
8c8/ZBzYvwIw5Mtv35MX4p9/7MqWf3mO33F3WV/u9+/8/N52//xDcbQ/UUhoKvRKrGddtBp//AO6
4PVb9p9k/1n4e3D3EJH88Y+ibLron3+o6p/8AtA4ZSS201dLsLZEr8C7+ZP8cp3cb1BDfgT/uN+f
fMvmWG8ZV+K/y+qQbgd/cdgwLdjcNIP4a6HnMFVTOoD8xdJcySn/USGkB7Z+kiAdMXR71B3NrcJy
LAlhmHEJijLtoUHwsVfwPsK21VA8PU/KHylI8v+gpvm7IRn5WCa0dzjvhq6RDulI+4a/vKEldGnN
cQjcz5OjvkaIIG4aiwYjUqvxUvQD8j0rdu9LyBa7ehbB5wLPmqcibpbXv9zF/+bSWH/LH8R5DBst
zHegV5L2gzGbtNH4y1uxyhp/27rT9shJem9xcnqOaWAWNIfqHYZhHzCAp93UNFNIuzirx2kq2zsn
Gux9z+DufqFduJhBXTAJ0fUvGGaZx5pAHHKFVW/uCzb1qOsynyLAPXccwQdmlgIJvniuze490FpM
lZAX3hts0eegyaOHsp3FLZh5h8BDx1q8bOLm0vaT8mxHZfGg5TbhrJBEvUCt5sTLwJ5/6XD7j3na
B3cIrIozmiKbsjq7A5Vqj6NYsGnG6v846sZ73gXZbijTb7wR/aQwXfsYQKR3E4jlrmoNfM/s8NnI
srvJDY1PGUjFIdbz6XuqUsxM0UOWOR1gpv5uK+lXKxEPY1S9jQPcTpAZerUiPqMezr5ggIvWr1Kj
J6ITYAdOXGC3Vc37RoS6JwjW249t056X2lx8dC7TgblL+1aMBd5VbtFipwmAzcxYv3HnZWLOaGD6
X2hV6iEnfXTR8rw73RDvTVCb3puT97wmw8ebHUU8Br0yPo0qIlMPDUK0UGfMP4slDL0xh97iwQpH
JhmbLQ7ZIAzGd+SwcXbLo3uvqGTlniDC7NJxuYelcGoHReyU4VNlii8WB5lHtgWBD5jUkAqe/1Dm
5pZG+BeeSt/KOur2lO2R5yadOIWwQT388Zu7RLTWae6dwsc8/p3Ar8Qnar323HK8qeYJTh8n3pny
pDv2Zlx5w2wQ2UQTKhI3etNiJ93BW1X8ZMkw5Voo8Er9R+IGh3ZSiW/hYPTjTqm9UdeyV9uNLWJp
6vsIKdJJqeaPJA+tPTorw8MJrjlqyih2jRX9VBOCYufiS9ouKpVe0J1gPZImAL/5FKTmCxLr3jOy
GhqvwP7ZdvJdNtqP+lJC4FUcp75BloXD8VQ9B32DfJIED+J1G3HhgJynQ+8E7iHEEOYSBuF8mpfe
fVPhlN+g+HHul0ooMRrEIL4NYqE+Eoo8XWK9K/Kdg7/IHc471qXIiuGesO1GPskNnmJI8ExzB8lE
yXymV0u6c9sxuivZTXwSc0e/KKow87R+/k6ES/qk1NZRoU+IvAWfPPvchqWu7kcAwuDOcnH3fSwH
a4TjlVuKFXstjLTFAw92J8hXQgdNqOpJfRKlOS2nhtFrebBNar6jMVZZApaRPo7BYTLD9EuxlDdQ
i16ZDYAVDqhKu6APdrN0ZmHQ0GKTQXEwmVF1qxuj+TwnS7cLoWMftFojn0TB8Qo/F+17hmXRdza8
9NKY6Ltg0tviZhC2EcFOmc1vuREoP0Vk908uASyv+KsXZ8CervcCIsk/lJL4Hixm64MCWcej/hk8
4Kzo3Mm2o54mcP6xDXDiFuVNEMSYvZAsftTHLCckcKLScNxk+TznLCyyjdq3ObZcRso0Lmo7nuiN
7F9px/EBxjK2X8tiqF+ioqXqAoK27samgiO7VOr44CZDdBygrKe4HVWkmptADoWAgD7V+rAjmaw7
NVozCnyZp/S54AljT+NxveST2X2KGKQQTSmJJ4jVleQGI7Eg/bQw5HJeE+IknOOEa0C3eE5kNtVP
CC1T4BVzogYPsWEwmQOR5E93iYWtno5ISSsq81zRROzQqHXWJ7sU6ivkrXtwJwPvjqC4OObYNKQW
JgDzqaF+mbVlH9dQqTDtafr3MVN7CkNbv0l0sK6RHAXPULvhWFZupXNiJaOfTOa4T/pW3eESYdzo
lQ3kXfTkydXEDh1qN5hu+0BfChR7vfpKGBZBfPXQzq2nMBmaPdHgs44pyzd9Ctxi18zOwj5RBPd1
amdvjgOxCQvbXtOpsJPkHWD1JW7gkdKOOtOlYJh04ZGZLjb6yHvA/aiSfgZKs2/bSn0lN1t9hUs4
XVwnM2/GoAXOHdgwBNMOD2lY/xI5zXgi1jh/CRl4vWiWcmG9j9BZA4ZumALT+WJZdA5NG01hq6j7
kD13NyZZdopzlHVk8YbfzbJn+tAMPODDkj9b1jD4eq0jrUhwnLx3kQpWo472Q0dv9NostY6MSdX7
HV2Q2r3ECnLfTp3DA3hEIoVMnZWy9TmNwPDXqM427mWfK/ahybP6MjmTQZnviH8CbCggWL7WXR6i
/ujj4Jn/Vx/HJsp3OLS79yOj2ifC6qTni9D6nTs2FoYzEf4qWac0EC/rwtmHdbU80jgiiBwM/aha
ip7tiWjNnpWCLDcwiTezJCPpZM4l28Awda/5bN9PkH0PPIQCpbRTsvQHDO4zNWC9DGM57JSx71/n
JkkvYdIsT8VQ6uixdHHMrWy5z9VK+dRWkLsVOhMlMED/msC8VcdlJAAlrb9mksENTqp/pWced8ir
3FOJMQubQ1S8tsiyvtKSWOeIwNXL7GTDQ0JCx8HCzPnItuxyTVl3IVmCh5ljg2g7Wx/wUeG9e7Pa
nxG56exacfIFU4b0uY+oCYGGmz0i8OBuSZ3uBdAwS3bwQgTEKtrImwi8Yt6TMjqil7BbeHBEc3x1
28m5R1H6Koqk+h4bPc/hZKOQKnrnO+4GHHVKUkaXIaVI9QOjrQ8TopvTDG3nzUI1vPCjmvWkNzWS
5yWb888ktqlkAmS5eWtGiuLjWh3sANFLzn6rcxofW1lWkzNEzS0CmgKACPmJZNOHftpZ+9pu0oOh
JMGlWQznMFZmC19QL55ckVVnodnaR5RifOJf1yAeHDwsUWFJV3+z8PAnWk4JxxV9fJ/4TjgL0Jw6
2+m1OvmA9dktgefV1+sGEcZxfw91Kvi6ZKPjZx0q4UrFZJUKTrDSEPXFN0ybI0asil7uMZwXlpcM
hghvl1HvjbNAhv2KS4njtzjDvGZ9a8Sxx5UlxtVNHL17Ceqs+yBZna3AQnZ15OZMl2WCMAPqNFst
lUhkG6dBsVhrV2A5dxoe+KkLJnyvAqo6C0Ll5Xos1xpIj0covfuLvBE0VaXTfhQtufLYYoWG+ort
EtdWhXIHl71BlOPrtjoEHmPqoNgtuEVMhzwM50vTdgg1HXX8gqbB2YkhDC5RbpGU1cvi3tS76qte
Lu05cNWh2xm1MV2u/0ilwQOZmDr/tQIQMlbLWH3FtroZQHJMhySHxOQDlMbM/ubWVAvRVFnvkZmn
vyxGxJikQerYGVZu3DhEfoZ7UKjpIhSr+uqkc/WlZexA6YUDhuqrncW3rKH6Oi+DuAxU/sdqqvnj
JJ7X8ELQLmO9wjn0AnA63jUlENXeEGxM4dxLJbXRhxc3adr18ofu4D5iuLC2Klvru/Uqf+vE//bl
/289NyfkX9q1/63pfojDn81f++3rz68Nt2r+6bqWZYGMuvCeVdm3rf22+BM/X1e2ddJs0NVxMPhX
x63pf9J4quiwSQPVTfDHP/6xddw045gr40Kn0b8zd3X/n1pu+29p4uRYuQ7kG4vzUWDXjFH+v/eV
cVPP5MWyoEHIhztCJhB8NhjNgt/XjfmBFUuS7No+ELYsz4caBKLuxK2OwZhy1FVdXXZMqub0EqD3
zG7xqDeNj8iZ4/oyMmJ/AIla0mOQVMXiG2MdfM44BEdvYorzbk5d9KNlnnB2u0J1vN7MKvbLttZv
MZotwx+jplbhvYJb1K3D+XHUmHQfsgIR5t0sCpEdAjUX0+hjhmkv5h6Dk8S9mTlum/PcNUN7MuO2
e6MWspCsk0OHij4p6mW/tFGaMyxkQvELYiDnILxq2oo0pctwoFIn+wrQA1tqK1HGxcfUwhDHmQRK
alLTHMRPUFDW86F3s8Fw4FOXKJ2oaArXOHE0dfqeqfgUfHM6Dfp/Zs66/oDwVld3AQc/tTtIcWpR
Lja67tnU/B99X/af6xTsHIFGUNR0h4U4ICob2h0l5PA82yFeyaKejdAX/Rhd0r41C1hySnVflkbc
+JNW141XUUIEPr1OXzEUhaDYJJX2DG8dLDoMjbvAkkJdDBa+sJ0zqyTJL3lAXQnuCo0wfy8HIx13
3VRELy70Nny2Uld4I/ocPzfM5BsOu1J0m7l97KtlzB4rqqa5CWqlzsHPtWjaRbOwyPsscZ5OUS5U
vsw9VH0j6b+qKP/b3eAsjy1mz3tk5NMxLjX90DCxfo4ro3o3NFxsscgYASZStfgyd2p0WlhfhZ/D
4P20cJ5+4FlB31tEo1XuY0cgSNSNkGpXTYJ0j0ut9pLr/SDwmC7LJTiNWsi1gpfepShUmTi8ZvCW
Kx+jd7v/FgKEpPd5WI7OfWF0sjfvTUCH4Ag3utW/j0mRs7cKqPrLQ7VE6Xxoug4NRYPPhP7AzE7N
5LpIS9jhRvkKVSC5M6B4+mZq3eMbcl7c7ldfomdxK86nmZPQI6H1JhwYJBdKEHtNLEfVtdvtkdnc
ZzIxrCE09UdiNpRfDSlUYYjxQSVcQGbbeadxqX2IAgysEF976jCYJ1AA59CYE+y+ilzsKBsIzprA
SiLlE+39p9QI9GNpdO1hQROJdqTKjqLu76fK9dUxTg+k9einOauOWmt/CgRGhkV8ah1MTDTcJ7x0
VhF/U2vs00V8tFPxZZmtH7WV3eHPtifOIjwYo+H8XDLjAxodyvPgosyL9kIejb0zxqX1SPFh7Qc5
oUaaxjjMTXY4hmU+rfpHKOLWs5CDeRFqON+ahJ+aVX10evVxQdPAPFtBVAnzAjuEMUbOpPZ39BxE
9YT3blvz0Iym9rkow89dSbCzG34zavtlZLS1G+PsG9LLwK8NCpRB6R8qbGK+Qmp8Akq8gUagnxI1
AQbqm9vFzqpdVymPIbYWSZAx81YSLw9hQ+JfO0KtFcFbirXPc1tVb2Y1flVyVCa091CDgEHC7EQ3
cZ5old7Y1Wvi7rryl8XA8lCOBDKTeMVmMdnTfDtW1nMyLlTyw1Du4X9bdHM1NMisH3ZNZmg4q+UT
bAFCbL1BMFevYLjtUKNAFauy+OBYpQBq6qtTknXf9LgZDolpfThJg/vPIrKHwm0uMA9GXx1Q+quB
5d63zcAVscFFyAx0HkSBMU7Vm89Nq37ORnFISoZrOJenT53bnZJEw26gJDRGuPtkCr5GOEUVLnVk
haOUnxnT5w4WNvsE9vThIsy9BcZ0LhDl14xs96YlklM4MJqCNIt1R02tC3rHVdDPOmK1u7DWkluc
crBZIkiGnmW4c9L2xe7bS6UkbCEVXX9vL++m7jznQFG3FnMSbA7GLzjh5cRc6+ilYXn4o8iIfOw0
2FrgQ5o6TA8Oow4/tOPQYw7lYyF23yGnRjBY7ttUSb7Go35sjPBHPvbG6zAaj1nOELrDu8XTeEyT
WnVPeRQ7ftQN1Yl2+62d+o/cKs8op/EhA9es5/5TToPTOpiosdkoD1NHd8Ijh+ZVqZ6y2AQT1Ka3
TkzTQRjqLdSVcyk3+jE72n2AeKWd4e/TE0esKObDAWx445j2anmCpXHoymHYGXp5LE3Xz2aFp7NW
LkM/fJQiv53D+kFX65t2EcrNUBhP7G/5gw3HyOucjgIVn0YAuupjLqY30vl+ae18axG6PNcVAoOy
vCfV2T02KnY88A2eCBSEWes2rPVJuclr47ZCwv4jGkZoQPlEcO4Y7tD7JDuwVyJ+lvod4cYlx2Nw
FyKeiUQ8s+O72Z3RxIRZj1gtwH48pCJ8BlXTfbu1/HxwP5CMPAI5G5BMzVusbM6L6iRLg+2Bkxcn
jvYUe4hAo/1+L4TZ1b9A8NJX0mpAW2ss7ATGHYPgDrjAxQdK9AS4FIZ++U4R3RkcKXDuaPHIZvtk
RPl8kO4uaudF+KpU8aEl6GV6h4u4kJiedZraFHtU69VC/2DrfeUjOorlOTY6eJy9On2ajvcd4+cb
NLG5Qth1BwBqPWnkHbn1AWWA3pe/NLW3yxy+jZIAxkD/jCyxC9pkUMkHDcfET3izLZWT1o7aXaxi
4/eNGh3LmT32YIwZjpNIUcAd9QLfH8x29VKbimPbdZNyjMK2OLmM/bU3bp5WDg9zqIhbMUfuZZpr
VMhtLH7U8BOwYOCs0HbUDybmeI1tglGDjUaW5uU5PT/shyU0P6djkVk7HX9rFf0edC3xBKsP9vK+
VBAZdTcGbue0IJy8prK3liRPKl8RCAjzL8EMIdeHafImVFw5lMdYQIdTb8AZxdepyIDa/Qjt0G7h
4MMTZMGeb+4NOHb3BNkD0OpBjKn7M8OnAIoGqQxemiphnRyrLDUZFWOt2iJATog92OEKn/V+FujN
fM410dP/oV+Dy+BneWUTKLYDozJ1/HgrW907pV5glZDmurlrncxmXyDDNSIXPWia9oKukriArKG6
fprzeca8qa3zI7GqSbYLXaeNv0Ku+tZxEMRvatiW9ssEDhHeOBrm6z9igwd1Twl1aZQ+4TxZsDpq
DgF0ynOEgXXp53g1jTbHzkJoKaheVEXFcGyHrsZ2QstCKF1FYwb9z2EUc3wZU2fqvnRlPuU3wSCm
wI+wT0l208RFN+ijU18pswnT+dA0rMPQKmPyuDh6NmMn1zSOfehGF8+MeAiiYzrmCaiVPSTT5yLX
2ucA2Mf2wva/2DuX5baVrEu/Ssc/xwkkbpkY9IQASd0ly7Ile4KQbBn3+x1P3x98qqtMSiXGGXZE
jyqqKiwQJJC5c++1vuWIZkueYWZs4sGtrZtomKJVIznH476YMry7HbOA9sJEwXUWuFkt91HAFJrX
2xJwjtI832q5ywa6CDcvNnj3Uo+ZSl/6vOmICioTNSywHbicQFSY/nc1PVK7FNF828xhIXcBCp3s
XNC4xqk7dj0d0LEpU2AaRIJtJ+ZGJV/aALk4NBdmBGWcsb4uXec1mtM8CWXSAZqiZNOqFMhdZ7Qr
GbTbN1O1PBrgib71GexLwYaVNW68nVqyz8c0CYpNgNzYr6YcREk0decuEDWP04F2NbkSlKiTWsTp
9OPZYk3juQYp7L4E40LfV+sZ7rSj3/F1XzjLIq+WSdGWzmwiPBTLFnepbV2mg74kyRVDKOypM6cO
2MfgpF3CiMg9GWTtzoyd8qHNwMa1iOs9VVbWNZqN7LlLiFsE3JJ8TSapX2lkXf8qZiQoG0mN/5oF
uvMLhvKUbpi5ay+q76GECW2Qjyj75bZsstIHWVeLnShVT8kTG7sIQRntW1v9UHFauRsH8B1OuOaT
Y1JiZSJ/YUd5qYicQemXBR7RoOquFk76wmmV9PlG6zY1eowzBol0fVp2yfMmRsfCIO5FK+3xvEnz
+cxu3ASmh7aECCmmZBsjw/+khalzHiJn3BGZqZiAFE9sOIgUCKp5suaBDOaUFmxeBdHXSqc5r7KO
RlNLAyzTk5V/xsFE9o7YMT+EeVIM5vCIiL7xmzmWPk0+Jm+zY51Ndffaqjrc4c4pP+FovMuxmV5B
Fln7y6b0SMNB173QABS5RMyb5a6BtBWX+xT3X4LRis4TTB9blTs7K5QFX+PgbMNKF/ChXOhJdRz/
gBvFEVbm5XVeCIZ6vUj8FOHR5zqk/WqMaBdHa6geuROK09nt6bDnpB1XHCXPZSCWmzFvq/M+aCQ3
Pkx705jpwMWyS3e/Gw//qPnyX9UMByKJ2+q1+Nw1r6/d9XP1/4DuwaE78t91D/5rkT836Z9NmPUf
/LsHg2GDVgthVJJGh0RX8HcPRv2FZ8Ewme8jXyDuShHQ8y/Rgy3/kjakWZJuGLiTzPCfFoxt/cWf
M1CX0cBxLWGJf6J6OIyAWPs/ZHk7XMmwpAOm7CgjiEguIC/sE95YNvTWa/zQQVfVIH/qUxEuq0bg
P/qK35dSQDK5ClIO01Sr/uIPDUEay2Cx+nYiOkhjmWpMYxfPbXo1yaG4ivSwYuqQZ18Yh6t9BQrr
/I+f5B0Rg/nOrSqJPgiRCTsr3/rh9WlaABYIGSTGFta+OxRLamtMKlaQUohh3mhW4iTrrt9fM5Jo
yLdjngFiMxSf6frLH2EigzuDOGrpN9ms55sktZlvL6IBtxmkWi52KMJBoEmRjL/qsYZiwaCkxpis
+FobLcsjL4EzMm7QYRa/OKGhSc+NRIqNpDT8HHaQxrzGqoOXUM7DI8WT8UVvtYLArVlDjFJk0ZeP
vxRxxC/9+1dBZOKYlr3+Ks5RB27GGtw4TBfZ+OBtbHrdMp6LwZbxBkVlzqg1caxHHYbhcwaIjfJZ
CfgZVVmha3YWs/655KNhUGME9k6LSPz22zisfmDCruSGqXHOzEEzGtTJtKqLPYNT8wdcFlvsQzvt
HoJupYxHTMNe7B7Y704bVDOdqa4qn6ZemSgynGC+J1enoSujoqmneaclme8yzfyRQOx4aFPZUhpw
F+ONmPvoZpja2rgAtxXZtxHDh3Sn5zJvz/WarFRuaMqXTQ7spEdjYHTNNh1dZ0YDakWNH+X4tD03
LbpnPVvZfbidRXne9oZ0rhdsMprftqb6HohaobOV0Vhto6ERy44pIX4UAVFA+gUhI58d2JHhnQkf
wvCCWkXPspGGc2ag15k4P075QPaNbA22d6KW0VlTQEB9stmHOGpbNTkgsY6M1I6VBTcOuu6mXgar
7wk8dnvLm4dJr/2Obop5NWiBKy/bIGhrL7Cc7J45dEzW2KQVwjd6nmnfUlkjz+ykC5LvbgqD5onI
MC1/SAMlx+sg1BBJQM/iaBJzXMh2Gc8DLTW9MLJz8k6RhwbY9VAAVfCmb2lXwG4sc47nvh2NHHMz
3plbw2G0zzYqR9cbbVjbK/C5DV7QWAJYw2YgiYye2pn2DHKD2l+QGDNUT/FTb/QiR5TgpklTba0+
G3daGkzxTp9RYvkfP/bvLUV0vxWtcoI2EXsdLgVtQu7LoPdoCkpJBycSlt/S+L1NBeNXIga6absM
WrkbdHB1VFDBr4+vfwgN/v3SuWQ56TTSHcuR65bw51JIclTI1ARdeQUteNuBULw02j6+MKxc7Esg
cVcfX0+8s/a5RO5IQzkG+4bNROHPC5JeJcpKWD2y+HH1qzmUtFPRXEJvVM99PTVngbFYfocw26do
0s+zujJfyjEt5900C2eT04naLbZmXppaQnlz4vOta//h3kCklbJcpHeujorzKO5wTYLCJ5MhmNIC
xHzubO97M7G2I3nWGQEGMX4jnFVnlFcMRcvJ4MDVgQgtc63bt72mn4gbW/eCw8+zjiRsG/Udu7Z5
HAtVgIknEQs7UJtbNefYZAxdONwMzU/c+PpLH12I6sBiN3LRL9r20fIrQBWOukL0G5XjcGczUm9h
qg/aa2618lWbyjkmmZwuFkqHiHJvmWP2acuJkCeLfkxmH+7S+IQ2zBS73mlq3Zeale1zjTQ6v2fm
3p74yG+fXbx3+AMkIyCEgO7RNqpsaUsSp/nEw1K9CLNs98wa8l0s6dnHpMrsT3xFh9F/UmcypAg9
IyvYIMyQ9/Xw2dUonHsYgbo3aJn1tQ4sF3Jt44y9h7PexBCG1WOfiyy8Tdw0/TqOjelsxrrV/q5u
DyS//6vo87uSWXf7v//n8JmgaKFs0U0h0HzYZJQev7TRYleiEkntWQrRXMZcbaMP6fxw4nbfuwz2
etvWOfxAPj6qyExHsCUiSuNINLn3sNwywo6wz9/j5p1/TFmizmg5L3uGYjwbc5uQGYSfIcGRAEsk
xXxbpwQ7J3p0L+Mqu//44x2unOuXAOWcopGsHwXl3T1aSDhTGCRQ8+maMQ9IsFfadspEtCco7QvM
0WSrrEH4QZ1GsG6H9vM/v7pQa6Sl45Aitg4m/1zG4gYdqNU7lSeXToRkTJTjpkw5/uGq43xNKJV2
nQ54B31R6T3otGX8/vEnOHxf/75/AzUuzz4LN7rYw09A3mZEecdDMBRJsdCnDwQ5GEk93QFay8h2
yeIzY26H7ceXPQrdXa9r6yRNGpyYWSx4xQ6va9bwheCKoHpLzDLeBoauf8mYHKWbgfbZNVWaBOlY
ils7dwjJIwlonHaxHae4OuxsqXYkvEaT//GnWh/F/yxevz+U5IeQikdC1/lODj+UxorWJSSewKwW
Jr+BsoInYsrElgb2p8BCOrT2lhuaJs1ontgyDpehf10bQTiHIBTShnu0Y/B86mZmar23wDOFNh92
570+9V8tyNEAmBr1+I/vVVGVSvn79GAenx7MaTGIGWUHFYXp+qmm2dtUYOPQGkQ+aw9wK0r8TUHp
Oid++7cLAuvfv69sG0ePHNO9gpAytF41SbN+aDNiDOSUnVjWj0qE31+o4nDGCov8TYL/OvwxAftC
Ma6bAS1ylJ8RdxZcA7ZjjEImwUOfyWbdZ1+Q6gGnzVttE8Uy/OJ2oX5tzcK9aPMyPU8aq3i2sf6e
eO+B1b191ITAOwAgTJBvo44eNcbTzA1cp/ZatO9hbapPMJ9arFbgKhGQ88XQLe02xtINFI83do+Q
LM19O9H2Kkpx3zhJAgOeTnRDc89U6OLo5aKnWwJSSQTy7R+5USLMbAHIlD40A0xlUSqiJyey3WSb
tRTtFYbnPS/dcmeF7mMCefIKVyK861RTkcnZKZZ3UcYmvqHY7n/ZkRs9AVBnllF0Ubxscf61oQcn
nYi4YqrmH1oU1NG2G5VxPvZ0oP0l77BFB6kR+A0+epZTNaORqkf9VqsEwSl55Az1piu4+CXegCX3
LHRB0te7IL5FroybFuGicQ6Ky23PqdcrRkn4LsaNSiv7M7kHY+D14FrEprFIWvSKeQamSRjwUHBc
yM1mX8SCNizyt26Xw0LPfEp39UvVmob6mnSIr47oXRCKHBdh4bXp1OK9rZtXI6DpBzQmR6eO0i2+
KMi821qhhvYC6X73MNlm+QQQrH3FEVUv3mTnhe3jC09eibFzg3OeTeQMGLDh/M7NNL5QMsbNZqEa
ewArm087Z3Gz5owXf1TYjII03CUKMwHTfjHfFn0mXns1TS+M4KMbjuSD+cAEJH6MpZw5fsStdd1r
ouAwXhoRyqW4RBXYTIaZe7nWu/Em6HJA3DAsuhQGWFkINOysn5uR7GQFrdap1U1WmfFTZC7iBuhq
33p6O2Nv7PQopYWNupvAAcxQ+8WRBcTHivH2JIqZsSmmpPOiyeSyaeY+449yhPw5k5331QpY0Ffb
Z3A+1e065x7RHXgpkhcEp7bm8iNmbfJVlXP/nAyda2ES0/VvBoXxT84xcw0wN19+OakMn6CNdYWf
wtqfzudsZioRAe95aLS0/lb2o/4J0qn7CcATQkJ9NpOLvMThjHyQL94zXDJKaFss001HHkSLl9Cc
5Tn3JX8Q6Zm50NBlyotWWuaFnZL0vOfQROOAOWjfbI3KDofL0Bo4mWpOq4x9O2lhuIuSMZErSofo
mSRHSj50aTowASYUISXpYDpPVFRBipw1k3vpUQNfmPDQUj9G8chTusImWOojjsWQIepnB/cu2RhY
RUePjgRK9AlTviDzZap/gXGKnhnCYKxAi94rb45TNWxBVqJ9DAfaYHydfUNeCBwFdTE3joWDhunP
+TAbkUbkZsZcr6PaeAlgBU8budROdcHtV9NNP9uh2KfRTP3Xm+is/aaCk+x3gaCzPSwmvQOcF1mC
8L1qc+ZETD91D0Wl1fpr0Vbs45aHZZNqbWjuMoMoEiQFpfFEwwB5vSIK9AZsSYclXe+c/MxwBh1S
HNLsahssemCQGqV4sPu8Y1IKhPGm5IdSvgXYD0MEr3nFzxh3VzV8WIBrDv1rAg0sxR/MQ+MpxCSB
m8B2q5oTXeJ8HVvEV76DhA97LZLWJ8vMABhIDeP5eUp07nc8t1rgD3Ob/8xmWRM2Vbel12uzxDIQ
ay4/PKqhy2YJo5wefCXvS6cBpK+pgpcq60z3m6GZ6leHxPMpt4sFzxxmdb7XaX0BTbd9mJFq8LmX
ShVbMWkuOaVxyF7TSqV9g0NB0QdrjfRKAqfMu1AQiLpjQ7SZtDPNvIZvVSkmhHw1W7tiMDxWQ00r
oxqsexJwJmg8jWoXv+SYSWRT2o+fEX0iLSoHSpStNSe9vupMiA4JUSFfxbGwK2zmHYLwxC31S1Ov
l7thirPPuj6iza8yMyAuuGtQzkxEMpZnTK/izoMSYE5bZVfaGQYNpA7t5IibqkxMBJ8yD89I8+PJ
L6jbf9oCuIc3gf+6wNWdun6eNcK6FjOWyo3bEczB5GbQtJ0i/upL1kJPBP7fLp80Egpe9cVMHvkL
1q9WC/pVS18X31TejGSfg6qJ/Rj1LfZnEwCTT21W+nrkhAXxlDpzLKJR4vs1lmjB3GEboPUNs7hV
RtUFYGpNWpU6Ovn7Kajnr0kxDdKjuTA9DhnIjYu55WE5s1rSZbb2ANgC2BLtB7+tZmTtk1gcukKE
d/SMr8flF2uowOEQ0EeoWzWGm36IwtiH0No1mx4IxHmPY5bSqqlRrWx00DT9bmzLlGgNO4Smctuz
0o5XUeS0d1kUMMFfROkMXptkbe5NIepiFsTQfigYkI0s4zpNMI/RHiqtQTTWvK9GR+8uC7xpF7qM
ud9pkoyk08YFVm4ayzB5c2SryVNDFQSw8PpVbIsri8VDRO0Fr49jMlh1hk+MsvsdzATna23M2v1S
iqU7RxaWXhtTy8YYGRHg4sTs+36vLek2G0vtauyDKj6zgrRGz9jcQ71hz6iHMPeWur3O8XG95llW
PYp6vGuI9dhQ4lwwfCpPRTCLtyc48jGw8CEWQiDJYfmwzsuID8/jJiMNxkgF8UtdiZQMqlNVeuQ2
pT/g7feOZxD9eptgqM+RCq11QtBX0YAzKB5pFTssm5u0t5iiLzLqvyMGqlqWd80qfNvVY5zDKCMQ
f5AW2Z84dLxzFKIZsH50Ws26aa0e0j8PgXiMkPyj4PTcWgfcoEwm9nPuuujTRPdTl/VnCzlbidAi
bc7pb+k/KtuaHmIM8CEqJgA3p0pn/W2JTkfEWiWsysJjeVw7d/jKRJGmuCNclmY4dYhvXGWZlMul
0505CnqA51bo3cmJ1OKvKGvxPFVEjCsP7VvyNdfNHo6CEsMntyj1ZTOGOp1bXmkGpPSIYnXbkr/+
ahtOlPtu1g0NGinVzJw4jWFerztTAoMl+Tl2TjJsgwgysYezfOUVmFX2gh4wEBdELNajhwJMO+t1
frTNIDQmrcMwB5/7XAzMv8s5fAh45p9bPQCx0YW9+YsGuY6ZIrTiTerWmFbSIiB0Rh+tcvKjxeoi
zwoU3qUAu7p+towEWl86Ye58yeKJjKoI4cS3iFnWZ1Okue0xJq0buuRkOGQqNKj5uk7WW+TguXZp
lom1+HbYk3HEYDyEyjenv+Du1c6miqkKNiPlhe1bpsUcGjGFc6UzdvuuAPg8EzeQZFAAmhzkYuvq
GlQBG1hjPsKlhZpTJIFv4+UY8H2O5Q6AQE6en14G2yzs68febUTo97bEoJR39IiJHXWz7yEzcVYV
u8y2mmEPYq9ki4aess06QytnoZEqRxalxazQjXDtCnB5WgVe5szdrbvQiNnQp8qu2MxUiyu0qlp/
SiPsNxxtq2tqVqLOg1JLtc3oQg35x4dl2CCWg5Sbrx/u0NERsgkF7rcWsMLUqHIn5hx+QmKyKxAV
vqkQKJ+43ts1xmbM5gjc2rYh37Rze1S9MV4tOLIEN2+5+kSPhBl9V0kNRQJHDQNJKFNsbLFO0Rkn
OnXv9AZwkaMmdy0mqJZpHq4QYgaEFNAB9eDpzjdLFFR7zKeW7/S9vnOgG5/oFq+Hz6M+yCqHZ1GV
pgl44OjoXJH3MpLV1NF2qcMnVc2WV4h+2inKiS9I2UbqtiD79HFD4sge/vvAzuLm0CjE/m5bvyd7
f8xTmRqBEh4c8IluXF1l7qQ9Jq0+XMwuoUhTw/kBv1ria1EfMFTFgedqyvGg/Dc3H3+Sd27fUmAo
oCcbjssyePh1a0Ws6BZEfJAy0eiY4x1yx3E4GyzIqTISYJzmVD//+KLmO88YfXPjd/9HAQw42gZS
a5CZLNCnm1k7oMjWbYvwYcj3/hhXRbfrEAMlZCo1ZbAvnKkj8sGN5ueoQ6hDK6UjRGepDFR3U7eE
u1rYse0RqNdfu0bh4H+UDceHFdfa7dJKaN90s6WANaoMgXWV+mGUWCC2QBKlpWteu/ZQQuPtCGwi
rKUpIay0Qzkwqvvttc6tbLsURhH6q90bXg8qe8cPGTG2e1crW+Z1uoaOQ4+nYFt2hF+ceCPf7lBw
DTEoGNJRWLNAJRxsmswVZC4apPV5nhu/dAE1BtVZQt7axz/L21fP4aFUjqRtrxxQDofXgVkAin2K
GG0akdi79rQ68ZIVZKnmCy1xxxPVwDvXsxBKWHSjCQj8u2/0x0ugDw0gzSbv1rji5Yadro6Zk0/B
bccLGKMWnRGBfnyLb79KZnY4avCS0BZBTXZ4i7DO+N8rRGGjYxL10im0AzxTsj5xnbcPON0OuRYW
YhVm/C7k/rg10ZctsicWUUkKyR3vHTnUAOhZThsNOhU9AZuC9Zx23rA1cy25+/g2D0eG6/LCeZN2
Jy1n6hMOUYe3qevgAPQBucQwdWrX96Z7J/oKAa6ul08fX+qdH9GmlcvQg00DCMf6//9xp7pqw4xV
kjuVy/wZwpsRkIEqy61yOSDYmJu//vMLIpZcfzwmS8hpDi/I26BrTSk6DxxUssPBSyAaR+2HGsgZ
WdvjqQxLY90BDncIBwkQge7MYNdB31H7siwwGHIAYeqaF6tzxF2iV/g9aMHH2vFFK9wF5WQ/PxBI
r7WbrHatr1qaYMm2Za3jH00Rce5cYIY3EW1Qzcc/YDUeeMD+Puk0IrL0aqYbPZdupfuwjMWpCcQ7
T6PtrtNq+veSoN+jryzvo5YEApowIX3Ti6af0ts8jzkz17ZO2qsdhhcgE8xtW+BVzoxpsU+8Dm93
GUYNFkoVe22GMw85/M1Cek99QTaaJ9sg8hqVm2iV5+pXF6QOR+0QZ7OOdOLjB+Wdd535hqHbxFYx
fzxeNitX4l1s3M6bDJ7JhVnThRkly4kU4feugjKKuSqv+tqBP7q1EvWPQbio55Ry+dRQr5AfDNfh
43t554WW7Ji2we9nGPyKh1fJ7UrHQaA4NRsFaBTszI9wT/KdgM92ahsQa4l19MBLXIV40ihR0Hod
rR68wpJmRz6SS2t+p9nbXFZtTZuayv88rrraM4Um7+jQ0tLuQJwkcWTcDAUy+XTlydKly/Cuf/wF
/D6GHX0oBSfIdTlfoXeyjcNvYFjW03469V4XasGtsgrsdsA+v3aimnvP0UdnqzAZAC5J4uQbD9wq
HIdZeuJjrJc5/hisPWvtAt8SzuLhxyg6eGDxAEHC7cn+hiBvGV/aNDc+13PYYomTwI/oyFua8PRy
ml5VM7jzHZES4gdlM6GLJVDa8MSU6Z3XSzFyBiS8FlU8IYcfqiVANsewgEJEC54LK5zPCV4wL/Rh
WrZuzEFtRBJx4ptYb/T4i7BNpjk01pirWUd1uso0IN8QPT0LJuk55JPMJ3yUBOZpqT3JvrPFGqVf
RbgQf3z8G7xzty5sTzZXqnY+wdFqFk6s//jNB467qX4XMXy91QxiaUNaG2ez3XQvnBTL548vary9
KgJEKbhTYEoYX4/ec+yKeLpatDfQcogi1eze6G6ooYhUbNnLweWlXY+jtQbwSw+Lo/MWHs4irmqj
6B4lMHmOrZUVQVHCZAElNrSUhbCrzybAELDX6DNWAmV9Ay0sVdZr1NmslaYIaJSE9mTvFhxo2gZQ
qwOkd8QWxD7bYmlYgvbEnv52tUEAQQGho5PhXT9uiWjgjypsqT267MHG5JRmpIKBt3aDuDz/+Ht9
c6nfJ01EjIYrkcOuMto/y4eUqKgE1sXi5Ub3sJD2vg+a0cZ4GNn/9IGlYqAyWofLDDXU8UsSq3zO
xUjriVZ77I+iDs4LWi+g/UQFB1Hg8DOr9t40inb38T2+XVB5WJVYxWL4pC0+w+FNclw37YCgKA9+
b3kH9jd8aLDfnS3z4tyR8dwTucmgjeGGedOSpvlJRLW16btQnqdJ3d60ABKiEwvqm30La7lJP3v1
XyJIdo6eZ6AnJoZIPNjJ5ATXkeqdS+g+5sXHt268HU1zkEAmveqUMdrq1tHORdSjkdcYkcj1Qw24
i4WrRaRg4SXZSoanTzhlyicdcBZ6LYhDKBWLZGSQSQQroQU03+bNyBCRnhwYFDI9uqj57hIz/FIm
JYnUESwtdU1CfVBsx1TXP2taPdzmCgPJzo5xVG6oxOrFD4ykDGjg6aRSixr+2zmWcgP3ZBkSRash
b2YKRA8owviR181ODD3e8qRegQ+yLlyIiRGtPUi7+gReDlmYL+O0/9YKgQrUyBs0TpbMezxo5by8
9uBYHA9EWKRfNlFvlRchHt8cM3TfDhxmdR0mdAqzdOO4WTKfV64WMEFjhdd8YDFkyvbMK+V9ruYm
8GFoduEvQlztL249DT9tRWwT4aV54m5YtSrEh00zs+/EU4U/aw6YXzVIlLE9D0P3EmSB8Z3BTutC
aw5zDJdgmjvPHvL6roOVRh/fIM1xL6UWvoK6WWMM9RoToO3U1o+4toBKz13df0vxZf9iEmxcLpOB
hFRr0srdOqVbEAI9Z8U18xiRXCxJioXKQZGFrMcMu8/M4eyIKheggGfMWbNSoxOwS7ozZ2DSipbz
l4wdSuMJ5wVXx4b/uYBfvtK60SH79tChbR078j2LqtC/lJ2lMO9Nqwpg4TlQG4Ys0HqQntaB37dj
dRtixvmhCEnStxhZ5+8ElMfGpq6r/IvW1469JalYaaR9EqK1STk0YvpysecijRsLergIfqMzuQjg
5b0RFmc6qqTmjBaByoDsV0LHlI75jkkbLiBMVxFKAUz4wAYRlRi/rLiDloEvD4UN23CtbSaEBsQf
6aLZFHjQoaeNRnmNVA9ciENNI3DXEQ7tRThFaNyTwAx7u6uqcIusbSTyPul7yw+iAvOiCPAZ7iOs
qy8Vw1fzKjJgkOm901rbfm7q5KrUnEFi4LSap4a17Q6oOCbLLKr7a1RIxWMS1cZDz9gcN2s2Bf1K
GaNdO4LdvXchzT4k7uQ63kgj9EVnuvfSLsNo0Ax2nSegS4pAnVos6OhRnCKkiUGJbWoF4cBXTACB
SbfkkjeC3uv6zhhfyCyptuS01T84Y/TnAPLNfNPm85BiD+vdH7Q1wZG0Q93tCtjVTONtiy9maDtU
4xBLVb2LGM7yE8/42TxcnS4SdYU6elOQhs6cPK/dn3bp1E/ZQs+ZeFnTQmICBuJSQF19ncchZBlw
ooF3ucUGBGdF1f1miIuIaa/lVJpvIlUq/E7Zg75rQ8Tblxk15w0nDFzKjVYaBuxdOzRO7Exvl+L1
xG6gWnVQyUA9O9weoGznWTxS3JO+C5SeZ3tfadVyahd6exk2IMBSnACZdrw5OLf0q0jloC1OzpIs
dqFRyC+Fo+jDJ4yQLhlqJctGEpB3z6sc3NfMT8+LOo0/pYlRYUU3edm9CG9nCzZJRrX/8VbxTiXA
0VSXNh9PuGyYh98CxVxWYLsYPYOU55eO4TP0mwLwWhmdqOV+G2MOaldaXPhzYKQg4uY/jvakLkDp
xTiV6XU/Ms9teHG+ZwI6IJwAdcFb1d4ZmRouK6ua91lU1t9QQvD2lJnyMn3VrS1GfTbNaHoMFEJ7
RtzfqlLTvmChC5sTG/Xbkw+fljoXNbPilMn87/CLQdVQZlrQjl7E+NU3AqT8FJsqeaXx4tz2sMf3
ZT8r0sBzTKTxVF7iRu9PHEDXcuD4K6M7TK+WCkYwgTz8EHZVmmyYTB5pQWr7cQ6ArNbTN9PurJuh
r8SJE827l+O8y/hB8EMd3/MEQaxSkpbnEA3mTajn+QtI+/QciwJ2JzcOTrwcbzokfMccrh0Ge6Bk
Uaod3l7KNqMBNMTfhJkRuVUOBkPLi/m60KMQBHsgz8ZgUfct86BtowI2v4+f/jfHi/UD0EJDn4oH
nI7F4QcomYKPy4TBCr444et9Li+wl8tnO0lehyQfn6bIsh8/vubbN45rUpLRU7DwW9tHNw36JMLk
W05eEKcJc6y4Op+QaSBQDeWJJc5+5wcVwmCDtzmzSWNlBP9Z5wfuDACM0adHFyPG9YmYZNr0jeV8
G0dX9peEdLff6Ddk4d5KbBrBjh7HV0sQsLezEFn3VRT2jzHW+M9ku6LSwYey9PvBrsQXRxNBvZli
+wY7VPBJZ+gNg1Cfsmxbp4QDUV1XOvx30yKsE/XfnmCC7ktRudEzsQIhkimOx5fjULjXCw7iaGdY
xFlT8iT5HRBTuJLO1BbSN9pk2Y+OncdgfcxQbesmKZ5nCUx1m2tm9WK3FLeMPEfIwjOOeL/TEkwo
cGmJGR11LbL30gyHX7S3YTgYJBsxVhvdJrweUNTUn4Y8Yio/L0lc7pSJCMarMRie6ha891PwlDmc
Zg1+jOPTCBOGzrFNggcQon7Lc8e4mnLuThtGpFEoLooTj/Y712PNoHfK+Y5Z0+9h0B8dYkLS4gWt
EBUMuENU72A9EUrJCoghK5vPg62fWuDfebJNh+Gh4gaBZ62GzsOnLbZJQ1qAe1TLcjOxjm/Cyixv
UK60z2UXobRf+UYIH5KrJpnQfHGUxsrkPFWuPp+hI1PbISH+IdHypDmxtr374djpBYdevhd11L/Q
6hH0L/ngXi2m+NGMGL0n3SDpXDnOcuJ4/c6ygh6WdxvFBdPUY0NC1+cjO7bkWm4ykDhT11dVv+iX
6D9r/msZ7QOUzydu0HjvF+eAbTLaY3uV6mhhAVIZxZrNHZJLjlGqnh0wtEXqRNaOIOrBoUIPwngn
x8x4BFeAnZIgT30jOtSJfkSw8HzFG8k2Nyf0seDa5OmPSgVgKSfk+o9IprrPNq23xWvW3KXdAhX5
lr9pyS39uH472Ela76sqWaNKQkaBhLAAk/h49XyrZVnLKQPCo6Q6NPkpDx+ygRd3AisL/tTpm68x
jagdTeJ82FSicLchzDCP8brmhQNKsigzGdenWmfhuHHaq6Z2m7OPP9Db+m79PJDiXM7bun7scWlE
FbjImlFNFVUaU8YyAtownQpPnOkxKR/XAqvPi0qNwRL+5+M5YYMf1SUCBiZnOMdnvdDLbksyfPhp
lsUoNk6BqJIBWxI9LzR+1myOaYRKRijtczLRsd7A4ojOY3Cf1cYqnfxep7aQFzUodeRvvJi118t5
+kTDaHqMM7hR3hKPU7ix2kiL0T5FAZom5piXxCws1pp6Uf7k6CteU2OSnMZ1u7jH0ptcydmFdpah
7904WtcGO6XrqKeTMagfBexeRIBSADZHzOP8ymBrLbs5qkNeDSOxT80ef/fND2ooVHZMO9njaeRb
uMcPH5iwkwqoZmV7SIyBSjoaPllSPMwRYcoyoASU4pGenHGvNNtFhJcODYweE9ZyEkjnPh2sIvxE
6dFa0DD0sr/Sgil/Lmbc0cSWSZoU5ALW/Va2tVt+ljKp5ZYdNW7+diT+f1TA//zenP47K+Dq9eW5
KA9CFX7/i79hAabzF/PI/wsIMO2/ULjZOOoYpeMaXSkA/wIEmBYgRjxxVF78g3Ua/W9Go2n+heoY
lydbpcmA4Z8BAsTvqcgfjxxTinVmidWLXt96hDjaa5puUCWrp/AI68EtnQxp+DNzTRakXKr0Gt0C
MuSkS7/lspz3moTX6yMM1b5L1ThqmyVh+bNPYA0hzs6yL3E3Bi+Q+qTlNyj87gBxp+hl4NAtZI/k
xfcw1dGXZ81EDGeqpVcsVSlHzSaHAp23ol82rY4phmYIAbz8TUSGXuiIsfJ1Nxh/MTu1vxSZmzwk
Q5E+BGhwkdsumvxcytHCszxY1VWe9yME4i6+0YZ+7nz+unbZFNXk7LImC4j/dfrAF9rEbHOw5+ap
o4keeJ3bwAF07D68IVNS4kNjrPulH+gV4+8viun/sHceS44jW7b9l56jDFoM3gQgqBlkMHRMYJEK
WjiUA/j6Xsx73+vMuN2Vdodt9gY1qcoskhDux8/Ze+3N0gwN3YIRGYdnTrSTkqGoc9+1hga42izz
tzhtvhWS6MyVmOuQe6i3oYAzX/hjiSwQwqsXY0GIpfpuLrNx4jRds8Nrd4VVWUkIpUCrSDOFAuga
gxNWgr4ekbh1v1LcXug+uYj55NMqsDTftObRRoGsqvsG1ZWxNvQyeSdU69byKEb6Le6ggXaugF4S
ZJG4hRFocZWx3gLJZwykCKhaVGXohsh+exgzN7vrOqYlhqpkeICGuWNaXXtZHpg9OSqrZNbUaON0
0rqmXTW/k55Yehs6F1BKEBTA8hVeJcOyIO/ej2OQsCarXR6AI40AzeWNVFfCMZK3aagj6IR2R5cr
mghOw3Zp10pQO6Vgvxj0rwXhBBsSdiKxnskw+1FSxH1LkyIT+6UlDyHIK8X+jmuufqqMyOhR+I0i
pkGDKd5vkM9/aeeuUdZlN83ttuuL7oQdm9CkNjUTSFkQnaHIZ3l7nzKDQd4apQZ2lbrPf0CMx0lg
WWwIPjqkHsuAlXePZrOUD+CewBNwyCjZxtCj7NvFcl+nWVrmJu4GGoA/t+z/v5L+h3Yby/3PK+l2
AIzezr9SV37+jX+spLr+F4xUuogUkcwXmfX931VVs/+CdMG/R6tGK4s9/v+tqqb7l0XADDNQNEz8
h5vm5p/kW9P66za7QzCi8UoytP23sCu3ZtSnCuh2WtYYZ8Ai4ZNYY3/fyes6I2zO83C0uco7iGlN
FA9JtPRbJjXWlngKpnx9qa7dDhq6Ht1BUlO3TrmIVeYkxtqpNYsnvHZXWV4+RfpsUwsvtG4d4PmQ
oFUfha6xnjJY6IMWG6fG0EmtsOwPw02zi5M5DTipJvKRruJsKuw3ntBvo7Mph+ij7fQipHsyHGIS
Ei6ckMQelD6pJYSTHnTyvsIG1lrqx+7k7TGKx5cppglg9ACvliza9c2Ey0KzLniX3rO5gn3eLEcK
MGJD4Egpeg9OjuIljAa4lFgcjBNYDyMk1o6IuuQGkYjcyFkXBcmcidrlV/ie6hQMsLwfY7ppodp3
eShYMZ8nIr22VMZQwowuHaUPBsvQV3ZK4EOj6OXAT1QeG+BdWAUArwSmHo8veQdnFdliT8wZQUVb
d2hdfo5DIsYkBpUUAcdT8D2m9AEU2fQyJI7CCAe1J4C9mpgV+aUpowMZadpK2BGodU3laOrEdrya
gZqVeOPQnROlWdWvXjJuKqdWwqSem/cln+K1Aq4fJGlmovehz54/mDiTIoixy9CFg1vq+5nRkxdS
c+aERESpcqRmZi48kjGHATrFBdxz68zUzlXfaWO2wYF4RiCdrkYHYHD0l3Gehh2xeyW+s3TeqlH1
lbTY7/grTn262CH5RfOPosBskydMNAIiEsRJLstBa+61GCZpXyJThrVYC85gTDsAmQ0DAzFE/zME
36Q7TJzaP5RBPWhW6S/NhEAo7YwNg2afwZP5MMd1tetG6ytjk42iKG9AdHe6E32p8/ictwvsN3Vb
auW19Rx+QIHxTsSzfRlocX3vEtvEWba0+9bi7tlxYq6m/jY9K8CaxDm8TjEe9MwtNvjfvItZ9it4
XP5kteEcbUGxDEcO7eXG1RSxIu3hC7rhLV0c9WPyFFo5OGrjhehVD6sQ1oAdOWbenb1U0+QXgz4/
z/rA/86gDlkjCy2OhT21oZqL+05AaXVl4z7OoivvpxnPBNgc19dGqWx7cpvuAAWV7MC6gQLSSdjK
kvmQV7njT/HGc1p9N4FjDTMdTgs7xvTUiphTvNWnxwEDU9gKNdrZXRHv9KhwX8GRGCc51jSHsqEZ
A7VvnrKqfXMGr8f71tm0gTKiUYfRhj+j2uRK5n2QmdlrI9HCkwuAHDMzCOU1HXSRVv2EHEaAX43j
3aBHEAoLvEh1r5PiZljp0RHj15mOUo8Tk+9FC4tE2VllqUBjDGkUCACpg4nfp63pewWOF7yi6kon
HvaExTO+lpYij1YHmqMYrOqYJ579xtHmQUl056YUfkiTao+7UPXRh3uBgXOC9WNMrrKwgFhA6dux
wZ7rytvUCb867zE7kEbU9CdGrOnKmBz74GJlPZUUoKn3ULcliFgTQXSLgIjorB/WknGSUyRuSEq0
teXG9TkS6nFA6bO5lSQ7Y3Gcawr0wb8t0/uGtZ9nkHYZ8EbnJPqu8FObdTZWgrnKQ4kBPxsBMNT6
ydPSjXAxMKTMZJmU7dzKOEU971snv9JGAazvWetZkmJcDvECBikaV5WTHK3mPlHMW8hTG0IkzcM4
LZ1gcoE1R60Fllj7LlypYNbz9uNMB4CCKV6NSdHAEudcqXb2tWzKFKfIYq0LrIb7JnKX9WQb9Tdr
As5SkE10ocWYbVXO8Y8I9MK0mlZpbqdAhQgKGMrnGc2N345Ari1rX403ebL2RvEGPNR1Dn2hmLSR
Md/qZuftcCdgmLbs9DEpJzJ6qgo2p7DK/eQikaoyQFpSReaNLQR9nmvOK310nqYK/2zupkAkXZt7
kGfkDw9dwvWvTgBIU2JVi2hrWgsM0PkbY1+5UYem3PDSTdvUWCBgDTq7gxWv5CyGF8sjOtKoRwur
LLOM0vLGS9aWH3hF4vVc9w2Hkz4N+8UKAGBO++RGMncIapi9pvT7Rb+bZ23bG7Fy0eZuvkRM5gI6
LedycR/IhTzkWs0XA7rkoLhVouZNGlMaNj3tLVsX6SvobjJsUuTGDqsPobk4FpG5+frAw2N0/Xi2
lQ7EK35cc8HZysW+I+7K2MzSWJACaNPzGIt+WxTLzpVZvrEgX/F4qMMq0ZsBbaEaakRh5cNxdonN
AhefwdJ2G20TzZ7uJ9gu8WskhzirtwnNFR8z7evYzbqv9M1D2bXuvpoxGCca+2ZMb2kngaIy2wHD
VZPICaWpuqdVHRKq1e9jgFwlKbbbsenUfT8v5mOv3Y06wTzDQosNcEQfJsyow1p1zWOXvS1upayI
mnOYC9f91UB6uo0g+2JPVV4SavUVD6G2RbPqXYacyTqWSCYCyJS2BUtIUMc6M+YKpjKVdW1vbJI7
IZ20HLMsJc7422TKGm65WqzhpJbcmqF1nows3Rh2Hwqzc/2SXBC/Ts5eXH5rdWcliL4NhiT6ShoS
5HS3fyvihj+bTTSX2GjwjKfRq6A1fY1dNj4SUq3ALsmoW7xkOvYq2AB1tMV7UrcEdJQkt4QOhVga
AnPXV1B4t+WCWj6RjSSGjKdpioc1y/qLZNCMTXuDxPywNNlxyl9jOKRT9ur1BSG3xVnMRGBM9YYJ
DC9bYlxJagk644VO9kOVWfdx/sXDf2R4xTr2vPeyVVZafkIitSI1CezNqz6wuY6E/Pb12RyMrShH
2jQkGCRickM8dqyLRn8lFU7diwpHgTa1fuq0OzuLX0wSR1epal+JLOq3iUQx7rbGpSajjySdEHe8
GvZo68K02RjSW9d2sTfT11lY60H12o0sq498Ks5qp9Pm1h8UT742arK3ACx0vXlua7QfPDCLhAjX
t1696gwyPzonbcNIgmZBxLsjOQ8TlTbDFYTY6gOhi++wy27xXqB6A8Op4rgMCs79bs7pHNTAu5JL
nfwlHhe3Z3sYa9f1Be8agF7V4XgmNPJvc2K5IiO2dtjC9K3MK3Kj1LdFNFUACesGKY8uwlHwXNoY
6Qa6CwTqmA9Dwa3M1ZkOl5GKa0MyC86sJv6aKu17koxZqOsFO3abWwdMhNXGG3qX6KM5sBMI42mb
nMpZ+Z54zqm1iDOzFUIQRPsNBvJp1glLmZKV1yfrvKcEE4YZAkXHonL7Wo6gjVAjX2pVSNWgwl0q
JmVK5tdCQ/CZZ2P5yoNGIpTSvBS5vBtc+2s1qA8lx5g7RS2+U501+5oR4KvRGvel2vOt4OnK5Naa
fIAddu+OHY+SPkZn8seuUL+uA6KclsWgw9HNRTQg1gJ0nvmgrarG9Qc41OzBK+Jpl2bfhxoyeumu
o7mvTktB1dPCZx7Mbn5XYVif3DHX/RakwbksYPiXNM2vvFMXBADfSBEMa1NT/JpRFUb6fArRviq0
NXSDVg8y4aPBBNoHwWyFQo0P2BvyxS9Mh2mcm6jwkuf5yU0b5wuNL/cGxMqPERbvVRyzwYvZIQEb
QcEqQSZMSS+GlSYnA4E8UcLUU6QbYHoOats+q/NC5nUeU2LEyQ7i4i2jItfvOCkNISG6b0MUXRFo
pm9Rmxwddvq+Gb0QdnP+YCeFOJRa16zZkTEA5XxHjWZFUMvB/DDqRt+W0iYNK9KVXe0qLL3EkLAc
xmA0kB6IQ8y5QdFN9n3GN+VBZ3xBRAFoJA00Nycoa9jXsmkfpmTpzuST2T6Kt/JRmbV8ZTsCbVVc
cjkqJ/Z27JbigBE7Bq8FtUCbFS9kvpkO0E28d2B9MbEaeh10rOmbBTtmMJZZF7BOjmhZ63qVe/VA
7+cGMgbsqDXS+4Y/TBt9gpqvVSFUIPNErExOT8qGmrwlkGbWih1rO+hPFWiIAUlD7AztjtpaezKT
Ww6EWdF/x/X/VScqfp13Myj6uMVLTP75UzuwD4+eYgem2jOBXnQysRBOhq67ABWATBsMfKtnBX0J
dlNhOecpYUnSpeZsQTmayNYk2UqNFilbhOVRIPv5hVBvDZJ+gwPeBsUN6quZt3DD35KlLKqV8Fxa
S5WYxcma7ejc5rkegtqYN3Szp7BvlOVEYglJEwuZDnO3GO8EY+oQ03q51zKKgcA1WYkLgQaPYWrq
K3kdMGYCvLxU43qgQ7bvPE/ZeyOnYsauT46Wqy9y1DWcXoN8Xii3nyfiUAMCFZBnZVa50dyq3Dpx
RQZTkhZXFIrQBQHmq4dIDN1Ko2EYtk7UnYo5ylfTkGln4eEp5zlqf4xGLwNbIplteURauwtLQRpm
S/JlqlXXyXspCKrT/b58dpy6/tCSEhCNIxS29Ujf6kpB8lwlvmItNxFbxF7jR3MEujNOmo2jTsYx
m62IvBvNvIA/fxOeYj1BQ2iDaakI5+ale5n1hlOOZVfHCPrKBro59BxbsU7wyR6zlgF3K01rR3+6
5NEt3/qShy1qoQu3Wbe3i4F4yY66fm5V96DfXk/iXJ5zqHf3oDOIIxC5tmrM9GLE3Y8KAPpKGmV1
rB1rOnFUny5i1LywH6rX0eqizWjGybEZGfBVulxYm2J5AMgF0F1GeJ7L3CLLBBD/k4p+8g6Gxy3G
hMK/IxB9w3ayJN7N4K+bd1Jro1d3qMWWOFE7hFxurb2a/UeVjrOFGgnuAOeiL22EdZbb7xWN3xKN
dr8n384Ck56TtQaieSucsdzUM6Xvimwf61UX3nxfaxkTmEazvhhu299NKhGEVISGPAsWeJalhIyS
qg1soxx3MU1CmH9ReV/aXxOxpUF8Eb32NZYAIcROF1eauwwIt/Akvsxs8HuSipPAq5ty6zGnWXsO
LWNfl5ly9IRFhIJOREGMTOvZMNl3FRFXX3k8J7oKrbIt3ZFQI+JzTCVbrhmBOq838vxhMpz8uxmZ
gBCU1tq4sDYeiQ5ilc3Qbgp1edT7irNDEU3PSal5r5XsOcRIXbxNCOB2c2Rk7605uNRVkcYaNLbT
TRVb1uS5aqu8dnDfD6L4RreYBwFt3k2ULsFhIKGaBzVkku+0fuQaS/JWGpntm3bcH9DgxXpoE1ar
bZBDmjSaJ1O5TlS4HPLGNn41QQzlHAaK4S2eBGT4RJ3qa2VX9YUc02xT1NSQxC3N+REDk3RCqxLa
uaEO3BHYKzBNuaJMOKkn2klH/PqCQbi8m/AwUUpopsI8kcz2NqhkJB+GqSKRibQfJQlrYd+pqVY8
g2Yyd6WmLFdC6DmmarCodq3h1qB/EhE9JtKgjpGidi4IkKzv0QA5qaA+Zkdz6yyQXU7+HBNn58Cw
M93U+jA3AaASF8ytq3+xCiaScPkVVKMx52lBUIklFGM1awu6UR23qZFBkZFO3e+JiwHeq2IazA82
0hUl4DzvfcEeeSkjoT9B1Rj2ZSW6g95G9G84Z5EGJBCg2qkl7ABTN5FJYuaIrRULCQiR+wHefDcO
Ho7/gcCXQiFKzqQrsE8GdcR/WzcnUpmmnTWM+ynj9JQphyoxHsm9Y5yhz34Xi3XP2WSIu+h+iJxm
i8o2DkQFYAh/Fcd4IDsTOXlwSpZNa56aUs2DtGC7jPR7fsVOt/pXk4iSdDbJC3WJZLHFzm2rgIAI
HoNXIccAkPKm9GQwRDbiEPS8EtWX115n3Pori1mslS2en1ok5bDHAznJAist2G9kWunAUaoyxFEd
qNNzXtj3zbys9FLCqHYfTRWsDVjOQE5bWXwn5M4ORlP6dmpfraWrHzkmjpvEimlNwEUA/Mqwy0XX
5g8GSH5tFFBWEtvee0NugwbAc6jGX2WcfDe0eT6aab61ZguzFGyjYNZRC6Vm8UwrI/cbuoxwNEy0
vu68sSacOGAZDxUIf2Bg1sE1rK8urM8NuYfJqiLSjXJeDYrbOdRkT7jPk8UIskr9jghQDRxMKFe2
49AhTTmAZjmTcOsSjtPQ/NBpXyamvqaiOpe3Bc8qGOxEHpRRt9JMHxoDK6TlfhgYoNNMX9PqCwmb
SHwXMRvCexJQdBFMDfrpnFN3bF0hLq9wGYdoSJCIdd8Yrp8XV8MvHa/SSuYkxxoHLc3OemoPDy1n
wjUP6UfdmjCLeCZrtPF85HxXxzOHFZcBvjrzZFTkEBvfu+Ee286agGE0+vFtQu9OYUFAJLyKB9PC
QEpYg95Zt4xuxpFbkaK7FKSxOd7jotyaZe5Bk6QyDvoKA5bfYrpb3DEDaew+RY11FYoW+20LmqNX
zkjLNkM9fYDqOcUZv7oHH47aFXrQ9G6npU8hsZ5gD9VJeZdFxzZJJr9Loz2snSul6x0RWJVfF3YW
VpH7JlJLrpb5tq7H17Ea0AySVOY3kb6b5xqXl0suibT6QAeHUQhlg+q58/NWY0bPmQaCujB37PzP
2c0vSCtyBVn5mKnNdVpW5OntNBoBHBpXtWrVhBjUHixtikjcVfS8TYMnsgzj0dnTuzF9ExS1j5v6
UitVvu3jfm97iP8rNbIon+oA7C9r9hjMbr2VxADbarmdjQutSM4BsCabmh0lkok/y6qCKoO1SGG3
LHIOvDagvr5zbHKSqmnbzgSQNiotrcmxArqBFyJu1lifeN8sJ+hHskRoSvh0znZjjENdkddb5qst
FGBWH1K6nPzaiA3d++bUxcbI4JEV+femjejgm0t/glmt3rdg5FZO0rC8CtAf5PzFz6jSzVVt6ukW
amXF84yoi4PRR6EPvDoJTzgAUbtk0SuIvXIJ4W1Rbi703IZqnwixmj3zrW2fNea0o+edbxk3IvXW
jjCbYBzy9VIgWBe+YT5E6dEjuKkewV9KM1rBD/OktpLiBY2Jm2ofVOsEiGuihdvpXqCvRbvYmg51
IXjpxbAcphF/SKRe8EeeMnw1gIXqL5U6nTmS7EopX7qpParzi6d310p47JdL7YSSQNxtZ+QvWBg3
CecWu+GmNNAZiqjdp0PPpjspT4p+SjEHNMi6kC4f1NLy3XIByQT5ANqYVR7nvNopqbutoHodWv7c
ZI/bMp7X9bhR2qNJy4oSyNwjRNtExRMtCD+PnoS8G0HWKM7yoOkDTf9+nXqbkRZp0zsUoFSy9Fsm
Etmi0j0xXWGGfECPxUIEWobD4siEI8FQDCOJenQy5Wq2wdItxsW2nlxwe5r+Zs1f8u6JyQvnPk6G
7AYdNKV6mQ4tDA6nWXfua6cq4Ea0QKP1od5Khb666xXabwPktYoVjaPly6Tckqfr4rCoA0bM1IMm
b87khMV1HuoMboJCdx9RoJnwGvWr6QzzSXQtRxI9qoOl/25Ozr7MGePrw7ngtLf20jbfmw1jB6oX
2Buudqgj+Qjv5U5kyq69WWJoSHOzEq/k/AjELnHq5WiSLoLPBbXg4GwTlROpHrHwze59tph2aCuz
BCHTc9Sb7figa8M7cUMpqSft4JyMsn9UpRmDzbfmI50ts7g3iv47GxCNEIc6xkyGI6AAlcyC2zre
z+45ygg/lJ3XkP1FD4SFl+HGaxTHZKWRh3Mv1SdHqe6AnPqFNHiLE8M+p4tn75jz080dHsycRjGA
OkfA0HImQmKXKH7te3M+OtJaU1kzuhtfm2b2YQyAciPsS9cvS8s+q2/yNJ+3nZw8dAyahPnmPCYL
G41nEGKnnpvmWbYjzW4I9YqDq6NfYX4l7JJsFEL11rJk2FYtP/un+hzvUxmTw1240ZqueLatyE4E
AdXZd6Y62bu8b06pCgSua1bQua4NPV06LjHhvJV3X5LQwknGmvi7FGIKzXfVaLZIgGkvefhpag5I
iFEYeXQddRbBgcUpjg6Zbg1bZBQxp5BIbAn/be81z3nNiKHZdZ3IVlqbeufKiaJ96hDIzVUIYAs5
J0+UO+Ca5yRZw1pjcKrdzGg3uxToGkQNJEZZurxWrVOFraIU1ylKMDI5ycF08xChhgoItguJs+dU
11TZipCk3WgWuxHtFg7RKGjM7pm29mPfgzKsZbI8o8wBlzUTFjl547QWLtWS7EOVSsMd+ruYKvpx
tlHxgnGmMHXK65R5H6U0N1Dxj9J20w14vZe5UO5oNDyheNgq1rTVGvd+gUZA6OdAP8sb6f1b+yVx
7w3qPABYK6gqeGt6A4Wz6J9gWV9qJIgkZvVEEGNyCspcyJPW9XpomXIM9XH6kVBTY8ty2y2m+y8k
d1AyWmxeY06hBWj1I3M/oDLeOyCOaUjwhqnzKY3NJ5AIJ4Xm/CY1KKNi0yTFR9Y7UQhrV066F2Rc
HtILxUMkFehqjrsU+w77zMbrkq+Fy6AvoZOgsS3G6sPi4l9ZGNLXZWwH6swDmCEGR+dOAwigXpwf
FceYWXUkE4ZSqZK9PWZ7GnDRmgDzeTMKOC8e6L4gNom/XHD32i1/Zq4xAQ9yl9ZCCZZiUZ/i0iVM
Xdp3o6pS6tgYZW5HljHB1dVViKFGJrFB6t4GcuKebTf1k0ZPbyZyeyMq+b0ZaGAMdlYHUQ4MfsF9
hChRE2GMoZkoVOOcwtjY8dWgdfZuuevbpsRTSEpd0kzDCnQp0RKd4WxtrX9HrNOsaWfoK9mih1K6
cj0p2gPv46VNaeTQ5UootXQtFEvP5HehTxap+fRqk+DNyzRLjm6tOEgilb7ZcEx2Lv62/VIDaphG
4iuYhBMAo6UKIkViG9NlSNetncidmKxup9g3c15V5kGdt7daD8klTDrsxISZroxp6oKqRgsBa45+
UlqJsI3VbzliaKWkwGszHDVEnwa6IYvAbpWblrV5RUY7XEhLa1YuraqrO5ngVBxKBF0UykrCuzwZ
JHCBhx3VVZlNit952cM8tI+zE70Vg6qszXbxjtSJjY/YgS/WLvj4u4rTimqfak7Eqdu2ByVW2p1m
2NlTvYzusRsaa9cOdLvBE9B/ntWLfps0L01xBuwNEdTr62+9Yw7bSW/Voy5i78ssO+WlzqvpFYzj
soGmiEHnxk1EAfWuIVjl7EMgrJ2c50S/KqN+a9nyBTB21g+TMCStUeYZ8MJ9uFTtytO8b0RbrRLv
hvrVWwGTtKQSSgFPCjYHomiYzfvQ14qdWUBIdnRpX+PU1Fel0zzZHsVNprtoD8xoDMmrX7Zx5c2P
/dSmW+wu3ZOugDLU1PSdEUu7neKq9bV2OkEkf5hrMH1jij3ESSMryNrsNFToXCInBZLUlGu6UiFT
OiMs+6rcJf1MdLAh012dZOs6IoiFntipjor2LOXwEVlwxRBGsKJ1i05GcUIlMTRdtwJvtffU4xyr
Hz3thETR1kqXEJ9G9EsreXsSgK6QWweijxnQPnRqN2zqoqi3OnC5fzie/i1t1v+2qCvthkv7n1VX
RIKkXz769DfZ1e2v/EN2pWgW0eI/hVc8wDQn0En9M+5Ks72/bv4oCzXWjcJxY+f/U816E7MycVRV
kDfgJ35a+LsazMX/+Q9F0/5CG3/71zcVqgUE/N/Ju/qkuOcjbNxgKKAx08MmUT9HCLBdmCp+4vEy
m0yZ4hqcYD7O30bck9+EyJ2dJnprVdsVU1gVYm+mQRiVg01Cixj+ZFG7CXh/scTdvg0mRdM2LOD+
XHj3k/4f8wahUMixLxKXCfZQY88EvnhGasRElw4hypiqWg2pVq4bj2Fsk2hwXUmFxez/bmTS5lzF
tFRgVn+cDHJpx9YUO7bMPkim2TwIo5BhNXqvE/Ot1S/3/fIPBfCveRja78aQf3x5j6k/kR+QOL3P
2SVTFvWDgwv7ojbdrqjUTVX1WVBonYoSl/xe5qlkVi50T3t99C6Vq8XrSM+LjWwseRi6uP06lGP3
3BTRnTXtS037/vff8Kac/nx54b5ZGIZgBqED/KSxG+vCNPFMZxfiQdSrWTbjjzSq2HtazNtQYqyD
6i6Nv9CHDrShU1ZicfK1TRgpPZZilVDDnRkLyPsqrrs7B1naJvdSw5cKxJwWmM2avk+xxXmnnkU/
EAQNkiikac/sHD/KH/yTn5TYFtBTZLAGZTqbA96fz0rsdMicNlea9pwbP0ckamuYeCIsc+26ZbSK
04SZt5Us187CC34Ye9JYlZ6qvdMaYs/GuWEgH5P6WzTZKqZDdGf10Lf9iA5pIJZG+YrP2o2CEid7
QKTqRpms6nIjvH6v5k7POKtVzmNjPRgYoGeY00dTZC7l4eC8LyoLK1fMYotuivowzRCTfbcxiheG
WmzmjIruFCx8rxFkzIdCdHYV1HQVPL8jnvQ9Qmi40vT+O7dLkBDZI4z3h8T17vAj6xVD1bR5NXt4
clE8RsO+SIlo+/vH5XfzCwQaZJjGT8IHS4DhGbeX9ReTmZpboou7tH5YtFnjbKHZa4oG8w+0xM8r
0L98zCcLh8lpDfhCUj/0C4N3mvDJpoBMxNmiRr9lau4J7PA7DyAzxywun6tIrR49Y0Cvrrz+/S/+
mdDxX9p+fjIZKjfkFOuxjW/6p03nl59sOnLKjNlurku5ENth2BMwcZDmtKXd46ChI2QhRwkwQUW3
MPf9mD1gxiXL1gHt3sKQ0jX3Js0HjjW3a5ZJFAez05+LrK+AxwvjGzW3vdFNSe9A8qowyDqQraxt
bbM3gYm5zCpoMWyRmuQvHBenUzzNzbl1YYY6CTIXMhPUi1dI7co/mKVFJp7jtHb/4Hz6hNPkUkDc
cNHkYpHWHQ2X9O93f5pJJu2TKboilPWZH9FzcVYApoNFpXEm7b2N6i7us3Uq6wfyeIK/vxU/LZO/
3QqX+0AL0UBKgyBY/bRWUcr3NrpB80pKothbEYfeypEM0WyMqNFcbKUapQ+pUo2hTGmxmPlk+pbR
g36L0jaQ6MCOeT7L899/r395KW5fywF3g9tQdUl8+v2ypD0ELKObjCsJCy80ILQ7K03M3d9/yKd1
mmvPh7AZE6uCpYmi4fcPmZM8Qly/GFSbrrGxdelPEJJ2A7Ozv/+g312Ft5tM0uHN2nZzuWlAL37/
IF3N3M408vpKUCPNE7gAJAW3yJbwKkzkqOvTHzbJ2//w97vKOq3qWLXcm9T7513/5QVrEzGSSoFE
Jza7UB3nM7ycoC/tbyPn1jaF5eza5R8+8795lJlJ/jTtWLpqkaj2+6/MGjUnNWekEUxHTS7tA2EF
wdIOGxJivzgZfRrPCQdhrNQs+aHr5ebvL/K//mZCRbFnW3iQNN38jPVKbbLLElNOV6kkdHlJULzP
0wEBzNjLM6f8L3wlfQ+2atz+/Qd/fodcVSeESEUZTEISD+vPDfSXq21WQ9cMudGeTfgrd2qD0FXR
6r10yItnCgPgq+jIYWmiul4veRm9oGcY19aci60Y3OGD7ai+ZAwg/nBFPkHXLZYWTAg8exQh5Ff9
C0wzH8kcZSW2z3a/zPeDS4ekFLBQyrKLHhaJAvwmqwRlSCBE4x2cbgIoM8lvbj7S4CRIZEvEjY3j
GMnEojpyVao8R8Ky2R5Q1q//cB1vD8gvT63L6+FRjfJtoQgANf/0mig6YY5KvijnqgYXSG8Vl9RR
s06egbKzqtcxyGapKHiNlj/cwk/PDtlemDLAjt4CvjRwhZ9WwSiuqqxF8HGe8ee7PdMRvWPVLyR0
3Aa20boWS7aFYPSH5ffTCvTzcw1wQqbh3KDKn03OWsHJ1kyS5cyZMyXis+5CBcZ3AAil/8PVvf2E
Xy8utGZAtSwGmMuhRX+2cA6z1HpIRfllhgNChoxyxJ2mhDzYXlBHA+pRc3r7ww39/efdMIMeYjvy
JNjhcL58Rm+UHLvSOWqXq+p4i2+U2EaMvIO9oxgtcs1iuU2C4nJniMHZzZ39NVLbeF07lbZXF2IH
QXuO66ik2FNUdMV/cPf/XN//65L8/HoU6GSWaXhCHNO8bUK/vLcWmepEWxfztaz6p1r7T+rOZDdy
ZMu2/1JzXrBvgKoauNN7ySV5qIuYEIqOfW80kvb1bzHzPlTKIyuEfLM3SSCAjHC2xmPn7L12rjbx
0KU7wo+Cm0FauF1xCTOE0RN6q/OIGiXtz+kwdGGeFmhA0GBv1GRnzMsaGI4goRZdi8/2v+qTz7bs
84OpqrWfpcwdUrc5k7qrbrvcJkppsl8HXxnb3BomNLwM/z649svBX5+cy+Z2+b7xH/+qrEx70Cx6
LNUFlb+7Dqx0OFnjmG9IVFfDqk1sbVsgODtm/tclWN2mGQfPfygfeIieyFXp0Z6i+Pj2+8N6/6Jx
yZc9MGlaPIbo71iw319yy2EoNsD5Bx+bW9DABmBgsHPWbYk6GOv9RJRIDcMMvP4Hr9ov14NfRlxH
mUWyJji6K7CC7k127VS1QQiGV2y7RIvXEwa+D770vzzxCyjPX3BxhkMpf31+kYjd0Wj97sISJ3ed
5by0C4CUCftHnuz37/NyJYnj42ICw6DahfxydSVpbrKs1N3FwYDx6tTGgMIkYEZDOx8M0CpNANd+
8MZcfemWH11onVj0KRmp3a8Bln7bTJKvAfRf9hKoUBPz3m2rnlwmTXzKWHw2yTyPz7ho9I3O8GTt
J4odBmwBxCtTvGf2vqTIe/1HKw1NnPdP+x8HtrzDlo6t/7qjocaJHCmmqxesyxQgqWl8SU1QQlFk
qQPmp+gU5QV6Ig+Nmak3WEDkkNE5QGpdRRM54DmeBtuJd4t541j04msd+z/sComPqGb5wVpsv//S
/Xkdsa+BQPF1HpPg6jUwK8SQYFe6S2cyslLtOCEud/V4h/8FMDT2TV7Scmd7nb0FFTZdpPSxY42m
Sr64ID7g25KzZhgquYmsPkbtr4uvTivKnQNh6FTGTf3DrFL67J2k8dvG6SlgVLGRtjDJ93ICsGsw
ve0hbc5drX/R87x9ZmHAVENnzDtbRcLnTo3dORmj4CJF4xOmpfrVYDj9sWntNkwsWsHQfj4KTL8q
Wv64NiwP8LSWtZlH7OpFZUxslTmQrounZ4/BXEdI/Vv7ONZMZbS6EXdxkWh7OQ73DoONFwa6wedo
lq+535VbFl6xyV0HYZrTzes5yOfzrNnJsRIOnfcG993vF7T3pf2fR4tRiyNdcKPUve9fw2yoykEx
NroUsy32wYw/y0rNhrDgwkHE6ajN73/v19eeih7lFBeI6p7k9KvfE4XjEsbYXNhq6K9Yo1bkAKBl
SwM6MbNwD4HTmR+c46+LGlsx1mrbgTm2WPLf/yZ+e/o1XdxewFYySTdTM0wYt655pfUPPlt/czk9
Q0fAAHaTh+CX5p4mpWuj27r4pV8Tmp7F5zoDppWC0DuSiJ3/498DLr5guiCUeeQ8Xn0lvdJNEuqQ
+uIDQHrEa8H4K0rm1aw3cmNoWfMBc/uX7x81OWQZwlTZKvnsbt9fSnR6oktlSudj7Ny9Mgj+8tNE
bt0U303jRtEqa8r60OnyI/7zH32kdwXB0mlg8AjEY9n1Xn+aJndwm8zlVNNAGz9PbQqB0WjUs6ic
Mzh1azeytG7zVDfPGiKhbe4wPSqSbtw0wBBXWmXWoY9g6DU3kdpAgmGSoY3TKkh30H9qoq2+4LJF
R+H33b5a8DGtPXQvQyHjl8GbV0UVZGve53RrtaIiBlHO475AzXlicvRB8vgvT+xyrh5N/6XacMB2
vb/MaHLmEmpie4mTogf3FqVbeKI+RW4xf7B1+OWFvPqp5Y7/pYiMhrlSkcEC4Dc4hbWif21IGGLr
ELyIpH01sep88Mz+0fy4upNLBjD9WHYOMIqu1gBbGgjWZr+48KjqR2xOcP2w09avbt2i9RlSQja8
hBH+aN63nZIhS0R91suaCXRXJpuh9PkWalB2mLjNG60kX5Q8pm4bZCrdAnF1L3WfdrTxp4qwxMgj
C1P8WLYWGxdDqI7mThHwqdA8n1pfhZiC6qMA/vnBiV7xAzkxwODLF4DVjjb6r20MR597PZA5NdtY
rFBjMVVHSrQum37cVqU2hQHmGjh7okahVh2jKfigavxlPVqOwGZMxHHwObpuKhSjpD9PIORl0iJE
fYnm2j+szMq3yKSMx3ks893v1/erLsqf50yoCOMZcAHA7K8WW/K3WpElSXHBKOQu9vetxXbXQZq4
AlHU7WOtts8VCmQU7IpI8tZWZFVMH/XGfi31OHPohYzTXNq0cH/eP9dDF3j0S+Li0mVzuhuCINnl
tlejT4swNQ09watRsodB528i2aMZpKPaN1JuaCc4DzLq/Lckm55/f3V+fa8Z57GPZWpFm8X3ry7O
QIYA3AIYSUbq+C+EexShGt0U36xmPPz+p8ylznj/lhkegzqdr9HSRLnuRsD6pKHFpuHS9Cb8FvJ8
YyQ4E8Zhp4+tjQSrfhwsu9oaPq9YW2vmljyw4TiPCXZIg/G+Y2sW7YQKxyX+M1QwRc24uDdpxYlO
IaKk4sOV4jCPjgKkl78/AfvX40eF+wdDxzUJbLpamPBERWhOaDqSl+cyi68wm1vK/+gdXS751WVa
qBWsRksME3PO988Jy4HjmzjELwCaf6QS2mTqv6BynlE5O/F+cICV4EOJHiwtbVdERho71zHmJxg7
CiQpxu/fn/bfvUCg80h2QZhtO2yC3h8QrEso6cTZXUiI8hD5FMEmn83smDbuo2sZ6raa70CVayev
xVxQjsNefrQbuSrv6eTwmLr0c5YvLbvAq6oixrZhaqIeHwyaB5tBKGwYuf6zdLxsU3p9t4tJN9+i
DRigL2rQk+UH7fOr7RAHQNKERXAJjX0GeNbVNSCUMmeip3eXRkDiadQIV4Mg3yrT32LgMyRYgjTI
EAevlWXID9bMqwfvzx8P8NNZy1NBQ+39DdALFCquC5A+ntLvpjbbN3TEy8ff32bnl2u8FL/LNeYk
/yDvvv8V1+mkakZ3uNBf9Xc4LOKtYjy94nbUaOWQCFFKufXJMON6K/C+4KAe4ZUlSfToNiq/5LD7
39At5efKz6YdEYHRK47t+HPc6+kOkiw0zWQatpU1D0ShCmebDKbapmVPECFdm70Y2ZGUVXwXRSPN
00Fia0i8fAdV81W6RbmDFRBs9Dnpzi6SETaao7aZ0Q+fFqjkbTJhAvFiL3tEkQxLHPjJNjEhnUet
tFdJUn9p2209n+SMlVp6dnsTb39/Dc2r2oX31tZ55H1uFa0Rvjbvr2Epjby3Jktd2iAF0eFDMAYm
eyzKAOFhXSpz2djjtc9Sc9xFMQyROOk/5wNN467I069NXYpb2XTNg5+IaBMnSb/VmgTRWOa7p6Ya
fCS99XjnJHOwDqRDTCcyKMyYiLBuLUmmcN/FxV61Sv/g1H55BsGQ0cylG2Ai/AAk+f7MCKbyyhF7
54XNA8RVNFUPVZpE9//8AjJnIWTJYIDLruXqArqpTm511BkXsjAI+U0RvXkbjW45tt2tb4hPCQYq
bbJ3KctePlYrWVX3Rrmr4ue4v6uqkhTY+dYfjdUQoAnDot+JR8JOVz6YgtlDVWWxLbDGZwwNHy2U
f3P3ac2CsrcCg+XqF+oiWrlYuYHwLwMO0dCDjLImp5Ha3jan4qAslK5dMfcxI4zagavDrBCgZVbf
2m2PmtemvSNnP1k32ajWrRwX9eU3SYLQzhmc4Ngy036QOlMGXFTF9xzDBnJm9FCpKWOCNh1mnaY5
7uss+DCk8GqbxYO91GtsIsli9E06+u9vv5HZY5EkBoat3Jq3kQWmLJ3j+0LJ6V4p2dx2WhI898Rk
htaIBnv0ZueMYF+ta1IUEZ+l2xY9ZLtqlRlbK5aUjBHS5IZwJYrw9w/RVU3DsZL1xId6GdXQ0/uj
H/KXDYSHRa0fsYJcwHAbdJvr4NA1CkqFZmof7FX+9qdoGrL9Mymh9OvvEqDmIkbncQFUHrEBa4td
gCJik/N4XX5/Vtf145+nxXkttHLKZ/2qVJscAcZWNNbFytSwz+3YCMs5lvSN9BMb4FXS1emh8PN4
NxvBswhmcx8gZw5FCuzeNHg7dDKSfn9QLrf9L7XKH8dEqJxPaxaxGOvC+8fCrgGqO6qzLmky/qSW
bipzJ+EuF9bofXBX//an+AhzQ+kMMdd6/1O5owPKQIhwIcv4SQPNi/w/dUNX08EY1bH8gGx6BYan
yoDVCNmUmA36NBbj/Pe/F9s1Tzw5u5eIuPjPVevOuCpqgguirqFmR/rwOo0mjjT4N3sV+dp335G+
WqVApXIioZ3xrm6dHfEtuBVw0cOPwyRq0AFl9lZn8wfV9a9fHpofjJbAni2T6usG6Cinkqaiyj4p
K6lCTZnjN8toLBxAxGqQsDIcuip1PqiKrktDLhJfORRjNF2p6hkWv79IspEqMGTZfuoH0z2gYy03
ZeUiOC61+a4TSEGqYbLeWJYbnKNBd6fKJNnYSOD+vF3/SKF5m37r6r7+Kf5z+WvfavwLaZyI//7P
d3/6/03HubB7/3cZ5zatirfq+19VnMtf+DeF1ACDtzwUcEUNUncWvPT4oxf/9R+m/i9w09w6OuW2
D8efhevfGk5P/xffXXSACGlY5xdA3v9l5znBv1DUsPi4OllQDCHtfyThfL8fZNVk3bBpfzIn5ujo
Tr5/eAY7h3ghAi3MKs95TmEiETfa270AymsgPld0RZ5AsBXDWlcDYr46NRij60qvX+KR81795crd
/7lsvRNC/s0BkblhudDB6Mn+sssYY74owvWAt7RSQzCUuNolji0xUem24xsQsQl3qkD3s44aH3gC
7PT6hZD6/K3U0Ub+PxzP0oyivbk0LlCQvL9ADUDL0XdmLdQ1R3w1NLz8IWA8NBBkBC0xokWrvniN
6bf4XDRcQZU2GQ9la7tNGNcmwba/v0DLDfmf1X4Z95H6sEwZeT7YUl7HcuigUaPY6p0Qi60xs0NX
CBFNFybSil4oDKoC4BpTLGLtOpx8tbEhrDwWu98fxftSZDkKEyXoElVgU2b53lKp/uXz3ndmb/lg
AEMhZPtCaRXgIcg7f6C+m6FGj2KMPwE3SNJtUY1e/sEn/9efX3DXlHfsBuE+Lq/HX38eiAEbDhgA
JAVMMSb71hltmKYdPXyyQ8zbRIIFJBOuJtwpKUpCbX5/+le6Q2Qx4EZ4rfkm0SSAjXlVio2BIq1L
99Qm5yK9+RkBg3jn8Cytgk6Mrz6xBWpdpbO5YG2d2QL15zWPUo0CHacV9J9lqtvDP31WOSpE4WQ6
EJ7N0V1LdBdeGZs2EpbGJDdfc73uiDlohGthc9CtKoxhenydmsRKV0DveT4GsyhueyMAPDvBJfko
ZnSZbl09rmhemNWjAqRaWIQoV6+P6hCKih4/bVdpVP6p3hlAQRx9/IMc58sH1gGKqNG34odJn8tP
5TyhdZ1gAVlrvynir9YIMmpV8FrgoW5kZa9a4BQQlFXaf0nmyu1WJcYf41PUYwHcSNKh1DGeM0bh
7iCMZ7+f4yjE7mKmWPT8ZAzdwtMkrgUzkWGJV7rlIrlmCRwxBaWSFulic/XL/pCw+ror5TR+HWp2
gaczb40UazSyBxuQYxkVLyB6l3FBb3T4RWEGyNt5EG4MZaF1cF1NdgHad1S4gtUkymavMbLXqL3n
moA1e/a0Fa6hEVtIOnifDGp8fCkdDf21zv6RUJc8dZO9FCIqN74Tfc+CKHhQni1iWAFJBZy4Hhrt
xdBMXKUmHLSfOgMlN7T71MBrF/u2CIXtgjVG/UTwJXItuAtW3SLLx4gbZjheRVjWMpp4XmtprlNk
qfMqVRIKTjlkZbIdhCnIU0QlrNagLmGOjk7R5es+HjsRQmjxUvCQExxI8gmDXdvVOMqX7Rl+9xwn
7ymabVhrY+LW0LcoF+aVZeHTnVozd3bkIWBeMgfASqt+kLiHE3T+ZHWZtoyJXQ8gWhfKsB+ZMCEn
mq1ETOFUakzSgEYFRijLfMCYxQTvPqoMcAqtO9k/GKIEK0WxznSA7abmTuU3zCr2kTmNl30ns/JY
RW6q3SsZNZsGwq0Mba8VkLbsZmrXwVRU6SEmYthcE2reNfegQgkqzIi2M1d2I0ymCJlJB2aq4XzY
OOOtlWaz18SnLMbDMDTGfBOn6pviH/+MVqJrNzOYUpReBj4ddOItVqz5EpmTRd6uG8f9ejInU3wq
bL3YisoFWtVvaqWBijN7iYQ3J8xIIkZc4S5z9Uui9S3+OjJOnbc4jXjjhe/wkujxj9ydK/zWVqqH
czvdTai/ShBPud+HBaI6MmEtS3phFtMEJi8uX0OA20vlwu8c+scmGF3QmIUXbVK7itZ61Dya+dTj
PG5b8h1gT09gIQprO4rJsg7JXEuQUXxE0SRjsYMoYO081fDZsZvSu7O9vDnGcBBvWSkxNOtJudMc
+UTeDYp1H8BH46QY3/pAGosKoIqByggTokl+CezeeCn1TDlHR8OAsJtwcYxrquk9r8FOH01QKFWB
fdk21rjKnmMjuZ1h+76xwJUPY6v1b3rqkcZnVmV56cesgQBQgD2Rk21BgYh9d6sL7bUpSBohF3LY
MWVTR61L0hX/xy2usVAkGBIXtoNCGFbS1kJ2gcwV+WNEVFy9mqAV7JyiXtbVXosBTYihX41pfPDa
+TUiH7je5qbSI0y6yS17k891NFWb1hy3dHEW5me5h+0BTGkUexSfe+hA7CexaEaHNiKKETzRuLdl
0XaHqDc11vapx3yX+Kd0yvMy46aTEqhLbyV0cwzHtCy125wNUr9WbpY+NYMBe6X3ummjtLb8VOdT
2EatWGlNpa25H/IcLVK3jZv3D3iRe8g5ZnRT2578khFN+ebFpvskh3I6FK17Hwz2ISi8QwoIhdXh
Bp8NZgj7Mc/zajMTI/fSFg4AgWWtSArjjY/SLsl0rMAEkJO8k24Z8mGbSNy9U07zusHYr0rv3Gvl
t0Azd7pMmlcTbcY5wIIxbvTOtjldG4Dd9CQt8EvNFPkIcTCc3XvB4POI+vFOC6CtzEy0AL8cxyaK
9nNk+EecbisImXDFjPlADDr4QT1aWaljZZvZqGvzpq8DJ3opXemgjo/pYLqDOZOqCGqreNBl/VJH
tf3JbYpOPRpN450nwAzfrFF7Q2cT37VkygJEMc30Vvj5OHwnH8yoTkv2TnIGD1WYr4W17MbBi/H5
A9IHqimjE3JpmqQpYIjicN+mSW8Va2wDJrjTOYfT2Otu/oPrjF6Uh6DZ5DKfzq0hTbntYN1B9NAM
+RJ4dVviQ3GgmNCYSjZKGh5NqVzx7ZPJU+wGyUlCOBrCJtUYcBvuKHZWEo3Z1slhTwMVGRXkDJjY
WKJ063Z0y/JnGQ2oqTPdGkOtcUmZtvu5edPROm0459EHWBI7m6z0m22jTSI6unGjB2Hjpj5ZdbK6
OBpd2NUE/MaHHVE64WwP9U938HDsayqZnzQxyIKHT47+zuXxu09ESmiAVeDMWpWdbM5GlxRqTaOL
kmYJA+lkj1nUno0mPpIHBFjaV8MrWDVjXKlWF8laemN2SocIuHPcC8dcD37sso2I+/5E3pQTv8EV
w68unGS8dJWjGPTib7uFHZuAEEj8POyxx2CkF4C18QmYsgUjUmNq0vph0qjvCTaEnAkzuD7XJBm8
0ndIzPXUythdSUFxFzrCAf2ViKogPjZ3o3CmNFzVrd19z4CxCMa6w0udMv31EAw+dPZcrhOVQhjJ
YFichGFqestLURiYPWQawp8KIYNCHi5cBRlQICkMiygv4fvLZNTu+xz8/tbuoRDuGg09ZNu5GYhD
U4EaAO6nW4pUI21QFZBNh0/guGfCSHmFTDqAtFAWLmmnk0lWAlYJx7IPLN4zTz7yVMTRSDeK8j72
lo8yQoxdIJUXbKEK53vsNeKm0KbBWGda2kgPg6lspgdohc028Zbvk9ZgijVZu9bIhfUbnXYpwCaM
ulmflE84VM1TYsK1ze1hyeaKNrUrT5ndQ57QgF4V3mMl4zdoP+gz6LiPpbE1XUgvRg0momw2jLNv
hsnZjEHFBFupi6uQyqM/0Q9NMVkgD2lD5kAaw87Pd6bK3lwrk12oua5WnHi9zLNpZfqLGyOHDl3q
z/JQNLT2DrDS9Q20NDidjK+9YlyZecayo2FtI8wqG4Ke0pSOfJ7Gt4hn6/qSEE0/3uuVXgbfA6fK
A5gnRjIFPw3KNf2uKAxdvkDji5NNVijiFqYEbJ+1dSsAA9uudxlqDUpzuw2TC4h0vYiRBkJoMOb2
VY8paJZyMmFWr/Wo/aZzZbftuBMZRrAVGdZF9kNVVQ0wHEGquJCSARS3JUcBDEiamvTdaSHThWUU
TzzTKx+3fiD/1n4OsiR+qacpBxTqFjcwT/Xt0Jr9nTPm2WPTe5TTkYhYn1KQ4WmUb+cGRGJbuO0d
5InmezSO2boM2q+tMMvvE/EkTM5dtu22Xx1c6QUP6D2D20A09sqjaUXqEKMDayJGoqjJuxRJNG0y
jHBHEdjDj3kgDEtkTB802x4mXthJYDFwEbD3fv0paKZpiX08A31fAuUGYzVXDvanMu73Ix14Gvyj
F3/Sx8l8hooXIPoHhzA53rRjs1icZImBooBqDE4J/JBTTRiCYtvYjRU2BqXrEOIV6IykcR4cagqY
Vk7+GgxaezcMbgX1pyRRFYTl9OA6tLhhhiE66km0owkIcdVt9jqHHBq9Xh+8yhInCON9ODDZuetG
CXS/svZNHqPMhgL4ufPGM4vBzMLiAJ0kORjo/Uxwr72KyiZ5YW09TQKkWKHDMvHtBrsLp/B1mIwg
pIm/yryq2hjzImk0gxZ8Y6LWzZy/NVXz1GSZfeKLdcb7RIXn6uNKjx3/kvkV7PzlhrhN7e0yW9nD
unfTl6iN7g2NlX4KsgpkZ3KxXGBvs+k88jVKtnSh4wdkh3NYeLA4SPLr3wpebFC1SbsLsIDitrDB
/CRgXP2BDK5ERXooM8UHYWxwufnVqSiEFvIPzaus97sf9Uh4SpMM5RNasgltxnCf16Nx9gHXv0GK
Q1Qga+MOdErxlarr55CZMFJhAWI7PVlT4IdTwbAy6YeDU6TeLrXt+nNcJ0+OgS0Tv+dtEVcARkVv
fwIPwaSgnuPNHIz6gmIj/y8ffP+UsD2+sRUgJmBo862eDaT7mgPDTTluUZV0lP7GOgVUJaWlbmB6
fTUyOEh6tR5TvXzsquGx89v6PvBr8ZhMwF5GSIpIJ6w3EwDPgN3vFuT6nWyaadsRdHXDWljsqXKi
FbMxteuVdsDv+ZzT+mYryA0aeJVKlBfcmdBJbcC2sYlow3pKUrV2zPrWjYL0pYK+FgSxGUbAum5a
w/7cTkRp+xlxhhWKsZAIL+qupn/h/REbF9/mqowovvQOxLZVQTtA8eJwWbzvlU16Qmc1L+0kwwLA
dNCa/tofbXOlYq5mRvAQkGky4TNRPMQ9OBImAnNoNfbJ1YLHusILFsx2sUWgG927BkWwO06Hsora
T2YRPSP0LfeOrIDN+5O5A5dBpHUbFRt/wG9gSmQnUlCqBNgrNrLLBYOT+tYphQ6+yI63aFzak+p+
Wpx9PXpfiJxkFleSoAydVdiExjJ3CmOZGWuNams9SRXBQpnll8QbUdYY9vdGNesqiM4LWuEQ+HC8
Ot8mDWhqQ2nqlKvVUUFs9Fv1EMl6b1WwUQrnkPrtyXEGcyBFyWLbaQ3NKc+IUAjGfI9pCgxb20t9
NWjkMJdaV90Hox/glKjcp6522nVVmFjLo/bkB3G7IfkIsn1dQt6LW7ivt0oWQPtggjtx76EsAcwE
xzb6OftTuS8syLCM3g91K5uT3fVii6AqOPmpeqBhVx2wZK2EIZy1GNL4HmnLeliYNUY+81IEa6LC
F4w47JNJL271ub5Tw3TnxeIBSj4DFT/tjlNZqF2aJ9bRmttyVSU8j2arX/pgUg9urb6o2n0eCWCN
vepxTuSdq8Pmi6q5XnWG2BOOAJnaVf4dwLyN0xs/TTXf58286TXBdKIFTktQ6ESOILpKSIjljelZ
lBl6mjww9VyTOX3M3clZ2475UHTPzNLPYgLUWDzN9XSbAPkacY429o+BWcg6NrXblu1HiSWaLvuh
Q3SeaDD5RhiFLWV+XejrGqNnPaa7qNJTthDiO0Pdz2WurxkqsnNkX8uoaKOsEw5iRv90jVihtEtL
H9BcIRmT8TlOgzj5HihpRXddmzvaIz0TgGyNZpEuAyxpBqeVlcAv04Ew4G1RT/CjGt/p7UNvJ5a5
pzGbTnuuiGh25IsL+H8j3c1qG0VZBjRpIqTAfWyb2YVapkryE9mxoRaJV46am+C2tetCEKuUIHBf
1Yh6ETJ4arZ9Ijw9rX2Fetg2L17b1NFdPDad+Upaq1c+AdaJ+BxqTs6jSmi4qun7TULsjcgtzzE6
sTj02jwRB7yUPj+neWbVsHeItfRHGrHTE97whSxsE/xp/2w7w3du/3opnSc1PskULVRkRWUYVbG1
ZIFwDZxyLA/0YmCXRpQS4eRm01sze0ddH5sdvZEBDuMiFHJE9JMeax9GJN6v7D6ju9YnA5VE2T0I
lyQeoo1H6uSIbnYqII0Vwa1tJeMdr7S5zye3uGvodK6kq230RK/eCkK3HoMpjat1S+AUhIc4DoNY
e7I13/5iUvNkhM9i7z858/Ri0TIKecnIb8lb3jc/FV9ccM5ZM9jFmo/dF6Ppj10fWCgf3Ae7Wshp
YxqsTS+DqBeFmlftRQovHATWWzP2XljGvrmF68+TkxPJpqwW1otofgZNfjtSE14QNwGFEnZvPnYu
XOoqUNuqTh14gNghxKjafe1ZgiZXukkzvVtl9hAfYzDmOPftfJ/64CRdl/ivVqPBbPqlA4yMYJ71
BCQabI12NDzi0qz4m8ZDxjCBnXLm3qdIiQhq7HA8uDo74FYbglPm+q/6kB9mBwdYhLU8M4zPIld5
sIrTblpZKstPqduVYWlV973TNAf+QeY+2WyS49UPJ6FV3mK1v2dqnn5yKzDlk1a+xANFjoXMhyQy
gt6GgmyiStw3QG/Pthzam5zEWZkxtyUC+B5cn70pBE23FdIb/SbIaIeRiirpQWrtIXbhl40yj7ZJ
laTrNjLT11Z1+t70xaPdCQgSqJoOKHrnW2O09uxwSYEidnOFHLILae14994Y03frhIWuOAg6HBSJ
9pb4ZrLpLI1hzUxNmtXS2hR2CxM4zxzULT3904gU+nWQO0Df5/Qlk6XEiOt441p5g7Uxhfml9kAr
2g6bZFIKDspzLgXQXfZrjhbCSfQeLcqSigvOzl3Y1VMBkGDPq8VirORFSyTLXroEiiSEO+jCD02t
prVbDPOpodYKA1Ki1kYBoCwH5Q66p3e2jqN8NIifLWBXNxMZAXv6nKCC2W6sIrq3d0405Uc3k/Wu
n3UUm609rTpHteeIVuQujwvthucQEPqIR4hk43h66mYA8gGYzh6DAaWOKt7S3nwgqo9kNwAufTba
xOWMpb8fIFnszcn+4rDTHHULUitO0FMRFNkLfgC2oDI9R1UzHgm3o+fpkVqRNyC+9FL7bJAduzV0
43PhJXeQ+jYo8O8SunBr4E7jDvHyqR/YslCQ17vGLD85o2mdG5hg68HjqjHBn1eioqCfszoJ6f4T
pjRrUTjNxWdvLJ0jSYTOihiFYh05dG4I4ICrb+5TxT4GiSC9IBnFeyfoz0qvfrSmmLYen1g6+y00
Kp6ONC+/+pmdHCJkYgsB+sZFl8mfeEILn10ILaH8tPTl13PjvjkzVFl2F6cqTc9zne3bQDYbs48D
UmbxstAXgaSk8m6rGH3QlYyJIqluS191W+i3EuE3C1FRs5edVfDSzrCZuuDZQgw4rfMuSk9Rlacg
6VW8axOg6BMjFyim9hufnPYpCuTLPDGY9XUC+ahx7gOKMhqTcxHvEewuxMoYqjeAtXWpu98kDBJU
OVHxVe8g2Q7IwULX9OWmm4FXsRtYhi8RFAu93aooz3Z23yV7lz7qLc6gYNO7fI3nwj2Bm7J3RSUP
ws08GL6FIk9mZmIxCoLLm/HJNltA+N6jWdsAr2GIEtOlHmbZYduqrB0vLJVPb5BW447tsXS9PQQj
57VZSDPEqYmwGYsdCM8vdU0kUdnk393KIaZ2nneTDcpHI/ft1p6gosqgjjZOk+xooennFis/bExS
pTu39l6Njmw0BuHe2gUMs2ksb01gobdzlRY8E7kUhaYS08aqbB1+aHSimXA3acpYm4vWtJQ6PgKf
uIuyCI5IsD5nsVFsxnKgvRFFz0PZj+QiR3oM9d256+kobdohHXeGFbVPQMyyY5tMTAedOO62OW/c
tnWKkXhvlmbHJ/MHRQq3IeqsTZ1Y4kGUJqDJQP7opGesqwXyPViEU7UNhVFG1sBjVg2CYsL8mbdu
FpqgCVcepl2vs2BaCPLTyy59qv32KDV5T0bDTVOPQK4tXzsjA/jRxnZ3amzvyUzUQS+7I/cgxIEl
DuWYe5/6Qvy0DIBm7E3ZpQx22DcOUzSkLxQL6TjgqFdfNJp/sF3iYeUw6V5FjjOtajEnt4TC9duJ
uMrj6DrVwZeDd4b4jWcvvcxT0m/EEGBa82S6j9yWqpKBEczCMKZlxuhp2jVVHxwp7/J9EM/D2hNc
hdEaeHpa0c/I+iSLmZU1MU+t9aT9H+bOpDluJG/vX8Xhs9GBLZHAwT5UFWrhvpPiBUFSEvYtgcT2
6f2DZvyOxJ5puX1yzMREa5piVaESiX8+a9w7N8y/7pOrO25DEIszhuMRX3bSn6vMUHQI0Z4XioHj
OsxOe25PdL1n/DQjSHJBF0q8tWZdPGappjE+ZnL12Skbf7yzJkS3YJkKawgpuFNvqbCrU7sPNZFt
RzCiM44kxNVOA9glX2joOSaRibaPLH5CabcZfO/KbjgjjU5E1ptpboWeiVEzVLa3yayCMzbz80L3
8iQUD0ZT8U0FIiP/uy6OlgsIBxpzH1Ed/W1QtNDHxsB4PBVrgGtcfcWTRdj53D2SVtdvLQbezVCs
JSmrPMLsQPkso77KgZB3TGQgZ4VZXHPbxKjYHCqhTHmcecmz0aADNO/iG88lqgDbGInSrBWyJuhS
2pnGdGnVJiZOEFRmMXGrF13sKLe6rRqTUYbBk1BktXpm6D7L3nprvrbkBGFB6gotcozunKHJt/8K
4Un6YkEApzkDy42Vw+ELWuIgnOBD9vaw1brYmzHPXkmR9dbOAvLx4qA/SeVnYeYZI0uggjjBd6/e
CqyDh8EhMtAnPJ301SMnm5pwTDFxZi4+CtsYwsXXmiP6mF/OQXXnkwNEzmRBGFWZnKccpPfJZNgn
hQPFyq14B6T/MlRr+24az6e6yltSYBt1VQdzd5g1Ka+FgSjEbXt5yUbGvWMQGa4zFy5RUnOn8W5s
DSde+f9JX/kcj65kFh8l75rYyIzkV5e50HX875HdSDrCOavkdpAwbQ/Dxij6kQz0lPyxSNCga/jW
R4aSggIXyuP25RIdiVXMr2u3zMDgnO7BpghkQ+fOI5OJsx0Hv7m2sgwkq4eizGpVbIHrqq0RUA8S
ocu91oKWXzZ+IqfzoLkwXLoEFbvQxlrvRL3I6kBHrnNMB4prabV1LEqrSiuk+E1fDEuXk21OvDNk
dJ22OzW4pJSX0ZjWu8CjeZDYaTF+q0Fw2B3sdLrIO87FJHY7+h6hjGaAjCwVbGzEHNZZac6uEXZz
H9wsmRdX+zLrIbPAzob7XpbpfTZkTcHcuEKbQnklSIhReBRxJ5y+Mgc/05Z6v9jcWm4M0BWVdpxy
lIQyW5/m9cvSqvRjTnTyqggFgdnjbq22sV9BmMJyE9QFhck8BdaAVr0ynSfG9ullNHXShuVUMxul
eByIUSrT8bIfKg7SUmjp70DmVPG1A6gYrzGBF1/bZWGf6se2SvajLwvzvFNEUuP7dBi/0xkUC3Qo
gkZ0KJG8JROqHzgw2eIo5iw1920lAtCoLk2RAqBr+gKMMwD4EBCbbebZGM/LCOIX7ctIpxx1Supp
WjzuFfTMSXxO3AhVglQqJnVoJ6N1PThyeg1KNVG+M1XNsCqrZtI2bcOinmYEXD/3pjn/4jBW1sey
bf33iqCkCpFXXD/rYSBZoQM1/trk2vyIqTVJwqrHdspN4mVI4CtJp+SsOOFTBvOVjGB8eFVett8q
K3Vu4cuKV8PAOL5NHFEQDtHRq3Ny1KJnehVb29kx7zUfca/ZuMpY+eAzqVr1GKNPcUwU56v4y0SI
Dr2VZ98HY5TFmdf2g7mPl94/UnR6cjvrqhHlvY/U+ZAnsjxNcbdurU3e3wQZg+tuATl8s+y11TOy
NEVHfC2CLO0YFJjGPkDU80LmkyCFfl5e0iRLqjUG0/BPCeyd3Aw8cx7HZKSoxImwUO11TTkWgGKE
xUAIOUAaNRphNde0vRftmslVuRUsbkcrhj4FtERb4VIgGGqSjDIYAM/RB6SVdEd3IBJ063jkeEJ9
IanAWzPZj6ZjAddbikhczFrpWJ10s45uWOhrSriskiLttJzyaFt0cqtol35FmeBnu4hkUp8mxxIp
Q5yN3XtcZLR9p1UJi2EhPLlAOBuwY/CddduZKJE7jI+W3g1JBcBP0o+udyqzMsqEvBh6EClZzls2
PXU1BIvrnwwblNexs5YMWt1MBHSXTpOQh4IdNUyS3LvDSETNm1mM3ZU/C2WQ/GVlX/JRDc+JhBE3
B+EwBscpXYZdIjChTQTyk9hOeIyGJXX7M9eMrTw0HXqqkFBxtN+RoJcU21GJ4KlpW+tLlXKSwa5b
t1hl2rz+3hA9SoGCNy5fhIO4kV2gdG5L32H34YclnUK1elDItvttG8s1hXiw8NNmfbSuW/A4G+9S
mj5T3WP1VJj3bb7PWBcP1MUM5zIxFCqvUTjU0SVtrXaebD1O4THGvQsIb1TgGpZ1xgewwpVUW6Kq
EJ2y7ivOTVd54Nr4oUsaKLaDWQdGmFE8/NXqnRamM9ZrwHyfkR4sCMpciUsjJZI1SjqXbPGZMrCG
zthdA2y+FrwFRELToWO9K53hA6KlmJoLsFp7OEx5pskgjsck41DYMw1XRjfojWXWpHD6Eat+M0V6
/EgpOrPDRgUUZi5TaREtby9wyQZdIQDDFhq7Hfom5BXMlTQMAlrRiFUUQGabfMwCYqCdyn4AOjEk
s6nnoLmu2dlnNyd3aJQ0v2+6aYB7Gqa8pbsTo8XXirPEWdZFxW7QC74c3qDjbXtiic5yzlhyk4iR
dchv6zIeK3QXb0an86hUF3P7lA4DJZr9EhQBDcNyhua0pP0lVRFdPFP3I+JXNvrOdbPsnaiS6bkF
uOg2IiWYP4y9PmA6WhhVoRcLrcOFVrK3Ojc7mmWiPgs9sy4Qb1F1JdiLqC/lOhYApLkrPPrzrMz7
ksQMZntyoU1uAhXwd0g8hvStcusF/NaEZ+FM7oVZYnl0O5c+1AoMsUHQuqSRZqc1+znaodYrt0ak
ste8hAImMdjmu0dawlp02LKvuUE9vkYCeB7mLi3ynUnAzYvyLA1T1zXgmXU6WLeEJMvyLKILo9gb
SV9nYdDWLtVkKf4uQGttfpdxyggMCmZS3IFxBYsemrgEBiFx6Tn1I7FAn1MntpOlLl8tipDoHZvo
xtkkQcyR08F2k27E0Bdqu5RdEG1gPsEk6MH0ul3j9ygaoyLI333tR6+FzoZ5gzxopmsWKY44w7AF
/l3YNKRug1446siHm/PQa2QmjjlNabdeJoxlZwQcnkJYUlkeSac27zPlj9HOZ3/Ktllboab/H21s
z003BzOkVx49uWRc0d8m3SnZMygRANtE5vDFJHgnIYQU7QgXznI+RnKq5UZajsF3b7scN7yhc5r9
b/Shv/r4CCHCgkSCjbQRWMPo/ckJUDVzVEN/h3Nlk+VYGlg3Eey5HlOpQ3FWAGRBGVmf13zZUq1n
DqxMPSdvmTz+9Xv5LBjmrfAuEHm72J2RhX6SqoqcEQQ+mRpJ9BHB1nT6nPatspX21qzaIt0OaqEG
hULnXkCk1pQqD9iD/imk/lvmgL+U/f9iEPiPNoJfXAXd//rhMoi/1bu3/u2XPzCBpP18q7+p+e4b
WNE/HAj//Mn/23/53779+C0Pc/Ptf/73j1pX/frbCMSsftb6W2uYy392ByB6/2QO+PEX/uEOsN0/
EBIDByBflY7nrGle/3AHWPwb2zVx26LxpkpmdWr/0x0g3D98ftIi11LiFUW4/1/uADf4gxUHYI7B
2/1HYvQP6wUf/J/ie64ZV/pff/5FjP95GeM9YC6TyPAxy3OM/KTeReBsKeK2TJLim2UJwYLNfp8B
sEeQwh5jqxvVQm3yxvVvMNB7IQpsMR1sbavfWbI/C4l5KwSKElTrspbZKD69lcFtx7Yjy2MLLjiH
8apN1Grto4IL/enr+edV+PlT/+6VPvlpSI5FFBfTXVgFVndozQEAHp3nXabk70zFn+/N9UNZ2Kj8
NTc2+FNwSiHZuzpS3rcxCd8HQNtxO1luA96LDKRKBr2bhk7vcAoH54YfRF/+/if9+eU/XVPY/i5D
YG9SmwIj7TgtJXnA9neQD9NvLur6q362Lfz4pAB3GPSsNSz0k3NMzEM5Rg0rieJKTSkhzcZbz8cN
uIvHwGPEbS01/8aksH5Rn19TEqnAjYCm1f68enmS8LxO+HhZniPxMFpjDG3DYCKsO+PKyJFXR5z8
f+NNsP/NTYOOicRrF34VAm/90n/yRtBJSb05MePb0kY56FuaAptEo9vqhtGL9rUzRQ6jemUDGvgq
2LlBVJgnDlD+8DovZokmMnaFFYLTglthXV3QjjeZcd/1i3FTEa/QXDeUcqZMka3R3jmuonr776+M
wLLJcEbibv3YsH7+DDRN1QP2PIt+gpzOuTqP8iMRlyjdHUfXv1mGPBb//E2R4YNHimVuYmL8tBAp
yw6mCqcFKri+oghRywn6KUoq7AErF74if9GOThYcQWNsywspWqw+fSMaFARL5MkNMlwAxmbqknyD
Jq25sAzXk7sR6LDdaIEA58hBGBNEq3pKSzLQXthrZVnQ/kP9iFt9Kh8XPLKIHWJdpttM9AACMnaH
gSSLpv1uNwytG0ER6U2VlAhohVXBAwGH0oC0AqsAmg2xEUeDnBBShTI4euwoaZXeKAii8dhAsifb
SrXUxlAMtrxWNTIpoA7XFpd4Z1QC0Bkb90oMLvGFImkw+dLAs+sYiaklbMeRfOIGODBYDP/Dis3V
1syNQ7WG3/oglT7pfKjBSWK00P1BpBKkjjsz6XWIJMpYe1Gt/KU32+BGO2XUgzy6zaOwedJcjsNQ
34qcJvrDzOFPbtAByEfkWhhsqPazr6XqqKeUEzFk/mjrr8hb5bzXLjThDkCKCR2RmPg20sZEUq4F
O74diqL78HA5PKel9l4cy5ssqOvMO2tEv3x0JEcSocTw/SJyQmZVNsbfrNkeb4daSbQmbZS/5g75
2dhHFuiujjCw256DcYJloRFPM0Mo1C+5QYyIVa0JhagpmjGMOA79COzIzxv/bpEY1DfFYM9kIaPf
czekEizHRtRwOQCwHJNGREScWPyOgmqKgpAwGNRh4VkYBvnhVVOUHZbcSL/3mUtpQOYaOS1Ta73w
WOS09CyzKYdrFBv2WZuRm4lcpy7IRTZlQdl9akuNSh/D0tMUxSQoepjnvTMqsVz3jNPX2k61kOyU
HTA+AOBFCl2DH7so8wgBzwHNKPN87LCeOngAApf6njWK6+Tq0qv3cugQ67t+oqDh00xoZ1PVbUIG
OhrK1L4aURZCTlrdGoiuhOeEqmynW2SFlU3XcbLqW9nMOFlFECc7sK7iw0HRiFJcZSTjwA9l3JLz
0L82Y6rbvWEYi0m1nBTzEcBHcKu4Mgs4QMv+0eEhNhPMORPXtPRUrW/QteYyZMRBItZGsXXRusLd
jM0qbRuWjEqZIbCNK3DYSBztpEUUqDwCJy/zpVEe7bQNMQ0Qxsu090vMTLvWIQ1l0/szEajI7mRQ
nYtRCOphWmlS4oAs0t1V3tIGByy//nwZyXk0LjlXzfPzhPtqCKumFe2+qfpp+hZ1JPqcOCbzn42U
o4eHzZZT8W5zk7nbYCy6q9olEA9nfYTcxe7tPLkGo+f4Ru9Gfe7Gc4IDOYq1edtwWnoWJpDQZvHm
Wh2IeEJfz4G+SlCZNVTaV0GHRYLcBQK5WQLBs9lAIFK9PsoANE/kNOhYUbCcpkn1KZRZxgr2oqnY
EX/l3lcWx7UNImq3Z7tRzs1gr46DJDfbCmnPzHG5pn5YH72YxtmQczI7CJsmWNUzLEZyI5t4fLeE
XoYXlIUphw74rqh9pexbQR9QzZ1X5mViD4g/N7alRHmOuqOVx5qGzgGkegClqjeNam1qpUh2ku51
mRvwrbvABIMtaA9KHds6RUZpkmAfp95Doakzpc99ISqmqwRNgU5CMvkloHVZHka3YRGijDTot8pi
1PyjNfUPWCj95FhmFkxRQbN9TzcRv3njyil/noW5MISid6y36Mg9bz84Oj5gq8jLS7drcvsImtxh
dhJzCazDEfUpxx/54A1VcGEgLL/kMbTozZRbaxSYcClRVxpvS+4lOy8mfRDykOtKrsJjVzvRvZtM
Q41IaxC7kToDjV66rN7An6P9NNKyQFfjfNclTfeY6Lm+GAJiGLzRH54iAwbLj9GKRMgGcU724QiX
UlCmfYXw5612gTeIpUfzC8y3oOZUC8KKIg07QLy9a4+rDgxhX9IbxIzEqiweOhAQWt61ZZ5jKQrb
nCYzs2kxPGVfYgB0QKG1dUgnvTjWJW1QhgqCl1wHxgYG/HZo1t7G0vEv8iCILk3VS3hHY5cGGF2U
rhxUYOYrXkIvtItRPZIa1W8aSKKjb2TDmxjQerOZDDxx3QGbm+mDwbkJpF+aF8m+NxvKiNrndknI
hnKbyX/rys7f0zBZHjll6ROMdvElwO50HEEpDiUOKyB54R+CuGD/kBal8407fVRB/ZznUXFUdRLO
DkTEYCPny31E5nsJIH6ZAWlvUul053nXOCYdM9GrO6LjBY+vg432ZfTO4HKqHCM65pX94Y8NrbVG
ab22+UKv4QxgJ5HpH3SpEB/V2Wiugv/niP6w56hbmgeH/W3LNOnfGvNCqdJQk3ol9fcsISDZwFzR
de3HJGkdJHvitq7EKYjr7GDY2TMdJDdjkE0HaD5SyNdrlaN7DWMSzHeLmjXKQBM8EW3HcKKr0dyn
IjnDu/dgFw7wcW014OtE5oxZJ4+ZG4mzObcTgMzW2aYGhL9mCihpvXfNF2L/ezQ8Kp4PVoVeAnmv
SzrsjKpd2WOuN9AItELm7auLPPi+sgeEZL7Zt2Knosm3Qxnjcls1V32L8YiZ9YGED+tqTMEGKIuo
rkkiPiOU81g26I78rn5PRvsKS+KZrdCl9/T7nPy+Xs7qWF6nhDdQqNYRytpAOcmA1otq3UDGBHfm
jkGX+vEq+c5M6L/LZTF2ZbBE28QDHjENdznPFq8j4xknDsYmSk8YBOMt0Q2U4aIV3nBr2RfJPCCb
LdwodFVyatJlQSriXFPu8s3U/B1ibm1Y8mw71OZ3qiL3jGP9dWOYpLxU/mGwUUY0mI4iZLKUimPi
Vo57nYzx8DKJzji5S3KbLy0zZZtp4ldtKtaU4w/lxluKvQN0sy/Xlj+UoyyiNtQIFzeVXrbT2NmY
GfqQcS860U5r7+oCfQUVa7e1i6oXiuI17gb/3oH+yv1m3BompQJELQEc+pcEXmx62byhAeCUYnT3
xpCdyBPBdJm89E70gD4eABm3SFOb9q5J4rcy4wEG1GBt+ja6Kgsj9FLa0Cu4onNsGuwhjDU4Yj+6
dhk2LdGzW9laKF1z5mEnKog18ic6h2ZkZ0Fn88M0xkaHOMuc9ZKn3ks9y35nzjMeU5yYSTXvOl0u
9La9NyUNM/RLVztEytsayod7cn51zUSHiQfAagT9heNDHOMVvHSZeMlLSmN/Uyzx+EgFYOqF/Wyo
Q4V+YdqZ3jhuR7BRDLoTjndWedAzhgYI03Y9w+FLLOKVO3CT+d3W7dJsJoQkt1zrDJ1yrtjctLHc
pl4U38/pVD0nowfsTsNhy1UrY3yHtoPZZ4Me0vwm+wQiJ/N02m4tlhogZeoZdPksFKhteFZy6ati
FGiIGq86WUln+0gCBN6joJVLejBp+w5OzSL7K0DPyCXq26Ux3VRNhFYtcI6l2SVndIt7HOUiDwZK
KXs6YSOkfWqSeOKWRWesHMrv0NIFifMeW15RbIWJojfMHEd95zIWFJQj7dh1JE99VbNvIWeLKGzc
IF2McdDF7pjssRDK10BPaLUp4hDDqSHo96oDxuEyGmb0kJklUUVFIu07n2CHtY7Yyq7MnpLzncKi
82aNlbXcR8BMNota4GkgfzVPNnzKLIIosFsS7wOzh1LzI0ZbWxCauYlc8m12A4LvJ862903ZxD7J
qD5vzMS8hQ6xSjJKSOOGf4aYDaxNMxjJd2RGmFB15xKsANvW9Ie4brGAe9pIT5Yz1K94VecQFb39
1AeCtoQMfuV5DCQV59NccZWkrUCkxiCXeB6wU1ykhdObu8UeFP93UqlVwyCRUwtLl0+enNOnNC5Z
qJQhyQfLn3h6kQbs0wLpxQPpi1GkXrumy7hWcwlrFhkaP9Ysq5tkbgOXRP0o4ZEQ5xMvLvviVWat
D79BQOLRsotZn3rbbb9FtkxfSxjW29Vz8erX9IkVupnh5+uqdUJZBOK5VxFjXlG1C2pDq+6Zphe8
3M0IGkZNY+DRNoW95X2A7Xl2o4BtqBBxxnabG4QKObPyHkm/85jUWZgQM9SU3bmyrb/mQwmLK2N0
9Vs9tfOFrpn6t+6ioIFq7Yo2DILOrQ5GbdXflD+7r2YZiQfHI4qU9nEMFBRdiQZhgh8oYChKF9m4
0JQ13IrV+NVjUoAKIJ4aJag3WHduIfvbOBJletbxInfFyEywAfkxhgPyyJyn5Aip1aOGxEDj+Ms7
tbD17WzEaEFbERdPUW23H0NhLvRyuRYWb9rUBWshbh/KzCY9ofdghnZtHwQ0ixtjAYCkuwX1dO3R
Y9kvq88rQPP36sGFUGc52emH0ZkUZpMRQqknHwitWITV8DtEp3OrnYZDjttL+g6ZDJYXf6lbvLu+
rDhA98NcHTq7KR4npna5QdJcfTW0xv1P5Vp7NxQTB1BzqWoij9lp47CgvO1rS0glbcGzOcptZ8ee
S81QXS/hNM+MnMsy0nK6CNrqUwc2e9eIyfhSDL5CjLkYyGhUscaRDv7U4WjLDQpLSXz0ucj9zKlJ
RMrIw2TUk9pS40vNyWDzuEjGLKYJ1i7EnVNS90rRSGs/FrN0+bXd6kCE0MJZSapG2R8TD/Q/NGzV
oMEf5hhjYIyLMus961QKykr3eZKhily8PusRqtnBfCnQKEGpe3b2ZNQBrJhEIHkrmUst5OWjqkNB
/0qDLsBXCEAcYgRBGNajj6Hy5RsUrE4OqPQQQ4CqGHdE2VH6bnYS+7YdKeriRKPGR89AsreVAR+T
Cbpqb60ljbHwjIClR0K9ZXkwY6e4Vf0UwIpCEEUhvUNDysKyAYeHvO+zjRw7tvOIJzfnMXQw5ap8
IejBf45Sgb4J2QrwRVxEWDk6i/iYv0bQfiCav6CPAQ0VpP4EBKX8wHd/hQG9mgSYCDZ8h+7fvFtE
k53Qr+Ylt05NYqOjZ8zahAMxpPhm1u04INdXzWTEez3YxkPG8fGyi5fE2v/1G/sTEsv7QtNvE+9H
TSRRk7++rzQQHTbtONnZzkwMSaYZyzGu1zpOQ8Yw8+ZvvxxGDVBfArrhiK1P9FMeY0XVE86lQJT5
zqYlA4lBnh7J+vzuE2n2dzHfwAFltnxYelda5ucCCZfsADs1BRW1SxJ1b9jw2vmJQGNPvdlDhQCk
IsMyXETv/QbE/DesAaAL8zAIiitd8emyYvisQRBhDWa27zVOmLjO3jMPBmkFv0mf+dM3KIWAViQA
iggoFJefCIrBy3J6FHipSc3Lvi1RFzuZdnZW741H2NE4/Ouv8N98tPVD2aRqQjh5n8NupO4KU6zY
vS3x6ZsR1glueTZhw5h+8/X96aXWTh3KO3HGr/ly5vrvf8LOV5O8Qt/BSxHLsJUm8wxqqIl+a0v8
P/TJ/kea8Rcy8i9py/8PCcm1J+Q/85F79VZ9fPuZwFx//h90JKWy7prjj5SdYxclHv9FRxriD+Bc
HyabZHjJOW+N8P4/fKT1B108tP0RJi6slSr8Fx9p/eGQWU8nncd36rJ6/k5a2a8LX3BbuWzvjmdj
TuRPn8OrwaYjRUO7ufHATvIjqRvLk5uTylmpsqOwTzPd/HRp/g0X+KdXFC5QlSNsm14YLs2nWw2v
QgOItE5Vlaq2TiIkT9FxhFOqJ6WaPcrG5favX9Li6v9EW/G54Dd5YFD5Fqz/lZ+oMgIL05r2b6Ap
bynhHokCBloHgnY2i73I7RQ3MqTHJsrCIi3iF+3WBtWlsft9wh74PjbQTpRBOtNz0DvkNPz121s/
8b8ea+u7I7mHoEGbmiv4ks/RW06tsYHHqKFzeh07Rt6OUMZo6bxrYdWgQguV5btK1Fgn//qFPz1Q
eWWPJwhDH2zImq3ordftp70h1Z7MEkXayjyAFG5rk3pDghUXhbCp1eaRGHWL6HjPVtc6bpR13qaa
tvnC7ZDiqrilnXhGV1LcCSvHavybd/frzvXj3RHLarkeYVdExX1Ox3YRBJajVwOMRvVE4TBcx41y
OwTxiiiPjWrLVB4NRfAwckc1ewdbJvX3GvbN3Oal0b1q0ae3pa5y4zLp0tjYzThpf1fsQlLgr28U
RQoqA7r9qCulHcT5U7R56acgLIKLkYkIO2scETWAjO88zwvzKE31tS6yJbRc/OxJPLrvbZURO7RO
9tfKr4qLOYvFF69PVhtONXS3nF+dbTYXOUXgvmq9E0EY4sVJDSSqTZqQUdcBe71pBSC6zcZV+5PP
eXKglr1IdpNv9MvNOAfFdOsGqfW+RLXnHhs7wpyyabSqchTBPNUhZGrHuSWMZrFDBxdXWpH75WeY
INOkxvHex2oa9gX1QdlN4iEeO2BQrXAlgLV1u57NLRYbsGvZ30slgK4bMK93iRK5oDySmKATFrV+
P8yirA790GSkVwG4ik1gSdAZkbHmjKWnSlOhCrWv56GK5tPiSYrhzbo3uk2hACS3HjXOILn9OL3F
MkH6Tn4pN4OXoBe7mFMmZDx1eR6y4fAbl2bGmzWYA5h41JT2rSKubId+WpRbGqXSS6YJV11WaUdD
hW1O/K9Bngx9mzmyzG1cM8ttTOVyKQHeovbgopGl5jAvuS9KxrvpMBum+R57uNA3AepXJOSiXKs1
mh8iw7g9a2Bl3H2/VEnxMHR9d+7jZjE2IweA+VojycBAXLfFE0h/52OlDPyvxbwARQvlJNvS0kQx
gN3J91b0fAxrwVO3IYpiwkjQs09j/RfnxtBPdA9SriWAizu2tCGLwYPGKcMVMYlseZHk+G7J9p+/
lvHguCGVCP6OaJ4F/eNsWaHb5ZiZFiNmDdqEIuHxq8AdMp3cLqSkfk3rEdPvnNLms3SEzKCssG5F
YPfqjJ5kIEMrY5Z40O6A21o5dRLsy8S3EF9U7Y2Ip0ohneyrZ4OdBc4XiuIegrmeTsIY/BK2PR5v
iTVI580wxatxTgWpAOAb6tMqLzwYeW+dgbtjyTJKIr2MOn9betewP+jAUfvOzLOvcyagZ5FWkg+l
nHmyQqE5h6Vlpc/nxTsfm375apFjtWl13x0cYqU/8oDYuhMTE6a3gRS5Yz8q56rnmI0vUnfPQjH8
OX20ujKsksRu8Lyk6+u96Ac+9TyBoBaFH4cxhDAx70Y97IM8ITUKKoYV6za9tZ/KPsJ6ixdpV42d
9bHExClCKEX2M3pycgGsvBodVPKZOioh4Ewjng57y5TfSJfLHozMDb4jRxDztufvB9uuK8qHukEq
t6FbLj2z1GRsZ9RoO3xfDSfFrrnPXGOG+uir7DmvzXyXwsXHRP2Am8DtEKgE6ZDHtK7FAbLormPX
4uy8nMlZi3t3ycR7CgJ0rSAStl6LgyKmVPvUpn19UQO2kSdhivq8IZ+9gBXznAFjSp71ey9D7rYv
tEtKbmsZ32rwjUtkokuokauThFdHydnozomz8Wudf687oquXyIGbmxODwu4cMv0GC5EfHCZZw9Cn
ij5IwpTwgPvueR4DOU/UMRBF1q8u26Klc80aChA73ZOd1tmmCqFTu2BbmTyvzBXwCAypEP+SH4k9
jSVKyoVzaXeJ3He6jW985PQHpCw4NnCPdwTT9PZtjgJ+x5VxjrKDrSRhSTy1QVOnGA1SfA5JbSz7
QNkEg6a2jWadkvEjUS+kdujRTc9m3c4Hk7Su/qKOC/fkVOZ8yJKasq/KGLot9gp9z/O+ePe91LnM
LDXsy3KKotveWrCjOIGPM5dA8faOiMmAMrNF69vZ8XAVmmnknYsh8PPzoa+ScJin5caocDEIcyTt
yEcaviV7vyWosVtenbhDQAop7u3p1F2fOXHt+re5rkvjtmSlN6eU4M3gyGPYiE74EqZyN3YIPltW
LHd07l51kgwj0uvGkAyHkTIIurbJ7NE7AxzzjPaym8EfT7huHurIty/yYZ73o9Ef7Nw+tNL6QPNw
R4rVt85q7qw6CL3cfp/j+Fot495d0hsQfReT1lpl7wC3UYHrI87VqwMuse6Lxrvs0cjuoec2vj2J
8yxIan7xCnhEoxVaZrk8rhGd+9YW3r5qguw4zDjvOLA7Jx5tcmcgh/8Wgdej1I3bA8tPhrk39u8o
4KZz6FxyzEwWd4hPgsAo32mf6gzn4a43jWMyg4bsTeV7xAA69FGdKTFjs1BF0JzrzCLWRJmgd6q2
sZC7uX7L2mWPK8RMLz1iFMedZSTmHoOfQhHPtYziN2TKOKd8wrXvmzSO92zISXxKM89htnLKYu15
iU3/ErOG8EPy2rqH2mQXtbPG4uLmZYihXUd3AJ7Lzo2dCJApwRdFQ1IUn5UVPEk39eJiaKNlL0kA
6w7MFlBHahLwEuk4Xa0qc9oDAj2qC2dupjAdTNI78Nllwy5oh5Y6aMsdjoikxVXrrT6j2XFxVeEZ
RVs2TxJbkwk2eJfhSObuNZDlbd2kFF9afMxBaJOIjS7dXBAUFDEmbcng9Mjt2l5kszmP28rwJe5p
+pd32Vw2xO1nYp8hIq7CoYuLrz4OxPUakZGjLBt4vJkFQaV1mj1IhvkAOxAG6u3slJ598Ec8c9JI
MW1kQf69sQgnaHWT6jAv0urUJTHyFSyFaptLMreCOLcfycvwXxLbLfVZWweY+zJCB+pTnzoRjwpK
xw6JWbcEkAwVmsE42MEQqusaADj538ydx3LdyrZlf6XitQsv4BKm8TrbG3orsYMgRQneJUwC+Po3
UlRVHfFWSHV71TmKI1HaG0AizVpzjnnAm1lcBzi/vg522dy5mZCnuTSDW10fvsQ98EzPozv59CQv
a6eInxDKlPSO7d56EZz7zoCjw0McFdaPrHP8R7Tg3VYSr/uNOyu+9uSannlwjBgujy5oKcmJwd8n
5LPXkkC78ibapjMcm81cybfJrtGWcHhb587QsG0HXoaEtJx0lDbLPmxGRx2GuMDLkhPXQC0xPFlt
7VNiHfmeuXKqape7Y88rj6VtqZOJ5z1NJ+xo435oVU4ltx6BETXpc+az1Vso+53MMm4RtDVImAim
IEHBNQQJcJOVq4vRc85pnI2nMpIefR+P/1C8fZtNFOdBw+s2RMMxIoJm76JgFKSCdOqqtpyzmoua
oAxBWgRexvGopinetkYT3CjRWw95Iqpz2Vvt1ew3882MXbrnjFSFu5weAGwwKAGLOR2NecxfOIsi
TkRldxuyYOwDM4CG5pcuLgD4PCuTTAqqmQ5HIA6J7Xtlu9FFaY3WWUqje3Q4nB+ymcD7Muzx4Ko6
vmkxlsZZd+0vUXXRzAOtQnb8p9g3jmRD51+8qFavMC/rx4Hdzb4ovFszT/fs2uaVmdTd3oVEtwr8
sbiQg6BXapbdCkeDvUOwOVwuRulvxGJnrGWF2tHeJ3BUhv0W1iMnxLakea44lNeBU+znatawCuyI
aZrD2ZqbC79orG2I8+uK3g2kJA8zpu1jL+jbIFhZztRdO7T/j8pDIe8AaTpj2u5PzaiMB/ZYeLtF
ZcA00Xms2C0annuLZ7Ml/nAzS9d+QoxZ7AOnWTT+Sm2qQbwlTVKyBQEZq8ISS3yejvs8cr63rqzD
3ZCDz4fMEJ1bg65CkhBdUyWzfW2Uc/1AgwXPfmVqrFmc+tspcdg+zxhcliFXu4BS+Hlu6DVMxjwf
ct8QmwZlzLl0q+4hWfIfsIC695JOFWyiKaxXCXWula8JA+mgon0TZ8W+gIPA/j6pwg1Cm4syKd8x
E0Q7NtvV2SWUkIkZfyWGIQdxXDSv46YBZCW77gpxnoHFEn3CYmqchJPJlVex6YgWjuYUDnnEab7v
3Hy5HYLefvBdIlFBF1a7QrUJu4+qDS+HrFtoYktcNVnLOHDwKZvMu99CNoXffYnHfxgt1pkoso+E
rhuXYO7z/dy5wWPoYvpf9z1J0kbR0Pwdi6dgiZlzBV67CKaulnvJZxpdG6OPslNfh7iJlONxlrJG
Vv2iJRUbg1V8YchR6G2wuU3babmIGs/aqT6+55lMKyDWDi63qNsNoXrCvFKt53kqjtNs3nSuhVjd
YH226momEdrfJ3NabR0gs826bRgio1fPG7IImV5KknArBfQ5z3E9weY1HwANOwcaMekxYGvBCa5y
vkGgBpQ4qDsH2enMWhAmzyb84ALG7w5743fPFPaJp41FlqXlGKbpPmyGeSvb/mouJnVmLuCspozy
nq3acsjdvlgnNu4cKHcXNkKleVWVblCuo9Af8O8U8340aqCeIct7zOt9oNYV7dgXfy19RSeFTNXn
MvNBA80jm6o68eDYLRT0FfySLg/fujC4t0eAZU2UyXXTWMPasgro8PZ8MHiBCN9znYsJXtE7fVT1
jEGNWwBSfToGCsPPvFQ3JG2X5Vr5UAGiuWngcvnlsPJK+HVseqIDHKAviFaWXec6A6cvMcwrFrBy
i/wV/xrmhuEYTCCZsRsNOtKwH3mEWhqEooNjEqQldvsBzjccOtVb1NfPxTQF7+3cZ2f+Ynnt0zby
jlE7iEs3bgDSJVK6X+Khdk/eWI9XBkK3V/zW8kZZCIBXkZpb4Hvi1W1MuqdeIJvLkdb7K2Dl5sbL
TGgMruFeSrtybtyudNdmzclCwT695QQpTlGQVyAIhubkoMYv0RYn1rGSxXAyqgD3L1yc2zop5FWb
hvxvqSAqDYZz35eTQS3DVS/SHa23UvUltvl+kHtRKRr7eZfPhzCvcmfVUeI6Cno+/IdDQOe0atuy
rXts/MV8j9C/bMMhmN/BtHZ7hTBjJ3281Eh6rQL/b9UhSBqa/VRw/tmGUY4yiuqphTwDCjNaj2lK
0bJ0pfPo24QBbfFpsOlc+vC5XgorXQOEF99HkKao6qK2vYUSkD05C5+0yZpxuI18Yz5NOB7IEMjl
t6idwkOOrP8Lju76FFfiHVB6dXJnwP8GfYMHduz3WALTizbjCLvynOVWUex/htiYbJNmGg6maSZv
uRvk3xvMrxQCPLZZst/DK+hOY7mEF72s2CP1efMQjG1wa/qy2mJiJIE4M82NyihsTE02rkFf2Hvo
fcadrarbaW4S8A7D7VDb1reio82nzdiX+ai+ojnHLJZYZk+k8GQ0b6HpjuaeGUmu67yO+w0HJGKg
4C1GWjLSfJmkaDeqzo1zTJ+FlK3EwtBpxpewrHzQ8QZt4TTLvJNTTTA/prKk5MEu1t1hvWO899MQ
o391g0OPJTq6a4o5z5Geh72xW+QE2sKeve+0wZdta6nssonr+xI/cf0Nrrm2q9PLrazbuPRxz9XU
Ma7HvBAR+odWAb2XpnWyBkmH2h8WO9hKJhb0CFY+JU8t5SbMvV5jonhrPCKiCjW8hGy88t0okcNG
oKEYhf5in8lUcG/HnJjsVYDghyqR6xo4X+PGdkGA+aAnU1hufoyHfdTIUEjIXnAWCMPIU5P5HBzC
CrD1EXVpaF/gR6V2VhsRaiWrFTaKM8siVASV7rwDdxLvWflmuoxkQt0wnVb5a9urlLp27qFn14NW
fFEJR6GrJB8L7wclt7zB3Y7sGP9cmvVMnlAR3IHk0JIt94qOXmNdu14RgTEkpS7b0a3O30fLKR9s
DgShCIvhDq7NFJ0R3xdPfSmLJ05P0J0js3RfFpl7wz6tArFcgXgmHSAFHrMVQrlXA28ZJ/PMhr3Q
TklabmcOrJdxPYOsKykegoLqo+5GEhdanXx7QJhQgwQgJaAqL6qiMeZVGCR6u1kXEyCFIEnZao7x
bULwLMqugaIwQyudYBBWTfEjxNQrN3RPwYvhj+iLfZ1K5vQENUmxje2GUiGOsB5goFKQInvDJfzW
MicMjLkv8SUsVCLzg4OdVK6kDT9qjWKe59qVIQ2TpWunm3EZeb3RVrvjXQLAxL6euo4fx/+VAD6U
XfEQNQzPnTWacEIb1Sm5zZfeQqwQJ4CfkDhSt0tGyWYCcDAUbhW17q5GLYsv00bU6iFTXNax5Q/P
dDjUYcwT5AheDXy8iEiOWgNYh6HJIZHjMqaM4JJdeXIJ24NdojNMtMvrlF7TumNAmCgczRZPcZyr
fO0jusBtH+SJucKLS9l8DOFJrhaLbuimmPq0WffswDYhZGX/dnFS169oxKbe0RlTh3pG4yg4Y7HB
nalAn5feAr/Py3qzY1qh+7BibZke4Ov57JIhKsR4Q2cWkNEFS31cKqzBmwhT9waUT/OeuNIq18jS
u69KRslN5zjVe+8XwxPKZpisY9Ndu52JzdOufRRfYpnwfVflpPaDg0DlILwIvWRSeFNwrKWkMJvg
6ldI0kR30bUYkBO2VTc2fXoB+7QqnorOAIqVUKFuN03bhA6LaS0ehTmbxVqGRHiglEn816VV4Q4e
Sc0Kja/GWwWNP5bPqbZvs9/p/PTHGI7U563EH/JDp1y2+xSbq3JH9aULL2LW2n0oJByLNIjmaRel
bfACZT+i2mFEyCTrWaTbYfIZeU5uqxNW5fQLaEH5ACWpB9xNBBo1BoaLifQ/2PTsHeND34slPy9z
bipEgjFg8Bp8WbGBn8drnC2lY+/LyWRTZRiWfSNav3TOc1Fx1b0n7ALoQFoNa4QtPot2FE8RHJge
K29ileF5qjrq8sGsw5z7vAPfNwO7HtLeKU+mxw5xyzmNga0y9vobTwzmSyr0ljM1S3Xv9gmRI0mN
DHhlcmjnfRtKUKy4thxsHj7biTniVtZpEjJSehSLXeLB2wwjyI2HRZb5VRf0oX1Ni9u0KUZYbKug
OZa4fXyXS9AeFtKVGoMjoP1zrKObTr5j1Lc9WAJOdYVDEBxGM9LSDNCCxesJMOpLh6S1Q7DpoYeK
ur64p4wbvKZtn7/MNlypfdY4xZPNhrPhRc2dp8WkDrASYYvDwnVJSjNyi8+nV2k98W4YZ207VJsu
pLByNKFKcKj+ObT80s69bQJnUoAcirISlWRsXrmA0t+ikXpz2ZMguB7inkeXWJOZ7H0ltNhzZMu9
gmRYGhvHham4JfSm2eVBzc41a43ygoYlrvfQdd0rF2s6NN/CNPeqlwbNzMjwtqYPCG6Ttg0GPY4X
UX80bbtT+wp70LQ3xaINRjKhlTJWOMHgeRLjCJmrUTXsRqbFFZNW4W9RRrTX0I2Y71iAhw01jina
cbgpqwsNSbjo0PlyRvR7f/niuWX9bfZ9QZBp59rzWXA2mm67BC7QhHDNbsGELbMCHV63jwpFLsjr
sqapMRtZMN79bFnNpVWWRxPzGNYbOl5vdafCK9JC5bzrJpuoUZP1kRYtOaz3eTba9mE0LG/r8bIh
7U+G8CnHI5VyFg36uzClZnIMpKrqbRrG37vQTkHgx+zn6tQNj8lIqQgpV9A/CREt0wZaCOFPdV4K
ytstyxzwZ1ddRK0dgubvqnAvjIDafk9xvzqMHTCefeIVuJsg5VygvgR3hsCv9N4HH2XpTRb2bXwl
vZ6XV5TT0l+Y09jyBlIksc9d7mcL8CGAnPrs7BRHVLkRFH1pIBrsZCl/yBogF70yI39qnNacz2rK
7eirTbwIomJ7ioqj01myfzVTM1+ebHR6HAAs5QdEXhO1CWIInum9G4E6YgXMt43Vh8PaA8/vbqj+
pLh7Omo+QHRZL+iYpFCTuEscLVUz5P269Fkl3tBuowdfTUqWww3F+Ky7LdvUflyGpfa3XRs60w4W
RizWQSsGcT0YkCuRrKWbYDTPOUabOwhf+U5SFnz2i3z5FqdmdInY1eLoK8SZ5LvlGdhyyu666+78
eKkPzRwIKG8erZveCw45W6Xr1sYhh1nGbEjLXfwLNnJ8kt2YA8Q14d+7jtd/AzIRM3xCyNVmkrQ3
NK2L71Yjxx/dQuQwb9UcbZZibO/SrMnCsyLv/oy6yQNknyuCVQ1wLvh8ovnZN6f00GXNtreJMtjk
yeK/TLhMvyKDDB8Ntr0bv2co+HnSEkOBZ69M4VMAW/btS9BAYLbGyrxOtNrpkCBUsE+6AVesirqB
p1pn/YHJQBw4UskGZEBWv4FJB+ibDRhbQJ86FetQm7w6i5sdjAIvZx6o8IzGaDoJpBow+IzwNCdg
e+Mp96+SsLG3xJb2wXrCSZhv3Em4MCNZIPclAZD3SUqyGu2rynTxv1DcChYXJDDVwVe773AP+2F+
zRvUGCRNkN8EpqkbviknLKgZ0oGiwz1mFz2GXXudU0Ih3idPKyymnHJ3Y9iG+bb2y+R6odaKobTp
2j1qVBCqrtXgsbDbqLxfRJH8oHHNZGeNnNaS0jSzNeXkBjdvSQJEMia90tQTF+E99GjVN063aSFw
QGMaah6rla+zMY2OQMeLVRYEw1dvsYrN0A7ywka5eoTdRk/Mip7BOFSsPSIyMswwdS22OOXk86ys
H0HqZlfNMD76woJhMdY5kAmocTRL52vo5Tr4DEfwXd0jWIeXhu6Time2llEnTigm6baA33pIAAe/
zmQWXFjoKUCt64G/AK3amUKam0m0jI2QFBgk5iwcGisXwtGt7ehYYH121hHKVQhgjQfwqzTb5K10
OuNEvw1yj2wIbshSuQdrTpSgwQdu3EBl3kpxMoaxLe5RfpYXyEZq4oDMwAdvlbkHm3tGa5pD/o2L
W0+tGqHqyyVqwiOH4+KJbkO56fOBuA2DRJy1iAJ8hq7CHg8PsX6Z0pF1Dv5k/aiawL9Kl2z+Gjat
vQ3hr4CsldZzBdieam7Pkpri+CKLKgc9vRsURawV3qqzMFjJ4XZ48S42bblRRvMDJPJ4EFXTFxut
B1r/T8BaM486ylZYG6iJDm5v40FBUopZVrJfi6P6lKUUpDC5xusiUNX2z4qT34U46DhgQJAoCdLJ
t5FxOlq69A85jGS+NKsG5XWXtczUAZnp5yUaxm9K2LTZTHKXMmWzq/zzx/6uiPr5sQLxCDovk6Q5
1I6/f2w1pBM46p7uNYFu5KAUsxsBAeRub7sy4GDgV+Pf2A+W+bsmik8NA9PTKXL0dEzfDbWB/J8X
2xHpXELqYRFydSUzq016UCaT1wq5UC9RpavhYYowiVTYoI8oH4LsQIef096Ye0u/TWbPfJuLLsQ2
bqQmB1e/m5pnYffCOHoG1fJitQSK3KhJ1HXyrRFu9gPVNaQ0rPBIUgR+WerPmdV/88Oa9s9AQKHF
yhxWoOyLurrNKGkYa3JqnKvRaobHgBOuWuNtgz9VS89C84MFFOk1gQjDts/UPG9zUNrtBmI7rTny
UKz2DWy+louQmsIsyktHmQzP/EOYDjRO26w3jmY058j/lWo1XXBcjsKpvLvJyQpeLc4Jbwr30W2Z
TAH1V7ZWO8dgcwnsynVcIr9w7wKkgSFH/c2D+4rB1xLHICV0aTNjGTl6hcl5bSJnm9kTrOPJyj0o
X2zKnGeAKW21wTptfC8rcPEr0iYB0dKtSr96RWWLfZqNxPCBIZ6/FRh7YIfIadDeN3Ta22yc0AOQ
TeFtiJ3I9SGzRt1uUBnDJps5AwaJssfhJ8OcorH2eJxDqLkNG2Zog7gd5hhtiV/PEHUbLLSbxEir
fVx2qONqz3FK6JA9XtNaJQUlASsPmb7RyAhcYoM8uVZhhrt2mokOCmfzl3z134LcPNTIGso/xt/+
v8lO99/rq9fye/f5n/r/UHGKFeQfs4iG8fxC5+gL+K//eKzS/vv7/7jvX/vv3T+Vpz//3of0lLSd
/6S953ioSxGlW6Bv/jcKx7f/U1h2iJzeQRXp/QOF42t96S9yjmUjdetqLAj/9R9W8J+ExwqL1FYb
Po5PKPIn7s2fODha2/oP0aP+RBhKIaJXZKCIYjWl55/TT2Hh3yY9T3wnNwR07dZu3AYUhdmM6cIu
fGjyV9eQottV8L9nd9PT+09Yh2n9vhEvgWlxXdvsdE5hQj9+g9Kjag+0n4rukhVNV4sIZBPNm8hJ
vCFr0vOKzFlDlHOt7/6ElvKuSCa/INION843p6TMcxV7nJWofVkpRzc0PGysrnWhU5HzSes1Bxio
RFleWD6qx3Abl0QInW0g7tkPOHA1f+cfj/T/IpX9fT0C7k1iMXJVuI90g7ldn+SZvkWCZeIlwXew
Z1XWHvrSJZGkcMdO+oel48gIMD1tivQHtGXC5XZ//vhPkax8vu+jR7XRbjg8Kb7M789oyZygYzpL
33npnRwvSO0Ih7YgcIE2Iy9NsXFkriOmjvK4C9CouqH5MXc2yNDFA3+Ls6iCnlfXLdIOgueClj/7
85f8fRkDRMNMjQpaD/NQS5g/jSOkSxNCIZGDgcURI6jCl77z4mFekdXm3/0oAlwgrSC9Ztn8F7Vs
SaFqHmKPmgum7/44irx2ACza2AX+ltn8+5YAlp3jUM/mxfBQheqX7fc7T33UsBPpGO8eHTs6zDEW
c7/dFWSP8lmV7D3vheh4TvR/vsRPI05/LpYLHyuLiQ2Cw8nvn0tvrfZrA+FfPPMmYb8zm6L7krjY
UNEVQnJOryuMXn1PG7fGT7H688drR8f/UULry/ZdquTIfdFra4H47x8fC5IvTDrA74Zf+NixBXBM
8fpxu+sl9YurFIymdenk7Tzc54Sz0aWm5lv89QH8Lunlm5A3T7aJCOArcTc+a497j53QDMXhG9gI
hG37um3KaN4aEZA+QiUDOfFU/t2LD3ABYLWBdGQ6DObfLz7xk6hAGiPfXY9mCYc+i6MM/i2pcHJu
KRq63oukIWNjokMi673U5jzKcDumtdmovwyET9JwfQPo2/DuM/04LBLBp28Th8hxwqY33pJU+qVx
mPpEv+awTJKuRuimk63gpHYzsrYptB2+lSDHd7jHz5vNqHsgrN6HdNp5DVtRS/uODWTVvf35num3
+58DhvaY9uHDbuJoxtvyaYakwR9IUn2nN8AekkFA7IbJzTLpI9G2n3A+I7Gy81a/NL3Sr2uVNvHw
794sy/J87Big5QI2fEzYvz+6AK4HXl+vhvIrDFYmwMopouQRIfIszpSmWc06ND4EqmecQqksN6Wk
+Qz6wWCX2iasIXo9mznc8Q2pSZzdKW/q8i+TpcbYfbpf3CRmMGwnPGFI479/0clRnK6rxXnriB0k
0ifr6VION3QxUwRQqp1bvhyMyJE/q8kqoqMf5Mts3KumiY5dKAtOXiWWNgQYSVuRYVzRD4roeArT
KO68MoyXcm3DY2Sit41stqqTCVOUfzVPI9W2f5kwLB1L/s8BwHmNHGGMNThKPJT5n2YMRmaF1GJs
XnxRi0ygpgkEQzGCxx3KtbX48FnIsfiYPVGn8mfDz9m7saKAP5pU73gtR1Xn7y+0+3kWt6ne4eDB
3YGxm4nk07DIJ0h0UVI3L43kLSK6pcsD99K2Emc+Y9ycuR1hNBbLEweLGe/ikEgkI2smfOXdEZ0Y
GQdZ0qJ5ksbQeVfYDPS2h5YmkQn7fBD68dQd9B1sGKMvxjtkGFT/lgLMLLKIgmou4dPcfR5QXYUJ
v4m3mf1VUE7Ei5Klks06hnoxYwJSGtE53c7zB/3s8ilO2Ta1Pz+emAaDykFQT7CTCEixTL55alR6
x9ODiM5fp86r2mYXjtIaKb7VVDilzHXAUIF0DRxrHJXTIXbZMnytgipyn9DnWzpTKojZPY0tbl/n
L2Pj8xTO3ce4iiVDm6RQH34aGsh4qpimbfGyWGUn6XPj4KCeqmoiAI4cixQTxb83G9noARC4sG5j
Wgn/5RM7CZJAlY766iyDHoxqcPX0Z3coPdqdN7bCe8FzhLJ3pWhwdvGlz8TCOP3z19Cb9N9eCgdT
mE0dAUyqaaNX/XTlizMOrRF65RMiqbJ3Vn09CBTZbdIyGyV5Ry9BRph1b8YuIP+SiEBRI2VHvQSO
JwDYVHCit+P2XESBd68tUMG86pTljXd9YJiEBdF5q88MIugumelG8F7cyLP0y56YjMN6TNhdHLEI
9PrNH6FPXtus940uDUlnGvd/vuLP8xqVGPo/tr5qrhYFyafVikDYpAJm6T+OQ2WyNRdSUlmwx0WP
W5dNlksOr5oYthPRMfwSg7zQU52HAJC3gi6GHd1HE21VsvLaFJfYIW1sR0+R7ULLcdcWdB/TPRZz
3BSbSJX6pGDNwI+fpG/Ruv7L6LU/zWwBOyAUymiW2dM6lmV+mqpbB8hYnVU2NQ8kcc0Oapz+Aj02
Z/3q/nyPodTOfDfso/oVZ67UU4pEsJe/oq/hcGJNsJ1btI1UA16LMCMyCA6mvg/trGrvChEKP5Um
jr7EGYBDt8uRzDu7Bg06IBcITA2X++enxUnxt/HJpWHncm2LV4UdO/u931chRAUWTd16fnTiUc9U
PR6n8W4plrT+1ptBrnPg+7pdnkhN0+tjCU2BB4JwqYjn7VJ6FmDikAqoemSXKrkdys+gap+ccWE2
qYAyM8RQKDR6dhuYNg+pTe+d2Hl2JHxg2kcm/8fJ0eJWlEQieVd9D4ec6Bggy7wSCS5y/u/j/uip
8G9m9k/vqHZvsruizhhwmDb/ZatrqcUFC9QaD2Pp18wOH9tbG2T9mK85LyeErf3ltn9ajvRH0l/A
qKbtavg9Py1HZlazhUSr+9ANNJNfe7oDDCjWfu6Pm5FlIdD3kpJFllnhzNzwYiQh6bVk0uMuKTkV
/Y3vdUGU7SICIZkMeCHHO0mhjhWgJH7+DvsQC9WvxxYDnuNWTkWATgC9hKkfB4AP/SAoZVv8Es5Z
ON6ZhDXyTQQAzuUp93p9+v7ztbuh83nM0Q0VDpOEpS3z/3KiYjsI082c5oeEsiV9z37InWYdEVue
XXmkzQA5oKHpNQGOLpvkXnAybdqeCAxz4A817HaMs4xLNG4RRCFn3VJli7+ZKQ4/BTDG26C2rYt3
lwhieVfWaEZeYZoV6hrZmjktsCurUKCUZP/YDTuFKmy8ki0BvbUW/pXWhWNKcmerSlIBzSbkLBHy
KqIyUaxUo3SnNX2dkZdhXCQCafLgROZmO1jHg3tPOsjsxmtzsgY17JtQJRaZz3MUE0CY+OzMQLMX
inRBCpPMwke0yMgO2g5sJL0aumQbURrT8oDb0k6fiOmDrOZQfrfWM+fTel55cd+FMHRhXq1jQQAW
Erh+09amWs4RahhzbykrsXexga/K3DZ5XbqPkHLi3HgMa3OaHqZ+cvpLo+sr444Vwx/ehfQ8+QhJ
Mtbsu7pGCUyQ0FLk+yilZrNbsKrAmQs5ZaPh9iWCm+DNKkFwvcO/qmEaMVTm9ns4ULfF8UkogpUd
+qhqkeRwDhCFt49KTH1X1PtJ7duPXmOTuvGdlDCHSLb1BCZaupeLQ+xktlss2TXJrUP2Jo2xqnKb
xj8OYZQmxUUlwOzHlFrjnjQxuDlxCv+tdiE43VEql/XRy9wkDnaMFY+ohGZcgBESIBFgr0Hr6Hot
ZVViArP5qOLOSNK9ImMCJEceKoK3NiNWBfGlNgZPdEcGhzKitXLYtlhXQ8OuC7fD7KDcvC6oTPBL
//GbRkpEdrjCdY63FNV+57Zvy9CG9njKEHPFSCYmwyChC49cPvj7qcosOoTCHfW6aBKww+XEjmBR
eZ0iyvkED4gkFPH1rBrV+DcZ3TKStfzcMezmmA8zyuJrL3NEGq7aMNQ1CV/2Ismf/DiKjOXsuoVG
thgzHffyklm7TTAqOpBIigsrbVOruMkyRTjMVmVMBPG2TgEXSBpotv5K82gUpo05DXFxuzGbPIN6
XeHDEdUXOwYt1MJ2JWrwcYiDtl1LzsHcWWQlKSvI2sKbxD/C92fLsmrbUO/pXYj4+mCQWJXj7QB6
6TvmYAfll7qDunBflfTf2SaMfRz4WJ36mgGwVOw39sT0IS1fNR+XmqC14fa1GdUhn7Wki/i0IrE4
ZGIk04/HImjDFs9WMen7XLlhRoXMIMWARwGphG77d0guIScOSRYN/4gKrNlv12mQiMHgCbp0Lp/o
JANV434ZyVLvgca51nQZZL7+yugVZLPce4wsPoF2sNW+RcakB5gnkRuOJzEb/F4RlvrWjKPFj7LE
Bq3iO+At52PXv65HSsdp3ygjJvyemPBk3OcCHtLP/h8FoBXofIt78Wv0YEkP+Sf9zNAXF/Xzz5sx
MGrk+tceNxRoF/k/pxP5pWOm0rj/datJpdM//r9u8sfPUSmw80vfbkq+gFWR2viWp15DlzOtnJmL
bm0cabS00cyk5j0H8BgAofh4UPUyoqrYcvIeZHysrHD+aalMEJhdh+VQc5dGuyz4EbuhxkZuc+hE
2mhIQhaPOy4JGeAd9WOTDtHHHawb3iDmtY9rSuyUM9q6qStPWYd5CPTp3Px4tB/Dw4tyNOxbj8xs
fhF+oS9+8mZiCnaxJfXHwFPz+M0ZABc5BHgG3KE/caXYvJA8/RxIy4BlkP237eh/xUplx99DKOAw
ujo4avz1jxtqkFXP/xD4VLv+1jBFlWfHxRb+RPytrmiZQJEGHXhI1qeufGA6bt/S0bfbN4sIKIZP
J9ixauLlyGaXVD3O1vyD9qh/cUfMl9yRytSvQ7kI/f2rwYsT9ThAIY3TXRUH/LtJ61ixc8i72bf6
s6NCPVbSrCPVdv/rlofZKPk6U+rk/COsAMhUV1mTksG0H6128cxHdm7ofVDdGbjq1pBBIz5cYJTk
yNQXDbVNDBS6csNjSoYj9k39Og+sr/xePg9eFqCGyu1pPjlhV0z1oXdrE2F9EboF+egRabv9EWLP
wM8nvUbdo8cwRHFVosUrruZSUUTDN2lRKmrpUBRXYI7wKLPVyfh0KyGY6QnmFdGrW1Le9dhXIVN5
tpuc1maGCWRSDMEWM4TJj9A/j0LE53TYlukrKtmM+SYuavzkh19FcqK9E5wfAxbQuvk2u+j7SazP
6N2Ze+fnO9PWQcEN6yKVR8sTPD24jI+EuwHbO/Qflz6FccctcpppybmiPFad2HqLiRV73SN35M/g
u+pRo6MQ+OWjfhp06HyIIhtsfb19SqyAsaJZ3/LzbUop1FgRNUldmdSLHCEHJQuEdpdOY4Gb2niz
pc+woyAW7P5XkQWATCGjHWZr9AzHOGoX/o3lo/QWcSynatgKN6deGlk5R9+y5OxUwdeiMCHOAIT0
+9S7KqW1EKPTYqp0vAhBwRUJSiG3mbOevnlD6uhSgT2Anq5uiCKJ+etyLrjKr4rtWWQgpumkTK9C
3GQUKWvAf0wrWJC8/taljDVjh48yg5g3DyBZgTKtRi3mrnyKQB45zKCWcJCzVvPwF4wCXJVXlXrZ
KOGjcNekLS0G38edzHrUp1dOaoIaO6lFlJEP0RKhzr1kM01VYWna0HthvmV8GfBnuQOZa+prALVi
MPlzvNRVqiJlv8rOOkRb37x44Yy8+Y0QQq+48ry2maOda9ddb/xQqZVN0ZYVzSHMqiuofxvroLB8
+URFUuX9gxm3WQwTFI1gMt0pn71N+x6OKbyyr10UUJrYy3wYyxBRE0FzTwQV2JBMB1aHicO+ZdXs
KRHthQOBVXyhLLTXI79pYFfwFf22afPrSj6eZdtkFIjXQjizvqyf043OL2K4hXOsZxN2//rlTbtS
/0T1s3ofZbb+PWHRDWdOjGf9g5FDdaLccnLXvY20iBpe5ZjdYnS19LPVbDNeVP1WhqX+k19Dlj0l
MxGsF/1HH/VwPZ1i85LTLMkWs2xpBjdod2O8JMqsqJ678xKF9hFFjn7L6drrcmBH94tfXLZl/bFd
TMa3a9J/uKJuqb95ntI/ffn1QUIS8nPfMlSM+48TW0X2qo/QoCLd+pZ0J319+UehsQ0sXYw2MB7q
7yg96bqkQZQtBN+k9QbjfkAfz8/3it7keEpRNHI/EnfiM/AH6q81/HzhwB6wjpAGOuiXvLF18xSm
wKTHpB/9N3Nnshy3kmXbX3lWc6Q5HP3gTQLRMNgEe11SExgbCT3g6B34+rdwmWkpUVWSpb1J5SAn
V1JEoHE/fs7eay+S4AL031VZ7pKs4G3cf1wQ+sDropf77lpi2Z1pZBeJtApUgb8/Xn060NPLYX3g
CZYsboguPreVk54ZAv1qeZ/gt+Fbe3GseRummmW2QTrFlyhGGi/JZkyb9bv//uPXg+sPTeD14xHG
uY4IEFDw+Z8Otu2ga4OYcFpVH0tjRg+Yb8E5gDfp9x/1qYHO2yQ8cmBoyjgrFc1dj/U/qGYmP28Q
fprVv54Rkesa/aqKbPvaC5hZsSK7yXpTBzhwPCR2izk4/Ofi+Pvv8nMLAZswz48Pbw7NkGXxnMuf
v0s0WpL2bRbfB0zVXITX5lqPd53vWTtCh/58nX/9QASPNA5cn2AV7vWnviIjVWEWpYjuGl2xUcQ5
O/5xjRNd25p/v9m//4Hm2rb7941dfyG9W+BY+LslCqbPjUxdZERP9gWHrI8VA1fq2rSfXfT7zl7b
nT/uMxUt7e0wWRCQYf2s67nVsjQY3WKzH/3hG/38pPONVp9RwOaFWcKmRfep0TgHwpi82Wruio+X
CqLu+o7rIY9Y10keSLkFiT3MvJmBxeZAaWEg+DQofiwyl+ELc7LfO6VVwyJFk+nOIUt9wx/n/YjM
UzpbEgzA9DHPUh/L7O9/xOfbyI1jkC0cJibExoAS+/m5Yd9teqmN8ZQgEeJyEpTAHVSdUw1wQ/3B
vvzPP88R3Mj1f67rfrpmnqYakUSknf657ek4aTAo1aysNYa6NP4DJ/Lz76PlT7YTvw8znICj+2k5
sKaITjScntPHtkSRvN4NLy94LwCKrhvG73/gpykURToKjYCxNZ9Hxcwa9PMVrYgBizKtgjeBv+lf
D6B0MehSYlnlevCCrV2VIS6pVgL5hAXBplEswgSwiu3Ne8zIRTXu//C9PiQiP7xBdPsQLAQId/4e
rfufV2ZBhEHtpUl3aBcpkm4nHb3qCQZhy6FGB10xkg5RbNMdDQgFhI1J3IMT92Z5wX6LNCjG1Kfo
3VxKm+6BuIFmG8f12czu7tSnSOM713MYSYZGz13TlBxk2kxCQ98hLlxkjxFUuF259VuHZtmlpfEe
uDfBx0QudzlOWNcRGcqNvoKgOQZIeYbRTU26GhkSkjOOCl5aIofMFPvGP0sMz+CvJZv8ozCgxvZZ
7t2/F6KPw0L+99WcklKy+HK4WzfyCQYoJWlNKldxqiT20nuKJHfwTlZXrOWY8bGGEctFZwSDgQ8k
FYNpX+LDqLo2qNItYXKEfuIa+GhaNGx8OB0/SpG/ayBmYxPXd2n8dRv2mtFqjpwOcpc4SMAjxj0p
N+teL5g3pIhYNaCZ9EBHHk/wo0XhGlgnZNuBrY6ZK4z1ON+NLZ3S+eMkFUwzxtZtkg8ljVN6KB5z
AugfvY+9xoBGPIly05Bm5sgbRNjKm3ZxA5uweXDmYFzqByYG60yKKk5I91T3HWOAhxRXr42E3bMR
BOyTtjFBSZQmZeP3mcNj5587rp7kV9PRc++f7DV46hZDSJZLsjY7Q3CW5dXXfYiSnGk4qZkz93Y7
aQmRf0PONf26kOLKdHxonnM0kZIAFmvZMFCeUs7DMG+YbKaJgI8gSGp+xRqek+gNNkCRNFN6Vdk+
Qe33jQFfw99Ds3+uJg0TbfjUPjA4jgwAt1w5UAf/XSnRul4rPYIM123j49EgZpt6rsJ9wKGLlMl0
IOe+FW5JbFEX1x5fA3WjhNUFleiBZbj271UVGKQKpU7sEK4aT/cOpuxsO6cABlJ7tM5SYS3HElra
Gb2I+g77IHpqwC0nL+1Bbzb22D5EPNRnduyAEuDtS16zVhVPsSDduRpIjgGg3EI5p1cZTrJyLnwl
vtY5ryMJFu4l9DW19Uhx5e4CgthnnrZ3WZ0O10tWYOdn9+135LeQwZsTDv6WqOFe4rS+aGHeXGDv
7Hf4cHSIlCQ+G+sh2CbYR289lTRM5lX6nnYNouOE8KfZrgDqRUFz7i+y3M8kYKJJRbzLP+3PVWhn
lbef+CePPieq11bXwwHlQvSO5r845NoEZjAHqHmTTNT3yqa7Tvy7wF9r4Ll5nPTiv+D5hQJnDeXD
5Mt0J2Qvzm0RJNhZDcO6tGm07du+q751mRfd0v5LURz1VvBuMqzhRGIq826UWZLu1VwZO7Mr+7tu
tGkZsBRsu1kP51bXkufqlOQBR4CPE/8pHSEuH9EQDG+dtDNzVyMd5qCSkq+7GYFufvN7xyu3RmS0
AD8QFGxts89u9Uh0CayFGisT2JEw8pP6Bb6wutSeTRS1a65PaOSsU9B4nPB4D/pKePl4pH9tnKe5
lcitz+r3bk6AVvCV+nAUevSOz8A1pm8r9DWUqbm8dF1WSzQBClnjsnQ8uUmBFQzNE6xwtUw5QBa4
3fFGmCo9zabHQsyhCJOOVVjnNvQnhW2wafdSDfLCKTBc0av94kzzmxii6GSbvD4jDvUtzUGCR2Nd
jtBG5tra2V5fnRQOzGdoQFRVggF1jAg/R8WAUzSNHXwpg2W/MFsmR1UW1aFe3dpSlP2tNqschxc+
8zDv+/ixgen+1Grge5tGDzoklhzLXMb3Y2bq0zXjxdPJEtran24C2RE/XC1j9pKVpIwypim/VCSg
b5QazduAMcBRkX4YDq2Izu20sl8639WXGR37kcEBKbC0bUhqGjDDzvEQX7q+AX65QKn8ghcOn7tP
hQXNIeuaG3dyyR6WjUsORrp4Z71ZJzcobVBnTEn7KOtKHcZBmzgAR/eltaLHiZPu49KUi39olD1v
8AbE32YuyCHpPZJuKeTm+74NnGjT2g0z1zwGLJOM49ENcnVoqCRN9NVd8BhUffBqaWU9gJeqXzEP
L9/I1SCGzavlFeYs6yDYKbaNbvp7KkRj40C6B9rR5V8XUVcHqzCBkxCGYZ+SWdjsZZoVSWSpT0fH
yd0zbCRRiEEtO+TO0D6izrL4/qM8J7PI2gOY6p7prDU3QZW0Z+ZcBPdl2S4XsNWanfZYclc7bXqq
bNGft4M93VRd1D60vm+/WfnI4iDhYpxs7Hk7NJ3TtWn1wwVMg+mYTtoCojP41SFyS3vLARflJ42L
4LgYbXQZsbzdYq9PHn2aH8/N4vcPbPjxGS+bd7WYRo8KyU33BaT5S2bUphX2ZVBsQQNBxRCoyfYE
N5MAQRP9JsYtjOFIFWLfYj19Vv2AtZi03eWyDezhAqlRzvm+rB9iawlK1uxS7ywv989MpnbhqBb7
GiyeRW+9Nd6NSKIiu5wdcGRBOJeaanXrDTSlCfNxrNHrdwLkaNFvYH5Fl5hX4hv6JMXJICL3S9G3
L/ydmFZtan7BGz5ss8HLTjrIEFA6ykzPg1rJr4NBMnRYJJO4QqwzPKZyHJtD8ncoTZCY3gXBn62/
D0RZBedAFBXUQXyVm5GJ9dYPFtjwJOzhtQBtUJ1qg4n9xWxg57W3JCH07WUTjIxqSNQ2ieaxm/La
0rZx6+F/g+ulW7LrMYW1d1mcjiWQg3pOLso0r3HY40VF0xhFpnHwxq5b7ma/auHKr6WHgAZGfllN
8pyqpzg/zzlVtwX+MCqX0CmHaLyi35F1eM3N+GEiA3oGJFu4lwjuInM7mZSIFz1HacyVKee31d/W
qt4hYU3EFcKgs5Ugeu5ILarsYbHmSMIa040IhnPJYieOsF/G+QC7pWq3ydg5w31gxJj9JxkXAR5g
kpwK4ocIPLxPLXQvG5nYhAbNprEcJpdzYSi8RorLNTWogrRAJ/4KTNIybZG4LcRBLul5JkmMcE0v
P8f7rLvsupgNN1gsLn8lgOLRaSnzVWelpFNe972d+T042cwtJC3yruZ98BlQhoM5y3Jnm0ORXOYJ
81XsjzRqV4gFYWJWOTO68YYsP6tSbI67eHKgaqQ0OrcQa/SZFdsmPAFfJB5Nraw1j3ncKgaKg+PN
Gzkxv3Z72Z8MqJteWGaRDbXCzomMwMXhfjGV0b6PAaWJ1aoZoEcdmdYuHhOJv4sSLoFhwHQdMRm5
bIl7Nxt2TQJrM2AXLUJW0p4/UAsj1ekbi1Dj41xWGP4cMF862GGoNL1kp6SuHefKNEZ3eGQcW0Zn
WePbL/E4fl2WJH6ME/U1DhSQU44J5f2EOmMX+VF7EGweUEMGt2WA5S0XxSyLU2ulw35M2iBUjSJ2
ZjUswf8onfK+rQrMNK07bwY8eqyvY1++9fFKtavXgC/c6lfMCH0RmrojWX1hs7Fvgi6x7j0kQDgr
x9WmKxMeGBg86fRu1iq/VU3V+buO8KPLrq4INGu6PsZ6HxPRRN83xkFc6uBY1lmzlQQ678lYd+6r
XEDW6pP6Ioe7cCVzbV9IxdixjjvGzwHHoq2U0fhSDd5wWLQkGUp4bMJbARmgw3Lr1icUgFN/VC3A
iaCbhA6bPAYX6najgopbRqhAkTQOx87lx+1m2tT3S9Sm7xGT6+aQMSHbtryU0wbHf4tnEUrnmLo5
fv+M+oKvEN2x66T7wQvccMDM9iVLY/MrvTNN7IUZHGoRlHtPedmNkYk2HKH5PRF39VhkaLliDm57
T0bZcz1JwEKOVdfPloja80ECVNlELWGPYOgG+zxS0PIBidKjTvUYIpm3rjOOJecj0J+3PLG8r6AO
zafctGDBMXvdOqqpjxZN3y+0z2W+rmnE0FmZaK7cCFYBeAH8hzyE9pudr5L6uSrXXVvL7hW/mJHu
ChfMGdBYjizHyqnSOuzaVPdMiwgY2TQeCAsSwVlHAMWmmXNVqE6+JkkC2ksWfAdIhF7ihzn/bkgD
a834m5VzLN1BeluO8KvT0WD7Pidrsv9LcWpLwlxZlvjKxgu8KTD8aTwz+ny1WmXGWdo48nGd/O/N
ZYQuns6GunYgFr8Oo6/YHjh57ushQs9UR451yfCNcKkZWcimjSlpLnU3qNdc9joNOxqFI6b/Qr/1
/cy7wkvJOW1Q9CHfR+ZOhP1lIzmL2Wid02YmenJK9UIxj/Dzm40INNqXXtJfgFhtOctSjvTbImoM
Z2c0JapdsYzOFzLwimdPjTrMO5y0uNIacRomz7xnPuYH6Hqo4TZuj9ULkEDUA5MU1bTT4N9wyuF0
hQm6dEZ9snBrGnCOVi3dDPhI7Vqix6Akd6gOgKYmZZLZ+biPR5dhSIlLN6dIa3frMXYMoxnXODW1
hXn7qeogdF/L2py6LaeKKGdJC9waGmVrgiycD4aQWWVfuzA+/E1uNqn1ska7G1U4GsRrkf8L0lqL
qzyp3Zo4doM3E8DQkpTdEHpsuM4MWYF9q9gM6LHteVuRKFXmF7Mf0dIJu0EHJjFtIx4T8EMItYNh
3w6qSZ/iOLfxdk+8KgxCcAlZEI1H3dRuj5M1J7lqSAaj/N41nR6dXYKCqax2TsO07D4SkunJQSF1
6qttO8P9y26yQeXcB9tA8DRkaJHp4o8I1fn534i09wTXscuIAQtUop0np3Vkcv/RbjXUOjLoi2Bt
bpJnqdUF6b/r8J2J/zrJ4D1cvHcCxoR2DyijF963xuyC9HlQU2IQcedjl1kp1FE2uWwRLMf9lyGh
oeBf9hSU+iSyQMw2VttuaPLDwnyKu8WWR2rpq+UP1VhunaIf5urCGvh55DjB6JG4z9EOl9G91TsK
iIeL1DS1zsUwNHONkghcCP+mZccEhCoi5CRCu3qboyO6ksixKN1VwIo5A9ftet8+pL1XzrOijzrS
C03h+bRDsTKZKm2nBWBENDMBvYOq9i8XSj9/FxmFGzHHGkHoDBvTbkiU8ubFsg9M7sovyh+KRwN9
DJSQGlPcxsZzC5HdBQQoqpwqC/160mJZB9WSbEcwZhAtF9kwPlxcgHMZOvnzII3HGwd96xmd3PSy
FoRO59IdQPjOc7lTVoncagwY5SoD03mgJ8DJlHCELVdqtjcaYll1aHuBDlH7ilRWRND5u1oEkTpR
C7Bl47KPDpDVF3IvU2PSFAhGsaMC5YQYZcpxDq1rg0CLSl+/GksEqGtjxlNj3vl5mhOjmVbVWwvq
v8XDDOqPpFIDqKdoM5BhlBNtdzaAzBvfY0OvHRcqagnuM0/iPf6xMTLA8Zk+8hrZBBXxTnZd7+xZ
dGdmV3vkKRU2DUsvkjGBSouEUbeZvbk7lb4LeUEKZ+ifEC8gfNiQ01aSzGzCkqVAMiXKIJpbp5iT
d7mxG+rwK83ITMMpJMvWy93i3Ii7GjH64GCPQB2nSsQXch66rU9gCUMlo08OOA+4MZ6OjY2FOu6s
UUWThQMNs9cFyQHPRhTckslW8zsXtXdNpW9mbvYWWIMfgD6rp29gRigK8kzFl6Rkye4rh8spufWy
sl2rLkumZ1Qw7nlLckP6yhJpzQdrtLO7erKiK4SO8XvckpNKZvOiEZxFgH/zlQy1UamYHn3tDDdT
WyT8BOx1zHe9smY1hYaA+tgJoCCnprcNsno6mjQt0u2EuuWvySIONXTyzj6r7CxDYNg696T71vte
VuLJbTtypuBpgzQqFjT23TLDKnbmE2Z2MFly6EZsWUWFxD1IYREdY7dFX9ZV4JQI/iZnHGAEqVBT
y2k4VJU3yz0zHial0BzSDnqmNbL04mKmC9Mrb+USxQQdgjSZuyuwsmSuSxMjunBi5YEGK9TDpL0e
3XBf8SuZ53tf7Tbx401JAX7dGGvF2/k2sBZqangkbh4FCEryJgVJBR8X7RTtkpulpAOwWVxF9GdO
fPG8tcBV7hYsxXQoHARxCD9KtR0t9X0CI7Mj3FlDqnfmZ4/VYrzQfdWqbdGM/l3ntD2OdsNxGg4E
KV2gUtZXFolUF35S5B5Cn2gmj5U04Ati6yFRA+8813BWblDbZSEqLvmCr2WomBR4ZEOmJF22oQfX
e94O05ytkQR+H+2GJPUL1t/WKi4yU87OnqQg54sRweU70bmCR4gUoySKW5XmcxqgWSDB2mxPNRoR
sfMmqEnhEkh8CQ0s/3JXmlnykDu6Jf8VY3c4Up9vE6tt/PW6udeTNdGGtmQdnfyitJ4adBLxZhyK
Z6sr66e2JycjSSt6j2gikTrFI4980T7HxiRAu3WQ4g0qj6t2wKDT0Xf5WsWDcWxxuK9hDbl33YOS
PO+dBrcGuWGX9AW8MyMS/hc6xhCy4yp2X5UEO6xt0d2N7SyPeVf3EgCHP63VmigRv1S0eLyu8886
2Kou/GGDwqlMA32oHDkWd7h4021Lc2vb8qjbYWM5w47yxbyo5jpB3TeZTwl8rKcg6gmU6AZoR4uT
70q/iL4jDBZwCe3+kTyF5mBiiX+t0ZA/Cf4KMDvNhUO0/4Rrxr/SjOkPaux56/zhBYlxf6MGMcN1
6Gth8h4sN0FsACdpTbs8sB+0pDn6nbX1PeQl/O3LqZHtX8Cpza2vOajAniYcQSdm/cXwC/s+Syy7
DG26+kelKpNhFlrJ3LLe5oHuP5w3RT+ofWWDykug2j6OFO+JE20NMbq1u9p2rvuMdG6963x/VRe1
Db5sxvx6zsCRYU1QVn1tz4hh5sMkcVvIrVUL3SdHMZA1sByRYs/9Y5TqyXlzSKbNz7LaL3s7jOxW
9AbUHceeWhavHD0KzlgUDllgpq7YIp0zF8pGX8xp2EL+E/o4zJou5saV2tnbdjX5BP5VPYtKo/JC
E0DvOYkAv0v0O6HbxuzC1G4akPIjgmLKeHRRMx5tXhqE6DZ4gDFR9TfRGLNHFhttfQ+1niJyDl7x
Gj+H3kfFANtkyDPYMAaJs3gRze1o+T1HmNTSbtt+qf0pGjMCoh2fcx+mn1RnhDzX3VBvu8klV2kn
lDV0zSug4RGMIP+KSmfyIG1KMjjVCSvDWYTRMQtCOtbrL4HHKILikMR69Jq/BkIfidBIYZTy31Cz
e66+MPqOA/NFNndRAXwYmoY37n8/nvt5TrlK+5ho4zINmFSil/6cvZQ6MyYemMfvea1WF1D5IZEo
86Dghhs1Y6k/DCp/nl6vn+iaK+tjddkyHF0RAz+qF2jO+b3AWfCt/PjE8UN/YjlVyxC7Iwx9QC42
Cm1gjgCKNHUfP/k/ojn8TxCGnwLC/n+QD/8LaQ4BV/p/zg87fGvLl2r+EeOw/oUPioPp/IPZrQhW
lQvDY1pB/4I4OP/waZvJAPnHOudmxP7v/DD+EmwFF0c1/nG0E+hYGNauHAfb+wePlYcIBAEA9Evc
Y/8Bx+HTEyXoe61cUz7E9SAoWZ+eqMUj8N7qifKIcBt4NEHdaoqZbUQiA0GonfbKDRz9Rh5Cd/zh
Et18zLD/TzWUN6yqffd//+tn66+3fjJXBd2A4zguC8on9Ys3dTmsmoSTc1dSOXuJEK+N20feLrbA
sm+JrECdMrCUfOvKASPB7z/+kzZl/XxgQaiA1lg9SA3WJ1VDb3eqw+pch1AUoCMyhoPg5Ltdfag7
HTyiXCu+2RLoETCxxQzTXpn1oe+Effj9F/m0iqzfw8NI5TL7h1nEQ/LzOz2KumgaUE9hli3OhbDy
5MmG634+YApL//CjVx3Dv9UEf/9m1mkbe77rsHbJT9ccS8C0jAZ1Ul5G9vgAx5KEa06TxlWPFgmM
IEjkm9//vF8fMH6eJLVNoi9D9PzpAev0pPtBkBzV42BJKQi0kx8LjlklGlbCEludCnXycBe9/v6D
/7vraiNWMfFJI6Cw1v/+g9Krq1wqZAVfDFlv656Q84JWt/SKC+Wgkv/hyv76NNvEPqzZk7hHUTp9
votzWg46p69Olr1z0ZXde0Y3dtgvmq7xCAaA4o3gugLm/h/eo//mArOC8OaaWNgDGBw//0419JY/
51aJ5dd1LsZM5zSMTbEt4uwdk3pwzNfn6vfXdr1pn56jgDhRc0Us4Jn1Pr07ehEDFjMqTSUc8fqR
cpexUv3hY369haj1WDud1Q/ruN5qsfzhFlZWh65MESg9OSwPIJESSOZMz97J5YLp+Pvf9ImWsr4c
XD4+ZlVC4kr/vCB4dA6rRso6HDFmfYEO62KVN8VwMM106HZauXZOqzJJaGEOFoCaidoKOYSnDTjl
FXKwcjWx/uFr/XoNPETEvsD3JthA/o5G/OEa5L6I6z6aQTag2p8vCGxmgNiDKb1Koa7+x2sRGw7S
F9aitcj4/GELM8mE5G/WRDU5Fz0j5gNeHMq9zp7U8++v96/P0Lq5mbbwWRls63M6rMsKlPGO1CGW
h+BgZROrXUlsg/qDdfDXN9NDY7nyk5CWstt8WoD6yNTsUGvDg1nsVTYbxYG4SmdbEMGDd88JcAEa
unygdz9mf/jsX9dbBip8pB+wtbLZfFqD+grGD12SOkzgub3SdOLML5mSxiGB0ThnBiXZev7j6+oB
kZL0WD3/15emMUl7rxjhkqOw6BtjKQqAAgRQ/v5Tfll1yP70WQLAnAgHj/r63394LBmQLhk8aAeW
jWnc+HYWXUX0vs7zdIhCbfvqnnOBf/37DzV/NoHyirK2eijarPVF5VPX6/3Dp9btqhsbNdlLRZAE
F5EV+2eIJBTnYyaTZ0axzPFhJLNiQsE08EBBaI/fUxLKzzoxLsExQ9aB8YXcp+UPt/pTRinfjRsN
ccld5eb2r/WMVedBj/1tJsVc1QdfEsR0yFwHNpspRxJNKi+7wF6b3ERlzJQ6W4g1wpDIa7zk31KP
PhsWLqepd741pH96r395CTyBopKKR65rHFrrny/cqFMAv0Sghz1hbH+1/Vh+XQJ0WCBGi/R2ySpD
XKWFwYNJnUgZaMLll7t5QetYUSD+5eAhOIM3h9qEzoQ8J+FxmnZ2O3jxtitQ7KNuAYlCpIl0NQLC
YUT6jjWS8Q8XS29nVeXvdcvDFI60pJf9rEEB7qeqlPSyjLV1aqu5Q1lFr+hqgv/9bSzNSp91kZtx
LiVrcdor6fPn5Ewi706KvDiP52BI9/H6brUiizNACJovgaH0TrdmeiOYtO8lQ3JG1ZMu3jyzmEMx
YbwLfbjqMVIout6QMEZ9U+cL2ppEW/4FMn46X6MaqYggFfr5c+Zm+pQKS/e73z/Rn+8Lqzp1PAnC
vkAZxv//fF90QUhBOWKqMU4FKXLk6RY7e1u7wx8WBf7dT2sR0bT8+3KlX0G2cPzPZ8dMDy1uyMTf
SDt1kxdDYuHYoP0E3SlFCjhiaREsjRghd4sgsIKkAusmSmlwRSIaYWoC6Ll00auc3CpWENXcILlZ
umVf5AmyUGmAnXRdJCNTZofsadHdQuJmQzNwXIi7KBeQ+VVZHOSEqsiLEH3vpz79usjRMDCrRSrs
JmYPNbFJO0IAxMvUzWe1brInATm9BVufT/eI9RhSUfD4G5+rSRifQm3QzSScbt2muV2XxHSPQcMm
gs1TSFKkP14ydcxC5JtuewBtzxy09xPW/pjx1znrgbdNKrtlOup51RLSUJwERnrfu51U6yCOSEKZ
G8LF9mWIdhsFRrMGWyr3wOxD72kytzW2LHP5izbwUdnKWl646aSpdbDLSV7SRXcwAHfZNMcn6LoG
7rYH1pOADKKhCzuVg47p5+zWHBXto55vMe/MxjXcs2DxAcgCkthm2J5uIzGrO5pM+b2USfkNJ3pX
boIEcMbGLJyO3E6V6UM0xNcDiFfrAPgDuYbouuB7S/Oy5lUznKdorGjy1OZCq5cmDU5YqyOnpvX0
cENAYXNrOmNxdHlOLisG5+dGb+3dNvD3raWtCy6+OFWzTXiObWSH1B86KzRMbNTMdxq7P0Mk+o12
3lcjS2aOksMUPLU8UXeJgQStZqYEgibF01NMpvXci8YE++ej0C2iL2TCyBtMCoQoL/LdzGLCTlLf
B12zGCaz5Xmc9zCMArGJQTNczaWbXSA0cO4wiNKmXKC7kRyb4eDmw9rvevZqP6wNStPD6A9mfsKc
9EZj9h6zo78ZWjmRJwRfmSxC6BUYAi3zCykbVXyIYin3NPDErcTDACTFwUAVg0Eg2uitnYiThhAT
hx20w40itO0OQUoPdD1oDhGhhfmW41t9sGvG7S4PIloTGXROmA9cwcyA7d4ZRn9uBn6PtyrKoyhM
4XQ9mMSGJpI06XMOLcUxb4WVbEuibg+Qy51sh6Gq+KvTPTKLmvkbK0Ycs40YdhHqoh5uysUQqJEn
sR1A+F3Fg6vPOWa7vNzp80hHd0My4n2Ep3dDHtWmGax9IiCgZM6XjJMj+FMaaa1RHWcd6d3EPk4G
UGAy8SNJDOBUvi+awQS9jEjlXWYB2Gj6sgCbO0Tw16ruRtInEnrlOrcwBTrTsksRR2+WXLe70Y7t
21GbxrVsEzoIPfwGGVvh6CSPFc6goxfE96rpm1tcjel7MrrlESbDJcM7WK9OvHVLyWPqvCDIecnR
4JMXUuXjV6qd98Bmc8MTgZy1sZ+ymaFdy8nlqDFXheNY3mEtujbmuroQjW38lUXLtaO9CQVE+mwu
722VPvpx8M5UXIeLP5/PxNuwSBH7Mow7j9jZZjGbLcbvaoeq65l0jjFEdH5tGh1cRUfts2p5tDxg
u6XQ5OToq4p0QHbT+jE2TOsAdub7MNN89eVzANZSJOlj4Ex0a93aDcuh8cMu1i9M/pgq52p+o767
09by4Itc7A1GBBtpGuhh6VTDgiob0LjxJX66AwkUm7E17xg1+WHCxntZlwwvTMWsdCRXta2zeEvk
0HVhz9yhhRZ7ksWXlJ94wIuaNo9CsjhhFTzReZ42QwmJG+YL7PJOOOea2FIM+ihFy7K2YVmA840J
WmEyCFO8Ibqyt5THWchaDfLGprKyh3jCeU8QMQWCgy6R94SMcSxksP6lxTvkV/V1PoswIAKSSjj9
RgKefaR6A/zQNhJNVGY67zmFh9pkgC3ee8JYn5weQkzEe3Zpr+ICGw49Klq+ujaCM0ON1zkGOSQF
Ut/bRtuHZlk9Qti7WDx6+W2wHjLidAilA0RIAbuV/tXSIQkLkPB2i8kECpXGrpDlxWh2T1UenXdt
gT5cow42bOjENs0imjkBWmJtbeM2RUo1+t2p8IpHL06hvdkm0YBZ6T00y2IQn4C8ivma4cS3BfUX
gmlLb8hFvEXy9Ba78xiyxjLEbJx+R8YDqmaA46NkRawY7208eCWA+DpnG8g8vsqUegMqed4kuX9O
jj0Q86L6jqCe9MC6TL9zPExCu4gEOvI6eSeBoLpoYanufQZJ97bTF4+kYXNTkFNR3RgLffdKsUCb
yTaP8z1u5ANV80FNct7wTHyTJFjz1NHUGLo5vUIZ4R+Rpd0lpn1mTuM9yrjLflB3VaezJ62b2zRO
ndBIAH5L5b8hTwUPkRTWcWEgTz9rzqDAMyo3m3YXFZrYlj49LazOd20DRIawNjLu9IHh+cZY9DXS
lITn3X6scw4XTMQ2PpG/WZ6cI4q5XPR4K5OGhW4YT9LOT7mnHiJEyBs4bqQMTON3KGYoWtV8mcQm
6wbJDqMcnM0UrzlrhviOVgCgFd4bgi4tGCaOJJCuRvRZlxL6XTFd+l18AKJXbagyvCNjy1ur4ulH
LkRqTLHe8LJ/9uKx2yLnPxBpYqPcqZL8JOKp3IA7wLNQVY+Aut842SQbu+2I485lPaACE+QXOQsM
9tibT003n6NBJqNvCJ5ZwHGJpsvXaEzTDoEAm7jlZtQpBH2bqRRXmIzhPxcYeKvme0x8NWvcd7g2
GM9KHlDaGOVmhtTNSDGqN9WItqJdGCglQGXCClrKGKQ7kjAPiU+grD3zZ/r0Ll/d5lYVfw9k34UT
cpYwX6p3Iv2QINhkg/tDv/HtCoykTTJiN1rXFTV1SPzSA/y4SxC9NGgkAPsyUC/xZF4Qu6qv8ygf
zpzYNrdZoqatJXmNRXM9Kje9KsrZCwcVnciljXYmDYeizI+C2CUPafE0b+dR7ZAbXMCmvPKSbCf8
lt25IvJmigxyXol522L63zGBek/H5O3/sXcmy3Ej6ZZ+lbLaQwY44BjMuu4iAjEHyeAsagMjKQrz
6Jifvr9gZt0SmXlTndabXvSmylISGWQE4PiHc76D22hHdBIpGfZ8J3V2gtNsObsB/O+SZCe+Imcs
14jMIAUCWhCi5U0Fz0XDw7uWjTidtf1Sv8X5HqzHWm1sU3sI6OKGpFsSxnMyhgh9GYlNVlr5TDi+
I03bq7g8zLq2aXRy3gkXO4MatHWYTuvecU9Mme/1PPiOCmotW7likrRCwbIqS+d2QI46KwlpPU+f
IA/4yLLvS5ekyo4n7lmYavUWUfSkZqxNNzsxT83WY9eXKwGpjvVrRi5rQWyYAX0QdIqBHjZRLNiI
em5tRVIn5z0Jw1tv5EoAy7GJJDFq4dDc1ogaG02r1i7zNW45foi8DB/1Fuq/gP6SRe61CB3sQoyf
7JGMnLJNVpmetnt7wqhC5gxe/Sw8sKnHTSBnohRbDTsTyttvMdOfVZBOZA+0pvRHbzpNU3KY3eKY
2mN/2RflqzNJjd18khxLlwqd6vrRzeuT4w7FVTfb0VYKspSQ+0AwRZEiNPLXpkC7j+lS7mBdvNhd
xfjI2fV6fePa2h05ST5osmg52taP2DnTKWYMG73jfNNBuSxgk+SsQWtj0ZnzBVoB5MQ8FCi5+yfG
7c8daVkoeZxqZRfunT0YgrAVsS6LbN6M85js3dxE9e7eRpHmMOaor4uyuXaQs1/qQp4JPvM3a9D2
TVuxgLO7yMfJfmOkwQ9HBcEqD6uTlqLUVQGLysR2sLt0GzAFau2NjWQHIjOfGfpVHPTOUpU4Utm+
XJd18pI2nU0gRHRVVhnlV0vK4cJV9Q/o7dc5uUiLkbHSQrerB4XSeSmd/HtjTddG5Vm7yp3Me81o
iS5CdbHMgnBC56xGpJ7zVetICDci7NcyTPAP1BNCdXLa8HJ0R5FVFzHPs309a+jAaIJ8Hl8xjnfO
jgsuu/lAvsRTi8x3CW+BY4/qZOZEPTpejHIsN+xiC0HzFc3luG9br106UXwFbe8KkM1+6LtuUcEq
2KDX5CE0OdpKA4ewxG5Cap9LgggOKqymYm5W0DgCP2lSVDRJ/gDUb+u4Iycah8uCSLTVhO72mEkC
0RiD+HNX3KPEfZtl7Z70UEUXultPe0htAh8Yn/JYGhqC1CG8MPt6rZOoGw1iw55Ie+oLXtjOtA0I
Hm4g9tebItNOKKXXrpoewr59KL2YA3IKd47TbLRJ8/X2LH7DZokj77rskA6Lqj6ac7Dy5NQu0wm/
lKyoedI8uuk8565MRmsp5+ZU6/LrVHhXXmduu1w3do3L26S57uhn3bBKQnVvzdo98CX9ULslEZLh
DfKrm7xDXpPO8ZOODcFkpb+YpXXss3LEDypIOff28zyuEAtdjHpDl0JDw5N7TaYiR1TprNkVb4Zx
XDHW2GVE2vGcUcWlK4mMXNpuMR1FI/tV3Xu7OA+uDavAeOGMKQOUYOdVOaGDA+kjuQtb3ViNBj0u
qak0zsYP6FbnW7cirk137BUs6IqwO4M92zk5RaeFLdEI0LKKFERpMgz2GpVJgw9IDt49/WN76+kB
pqIaLShKBSJcOFSSJMBLZRr6fCkJLUtv7BgFIaRBL1NbNHHRRa209HoMy/qHKnvOPq1RVJC1GZuX
ImsI2DLi1tL2wcgIaBmWUnxnsIPop4dtqunRcGlUXd1v0LvL+7qU5VVF8F6w1AE5ZWtSXMUpqHCB
+EBSA3tHLni2aqVIXXS64Kx8XZEqWnXGHfjMzjh2snXu7KqNTsi0Qr8Lp6tZBHeey23JwP9lHEfL
J7WM465aJtOL2cxXA+zGRVyLZG+HE+nhRpQk2RrXcvs08gZxhSkTf1lp0wBH/bUUOdG2jLc0Re+Q
RBeBFt6NFuneBT/3OGY3yDOwKXcnEXrXzIVJBG4GnmOevBqjjEnIVCYXeMnTAMSBCl5klKRXETlJ
JbSqZVLqy2BOXH+qrZe6Ic8kF8Gwy9gZc7SXg8UXzRLBLtfuUjY8ZJoh3M9AXFaFPZZXZdEc+q5/
TOOzMLDWu7vGEfBjqwcHTzMopoLJeBU5LwkhzbQggYGiLJkPsddS+DvRY5RKFMsGQtctrH57kSn5
kE1uBqQ6/CrIIuOaq0q5SPmdkOSavpO1kAp7mJ+LoMQ1yhyBZNcwrCMT60kzgO8g5En1O80kNaoz
r9oZA000iuDAtv0F6EK5CeNpvI0qLe+P3dgVz7Rp4UtdNO4pq9J6PSIcu0F2yKA3HpfxhFiN1cJw
w7zSn0J3D+lnPo09kG2oYdMGswTnWWLQWCVRctSLUN5ygz+rZjzFFPdXhdckUFs9QovIWtTu6YsZ
wAbseW6ntpl3PBXxyPBcvatyWr5snpOT43TT3pm9x1kvtL1rOKfQTB5JK+0OpUVIWuR484N2tsTO
1G1qhZ4LXlNJg99FabQaoja/92bmCXacy1sjJPCrIZR2XrDY3I1t7RF2ZA8nyDfRqwuA4FX2sn8g
KtBcZK31UMO1OBABml0RnUJZjmL+InODnkqCpTokKR2T3Tgid2ShPeTdckT5inxRrQh8YqevxtfE
UURc1izUhuaZRTcaNlldDzXZ61XEMIo7Zo2HAwFpakUHtiXFqqmrfNej7du5pKpv4z6otmUl+3tz
nALCnDz7qzCIHKqpqZdUUsbanXqqQzGS1V2W3jXjJHeJqNk1lm0SpLcV/cSGLNpXt6wQQGgIHxKt
JOLSSe+rSPPRhDqreqxC8u2o2OLINH1sVyrZ8H3t8jZsdLL9cmE3F21FUM7CNHv93pIBh7+ocJOG
XvLEYASl6WBjFWEpbxxEPOobDxTBUtOmbhm13WkCk0RbaGe7Pg1gZ8FJwRuDGXkNvl9tsTg4/pgP
BlnkItN2Jbalyya3q30cWhpwrmgq1wS9hMvJDcNbR0/lRZF0Ry0XuW+bMnvKIMQ9FSqR48JQw1nI
6OjPIkqbtcew+M0looHFAFjfRRfGzTOMFNov1uaoTRNkq6/VebBMe1Qnfhl0FCLcG6GFzzpKuOAm
6bmLiVKPahA9sw18du6InUOH15IgpHCxOdeljrLZW3QWF9x2ahoGExpDau7fQXbLsE2851mH/MZU
cY48Cmo3rIK9AXa73PUBOZQMpRnl7o3WiK23th167s4WFMfCzuei+UaOVTN8BZPDWW+krRm+eKKI
x6MOHTXecQ2CKtTZImDwa9+XEPiXVp3i9lkkwq2I5OmpzvC2A0uglNaNTV0HptwZo2OXdDl2GN8C
f7Bfwjy0TzX9PQzN9+1BA5s32VF9ThYFQ4FAW48r9zoj1azfW17vmLgyYHdtyzZvH0s7M5BVpzZ/
gNrRTFq8ciz1mXs4WrKPBPCjJYmOpklcuRhJhxuaKcsvzdoaT9nUJc0a5b65xZ5qe8tGRgHtE2NG
xtdNPukveZ3ryzzX3fKtFZqyrqbetoAgy9ySbMakHvo1mnSys7F911um8Hm/HCNQBSt2lTlZhK6u
MdjpKy/dm3HQuquEIarfaMKnu94Ys3Y9WSMDWLd+yYk5MsVAkHF1Mw7p8LVMmDZ7xqs2gB8o1RWR
K2voB6QntxXHiWfU256J8vXMdNV3VWQc+LSfIqrWqO9wb+vzKnWG+UllMeFoDB8n5RKPPjOqo6Fi
vEDoMI1NO2J/mAAXcE6IIVpbqOHoJL81EdJ1qGkaW6JQGWua9iDHGT4DPW2+x5677bXhmxG2gBPs
HrCSN2JwCesrvsS6ZUKe3pleJx9wZyfbTo4vbmvxaI4Q0talOaz6OYu6RVYLZ1/ysy6S1HH5iJlK
rlRDAkBKpJOHLhH3bWlfD1nmOgTG4QwLRzxwG2X1LiaOahq5RWxSR44deWUvoTWEmPgTAkP3tYI/
zmjhvF0lJFokwzZRMT27JdMzSTNqqftLx6T7oC3EvGwJUPJl6U7WETLTVK7qypXeMmqquMARXdvO
AZwyQkR8HmTZcsG4am32/agfMIBq8op4NMfeijImdNTSUBQExFenF0Yf6vZhqHSz3PHxxvPWIKRz
9oOx5ed2HGiUHO+sJ7aIN8JhXYKkSa+piMfwrs2mzDzi6OEosHuN/53OiMqFrpceiLhKIWiei+DY
oOlv12OB328dSavSOV3c0F3g1S3NI9SOybxNzaExDl4rVbbFgT8PWzeXaYW3/P2YQIXe5d96aGvx
yVJmkl+kNVscXx864LgLswphVHgAerULz64wBvCdSfkKAP8djJZcyhaF9lVoNXRQwkmnvSxzHnlW
qq64hud23fRmq61MdAnDQ+cV3srEFk/ArRapba7R5WUZ04tTqlfNFtnYcF7xPNStMlxMMSB3m4Fl
Zdia9uUcFvGO1dsPz5kfeWTSRFFgH+rGnK44t9tDbNkHguKybR559gZ1wlnoMTCuge+6QQY/r6I5
wjKnNdbSgBG70Qpr2EXQaBfNedc+jayxcIl25vfOTTSc2FHwNSgEvgOmaNHXXMXRsFbwUwua+KZJ
tkycqR37pp2OKPAjiraYawErEOR4x2TWA4zDu8zHadyK2FU0VWAhaDOKgHjPFF4T1zKVea4KdXfe
oqwJbbC/jk3qcZmbbvFaa+m06hp5DIM0fRlDY7rWDE9c9yoeQOi6KdJ8jZDHWddvO1wSC03qgHnH
3GZOkzkxIy4VLKfaU2st7MQ+5oiokftP2oYk5bcs1BKwS0F9KxpB18L8zeI3mWag1WXzjWzZ4TZi
W/KNZMvB1zNP+W1hFTBDJVHSeqnxnk7kiayKiQnW3ODIn5UJzgRz1smhEz15TpYvm756bN71cgCR
T2Pzxn5WvGTMCliXOS2I2tCa7pFDew9RapbXqeF8NQfGN4ORu6t87IPr0rIbhiq66u9gcJxsK+gB
CyDSALVdXbhN4zCnb92r1CMShckdn5k+ZamPsd/rdlPThhuCr72XoctaNPHniEoiii/NQO8WDsNJ
Om0pFuBzOfnq6MHA2nRwqu6lSUUG+9LdOXEwHnFl2z5Pj/YS0if+rrCsWC411bMDwjHwjVqQvtcU
5/EojJtyzSLRXGWyDmJfOqb1UhLSsfUG3OH4E4vaWKk055JLB3t6rp00GRbwhgV9fhKfALO4XycP
uwBYm9C8MI3ZvupMNkKLNhLGnqW/8PyJVdnlQDmyVlrRf7dkra6LOVInren2CaExGiuUAcqDh3xw
IRu8PQsQeha+znI2nyIwBIt2coE/lFNxCRtFpy6MH6OmDOJFM1j43ToV5zit9WxldNoefqP+fI4d
+hYFtrvWIlxgi5a19sJjwHnSxdivprrvHi23Q9BVwQ4fIkFeZyoOc8Ss0PBIRXcBEw1LUJTMmwCv
k27GaXTbNZ3p40mcNuQMmkCUC2fJRzJvJkApuwgUw21SetMhBKu+ni18s6HWNy/OlJiXSdq/ZZZd
XxrKbRAu2IdUNQ9qYu9D8DaRtdA49V1BzvKuthmqydSTByNmnBXMutxY9RCDkJgD63oUzvBUqYp3
N+jr6eKccHJThAPVCcCa1TwX7iVDHJyYJdZ9OW/p4eK1InkHBtB4g0xEu5vsor1uWJRR3cblmnsE
xYSnJ6QoxOajMgABLMj7NXeh5NdajGPp3BAiUfhumWQ7r+k9qKhdsAWOwZAu9nws3uWe23qXFtH8
hMCOQXfI+BFGVHOtWYGCN1EOdLUqSW87rDJfBynCS5nGPc9vETHLscWVGImFts8jVtKlk00njdjX
S+QGKPQi8mu9nP5OiS0YenMTYGY+zVWXUYpkAfdF5L2BFlPf87R4y5JiWDZ11z33iXBwhli1WlQd
olRHdbwOaz723yPwK4RC7iAAGSEQ3mOEWIPt7HEZY7GoSVUKin4nbfxyzij3Qgz10iRzdwlz/YmU
02SFtuQ+z9NX2aI8KbWcyInKWshCP5bnMHJKCiSEgdCom2obJoIh8nat5ecaiOxlv5iKCs65Go8p
HTkuqzG6YRpeHEY9u+mprnu4SbaPGfVMd2FDSTSgty9HnetWTrTNEO/hRChY+IS79OEB6UfLB8G5
6UFLPaY5c6ysn29nfcDRyUG76ofQWMJiR12lk5HXWXeOnrzkSMjW0jVCnx3hivrMuG+NdMu0PQG1
M32rlKFWgLmMN63kmRWbQ2wtYTfcz2414AOKB1SEOZ63HJurG+01XGOPQR7kDC2dKeYrjISDtMfE
5bsBzUMHK5CUYFloh0yjtS77gfmuqlqgEgP3EI/wRRN16dZjosYcflRXqnYZKjkZrng7jw4uRP9l
hHYTw1XFGJ3J8wRiZ8NckUaFrmxZuCZiQK/XlzBhqrsYMNMibbx2VWS5XJOmPqytWSQr6GOOXzF/
uQgNm3GwTrptEeOkNJTjHXCv8aQELXWjB850nIFB38uARjZnWvlVswktnrQ9iYXYf0hpLY8Mspd6
23wDGZ+fuk56BzvJ4z1cX2NbN5q6D1zLODS17h7LsK6/jxnh27FWh4czF28RwFtAwpzoV4i+tGDl
wieFxzOM1wPTjaVsk3xbTegKif2hrgRzyg1qEomcFd5aCE22rC5ke+rsQiOTiM1FSPN/V2mVewoQ
oa4yg3mYCGewF/2UlTe6qJ5dUxVHlfHIXKupL7cOsPFVbMHmaEGKvXg4dxcZOmsAGzYndy4O0MS6
5gL7zXgTDhHL4jmHQgGwIPH2eFoZ41JWPgIl6VdBbaR+oDvjhrmJsXeGTFtEAb9B0aDJSmAuFes0
U2pvj6NXLZppcvclSdfnvXf5beKkGbfc1d5tU6ZZSHpXPvoRJraJ5aYGYmk809DirF1NKNi2uTO1
K+QK3G0xkInHoKEMZf4BO9s/G3rVgumdDhVHs/YhcxWxNLvaubdCof+I3Mnbtg11Wz9Fln5fSVtd
D5alkffZiYumcJr93M6P8DTyi5E27NpMJDCqwC5vtHzCQVqFubmznbprGKULvHwDOzLfLHoaf+It
LhjvZyty9AJ90TPKL3eZXXDK231oMMOG+235WhsC3LdbvVuWsipeJ7OIupUn5uA+qtv0h4lPk7WK
xrPAddk2tK3OZUPMb8IlHwOQALoUJ3eiwku/QCgHLScua3hetqEOrVLphgONui6TM7IwessBFbBj
rFU7O4wbZrSdNlNmEN7lSYvoKO7ygdPPnhDLMUYx3auaoV6CpsZojAcLmQUFVmKHe7cogiVdu21u
RcEcQq9yuGBjBGbWP5u9cED2FQnehtWFb3qb9KxKHZRbJHjvhVkYLyauwX3rzZwP0hzZZJjzsfJY
A4ZZX1yUpC48Ehr+Eo0MeqRkHZ5KzrEhjo9p6oyXZISlsDO0oWI7eO6krfI7Gdy7Vq+CRe0lF6XT
PcVc5EwUx5jorTIiNjeWLlMgknn9oKrAkyPEKq4kIqpwhS6NU4+KfGsEGgZ+EaOV6cykXoYiKDcG
rGBsszzE+Z1szUGVRKZ8bzuvjPLidVMXGyUlueldoS4y7M/LJkt1CC+4FlBp22CTELwkjYTpNzX5
TtBYLM3RfSXyA90D+spNXhvtI0D/cOeVQQgRoq2bbSegCUQkivo0xBoQlzE88X4jLUKidwBgOCJH
Hcp+PePNWafRxAB55kPSorbyYRTF2sHT5/yuL+lPfRsEm8FfFheEFcwnl3R3JvMT+OU95yprWpgc
kYmXtbZZkVoshBY5F58LPL5NdiosqOP5O32lOKTZI+e1vsw6VCs0LeAvbNNsfKkP/SpEa7JmBKh1
y2KwbgY2jdjZR3ZEjoUua5TfgLxBdjSogjDuS+ytkWq/zkU8bA2zyigc3AKDstKqrzCpWWcCF3O+
NlJDPug0U37RBjI5QG3h50CwHbD3oqcOO733tV4/8W5zOKsy4TMsynkXM4T9pQ4TQedPzglUmGdh
tk58u+nSH7ufFOElHi9YgiCH3xX20JQmrNC5bScLhvPofCxKBM6sc2faOsFuGtz2mZ29wy64VQ2e
GY9OeTsEARE4YCXQvHIajico8i7VGHykdDG3Zif8KmsjAqnbiQVN2pX58Juk+G85Af9vTH4f3IL/
k6Xw/0EnoBBY8f5nK+AdIZDqH8/F938sn+PXUv1jpzL+S/3sDXz/Fr9HPDvGFwNZrIXtgqGvJc7J
aMiN2n/9U3PEF5C0+MIEhgwMf2fDCuvkswdQGF9oM2iQdBxOps5E57/tgfwVIzocHIxDMc9KYf4d
e+BHfTJ3PyN6jEWM+CF0Q9o7//1PgvuJTpu42DlcCyD1D1OOFNIYytK3MytFERz/6JukejCN8u8h
gH97Xe/spEKs7hmfnT/zxPlUaXq45p2jalIm3DM1krOiFySZ//QBISOcwrL42Yj40Yjy2+8oMf/g
qbV1vJifrAy8lV3f91NIOm+YLqmnw7WCefkLwwSfyE83/m+vgpMQvwQNioFK7OM7qZTlkHvGqzB4
zletyoe1A8R1y1S+2A/RmB+Jxl4JgCeMAHd//Ruef4P/HDrvr82RIy3hvpsd351PP32KcujC2eV9
Wo/w/le4hI+NNl+UOuJ50cSECZId9gs7xEfb0u8vaTs4VbGJYRT55LoxZUDKgp6F6yEAABMUusnb
m8xLWcvoF66QP3lnbQLBXG4HnJwEHnx8Zz0vqppB05AOqCo+iWAEecczYRdIJz1oavomU/3gzn22
zVpm5n/91n6yffz2i2LfJVTMwHPDJ/vx1W0NBjeiag0pIFrjqHLmjT7VqCX7yN2elzbonRCjsk/v
1kQNANxse0Qq523RnH71pOCL9Fj+4j35s7ffNAzBT2ZD7rI/+T1mgziBsjS1FXlO3tqu52xJph+D
6Lir13//HXAc3Ra0lhafw+c0QIMFfpxZcbSmkC0PZHHJl4gUlG9FX7NGp6JGNjvgFEyALaWIHVlQ
mF1Aawyhbk0G0MzALICN8dc/lvjod3j/YDzPMbkwDLDH9ns+408XveoaWL2WDNfzUDYRlZWTL0Z9
cksErx7j3trN3DvyCI1LUgcpX6qBejEPgunSY9a/H8SgPSKf5qtwAke+sux5GRYFqg5gfOupMOF+
tjn2l8Zl9h5qL5ChzSW0MqfAbRKJXS+C4vGMQf6ldfmP97NLAYHVyBNIRikEP15zqVOi55V8uk3k
EDDdz93BQRSDRwO6BCv7MtJ/oPayF+6kjaNPElwwEuvRi0U3Foh1mzGaLnIS6NplxaLnMc+VPbEX
CqNoZZgsEf76o3jH/H88f1zJESB5kIBK0OUnH2fgdqC/pE1mWAoYuRgD86xhplTJZZMfSAwybmDH
GeQwCCu8j8wk86M8c/cFsekTcgi9e8hwo9iLBPXXWT9KXQabgVV/N4qWYHMg30viIvmDVmDPYDNJ
PYdSETl5OQ8nvkN03QQhM0HiER3yMlN5ikcvu4mRUIZZsSadCh5kQHG2qSPUM1jl5U1sB+5Ijz9O
v7g2//jEYeaGbY6ngGvx/zzYf36qmizTsVVaTNHNuL/PkAVtCreWv3ji/PmrnMMlCDdhOvfJW8SC
hGksOpqVFzK7R9T7Vla2+4vz748FAr8KzjdOP4zPZHh//FW0kqzVWg5INwe79VFfUW8LM1+EYQHT
sEfJALsMumVTiF881MSf/X5UPgYlNXkWnHIfX7qJ7FiLEhOsJdIeCNeSBPblODOXEFPvkIZk9N80
wo2ZEU76jJUor+SySwQKhdF1qmNEkNj3RAXHesiVLwJWW4u0yAB9Ex166CPHvJuxfNB7F0V0o0Ed
fEUUZl2ZlZecRgIjfquoKXTDt/JP6pA/eSuJQ6eeMZghAwT41BokqvWmWCgC4aWZ4GCZ0mU0pLC4
G1WgEb4fwiYCXMNQ+a9vzz8+P7HGkoQBhcKAKSI/vY/gjOupqpj1RZXXr63B9W4rWd+otOU0xxO0
dj3rEtNjtAGHmP7ixT9lHZ+PaV6du8nWXbTz1uendzozPLH0xlsRU9Bt2obRfqAVDbr3ytkkad1f
Mf4jX5INja8lJY9TQ6JVz3TzhBiJ0M/CfUgdpK1jFMy+JWZ6W90ptrR+9gpEJwaVZqAd0qu30MSA
1BHsmcUIjlth/jJd5HyQfTzoqHYsDmZiT1zd8j7dcuE4Gn2E2nRVh8LB/wacC3BNfIjy1mDRPzTI
yh0s+eTXWox/am+HX7E8BYDrH/76Q/0UafH+voKkMc7dJiKOP36qcJxM6MBcTQ1btkrvGsjfM+IW
swP8PmPCcaKZLZsVQqRXgLhRXx4Ns2lvfvGDnA+zz++JyTknAbPzKP7s8/b4NJkmR/wgdXMsOrGb
Z6nvYJ/ER8oxiGeWzTzADI+T0qwt22FvY5Dw7WPtkL+42P7kSgf2yXtDiAkFv/7pORSZIiAAVvDx
qNKEcpu6F3YaDwdlFLWfWaGzcULj2Yvb6aA5qv4FzeBPziuTT4SDkobN+kP0UFkHrZOgHViNXoCh
QWGoM4kT+e3Z8rf68ov4tSlV+aP9Xx8a6HdMzCuGhyYOo/a/rqq34rZt3t7ai+fq87/88IXqv97/
mmPMf26fP/zHCl9AO113b81086bYPv6bRXP+l/+nf/mPt/fvcjdVb//652vZFe35u+GYKX5um3nj
frr0zt//96+7fM75umP8MtFl/vatdt//9c/3f/9bmy3kF8OCp8PDAi8+pwyf/G9dtveFP9QdOJs0
mjxGzviM35ts0/xi2KCa4UkK2vPzyfU7gsfwvligOQnh4Ph6/9u/02N/LFQBRwmXq52kQN09d/Of
427UBLkuauZ0MfbYurxWjd3KLbT45GD8uHUa+1dIlo/NAQ5gBlk6oiys4C5F+2cyilQFqPk+spCl
ZAliVtZ8SmgvfUHiyU+fwJ880uC8fLj7HRO+A2Qu+l2TX47m91OpA0Qgg7TNqH6GZx0aq6wi6l2/
rQhyJKJ6adbAyM50BB6KK7wiJFdGvpvrkFSMdd7YdG3xIo7AiRmEECQhWYLxfNaohNh+y9qOguvM
NuHHwIB/V/DFviolK0S0HSgg3JGUY0J5kaN4Y5zVuyjzhoylEKu+Fds4o3wdIdOPa1kOTrixndnm
cxCkXdYAvhXNA4G7KvPzND3TeC0XxZ7K3dy6DJwuV6fStmOxarVqSrFnheNrV8Xq0MRz5bD9GUvr
wp1DxJkyhnM9OfEr8LIeHqo08gHpkkIK5BNuMVs2+p9QtYgryOAor4A5BxfljImSwFgnxasatXg+
J98OGkl1NRgT6FSZoxZeasrMBt+INDuCKj3Cnd6eL+rXEApM9nSe6ZroU7U8qQ/j1GW1f9blQDnx
ACkaUBUROE5AmktXYf9M2dKf41ptBXNXB08+E0VmuIU1brA7gdwE2gOpNPHrDpr81zpKhvpChlpR
3LlYCNngFqWUhLQmtd7rD84wpmpaVoLJLxnWcQDYYeUOiADaNXVlyb4NX8l5f0Zhb0bmWpU1a8lV
qqtmtlgjaTTU0NprO1fXsZbXDs8FKXVSjVCh5y4besuaqnZZRtKZTw5QvCL1GTubDq6azun0m0AV
df4YJl4yq9VURSLEE6IN6jkrKF497jd3QpVSFMIz/CpRnSzQ6FtsTJeyisqsQ4QeUcQsWM9N9Q2y
GJWf8pg6MGilptbKAMfvj2ROPtYhqUibumdrv64gAms+n6NN0ieAE7lI4gb4tx0T/siMnY3ftk+b
yWW76wSMSZy8eZ2TSs2rtupAR8x6ZYYPXZOXGEP4bnoPVb9vsXZrow6nge4yx5fIe43CtUjwZNWO
2+E7Lj2HLKWCFGRMbphk8CNLfDODmgGZ18jdIDq45hXxJopP00x4w9D9IBoaDDlU+0Hl5EIZduaa
x6wn1+gQwwE0CerQJ1RnujVH421isibaBvU5QoqsZBMkMHeFuLS1FA4DpdhgSxauMiAVzU5TfZtM
jEcWcejY1ZteMjzcyrKbwoOynXBA6Gg0L4pNKBxWGY+UR5WloxA5S3zZQgk9nPcs6wEXo7NDF2EA
A/DQmK4p2VE5r0uJXHnZpn3eb86sPpbUcDyNjVL6BLy0q4pxYUZTtRWTIjV0sitcBUEssadHguBm
ehQNJ4GO+oSNQ9/pSxJkZbEFwmfr67Atxvy8wfb0lYmRxTulXuWpbYVT9i41QhFeBNzI7kbWojNu
Q1ZFuiI1MrOSBwD+o701gcCMZ59dIevkaSzY7GtLhhB9e4HRIsDgMs54m1AWI4PvyAzlZ7Fj3V6a
SaRVxyKB7b5jVwFBHvB89L0wz8OIiORSND8ZPNal8KLwcgqbzPTHUp9vyenuo7W02XUx6CjqQzqP
LqzeecDS0eed7H3BYyD3U/bj4y1X5eD4E7s8637QBB6zhdGSF5wuLDTYffEkHLfKSX3BTpTMTxPt
mHFDjOLM+gSE91R+I+N+EuLJ0IoQESxmOe5mFfo5MsRGLPDFCvqysp3dbvge1gUxbu6yt4KgVC+z
IaJehEvu1zYfv6MqVnl9//4g+v9V0T8ZIvz0TP5DVXT3HA/PH8qo9y/4HU0oxBddp3t3DNfzYDH9
d1lEQ/gFTgx/iPuVxtDiRf69e7C/gLjxTF0w86MGElRMv9dFQv/CYIT1FixMAFqSqe+/y8HfiwUq
yf+xH/7UwoBAt85EM17kY2PPptvVmGMZx+poXI1H95RvxSnlUj+099ovKpSPo7T/vMa5Gf9pOmih
3R+jNDSO9nV3GT0shrX29NP7/Ce1zyfA4H++9fklf/rWDvENGqLG/83ZlzS3qjRR/iIimIctMwjN
smx5Q9i+18zzzK/vgzr6PZtPiI4X3nmhgqIqKyvzDJQDnOzJddrXzMl08tP7Zle8TIG9+JVd/TvE
lFL+GALyVUI90hXp4EiJDrUAf2TBC8GRa0B1nxh9mZpIZW/HHWEOdFVBGjZwza6CiURMNz6N4xmt
4waoaqBcKWjWAVBbcJWgFi7KJXTFiKoEXQ24BJa8wvkFBHTbPNbrUBQhCkEDCUqDI9Sguq2A4wA+
A8hTqsDD1JzPofHflFUBAQzfNyjAKl5FaJPodC16XxSA0d+dFPGKkKONmRYN2F3B5OhDQpFWGiAf
A1g3aN9A7JRIx5Jt6qcwB/FO8BIDCBBcYA7lUCVE/9hMxQggtpYoLB7ZLrrHSXwgY/ILqV8G8QK/
Cc80HB5AWpZEcDWgJd82YFvXRVf/ITMourkhmxhJOHkrSHT2VoQiA6RUmRt0VsMEAN7kO7eKCTWb
9L+riP6I+o4woPkGkj569NvW59PLAGMAjYA1yQZeNrkTtXCugqENo3iQ/cUQNdRmkkT8EtCEVeHB
BnR+WwA7CCq3FaFQYQQMV2xo3+0UcKsmOroL2bnQo+SMKXMthgGMFTLFLUGesQ1pQtRSKimMlbX6
+5L+70Ka1X5Comndsi8oR6Acgt0GwqYcTb+AQkIlqoSw4QFjDyxRsrxmTYty2mH/1gX+HXJ2I5Bc
FOoyAhk56MudAstIqOkPYP+WDeypeLqgoV8DECbhA1D2/C2XRpzuQz92C+gRQoNkg3LwgiYPbLjM
GEhM1oTX6Km68+iNpjvQj98XkPUVw7ThwWAEvo3fho3WH0BRAyTPlloV0jfphpUD8LTlopU9FUwe
fzJNBFPt9PwV70XPR88wK21IPOrHEiGNjlgEKPhWFySU2ggAOqxatywbaGki7dIMrizQ4lQjQbih
7xtquHdmNlJtZYSCNkjgHfXqU0AWgEYBx05fGYXsBr+sDSKK/PxJf9di/v38sxKZUNfoHafV6EAx
GnYhx44LZFadtPVxc+L+NLT5fJx7n+fBjMwr07zoMTyy/dFBMl2Wl7aD2gnE9xr5DSCmigf4Z5TB
V838jWDjThgQCo2m0ItAHOrGLJNzHh2eP8nC8qOm//9YHlVdZcSITrrDGiDSNJ2aQkcr/0QPSpM6
6/kY04n9aA1Ss0MHcmAos8bR4KAFokabfasTzqCEKreLtkCo6mDlKYnVqJBb1EjNk1mZ1HtlB0kb
QzoW+jmRofmjnUtF3NmxhkbRZu2kpX6XHf754tTssBLJJoW9GB6NEg2S1HCVovgtnJ6VrlKzb8iY
jCCPd3YoxyjZy8Xn8xlZyiLuj/Nj2pGUpu2IhoTjBUoz1TjBRMOlH9o4XLXLXiZdiA0vhiuN13sv
/dFymwWBCi4yddXk2ICGZ/oKJfdypEiIM4zt6WtzuRRq5t3m1uMgyiBhFN5wjeaaWqVTKZD1Mt2z
9JKarS3qEFXSQATWCGtNzfL+pR692zxkcyBdk3w9Oqjhg/7xEYT7kNFgdge/utrfQfFNEbiLLylM
UMoNiUso2J6tzK61fKSlJTSLbkAZZ6nbZqOTosVTN/FVJPkdivC6CI8ykYR2MjQgpE2ZvVcAU4Lm
B5cKVo85Ad08HtZsHiTl8F24ziLD+iMuQT6HU6gGC6EovUnAn4nSoOMS5uTD+wjtDaS+KlQGdb9s
QZaqUS+2xMYiQtiNncT0QsNLCBfjYmSUJrOJSXPh1ITYQswx4GA4AEmX8dqRpQz8J7x3ZFgjaVEA
UTnaO1HDnulCSGREsJ+FAsYkBmHBRakRjRgcAyrODmHm2UMdbsDmQF0AWNXCwMVJnSxwGXgnsrUF
szQ1gIsrBa2TalunvNlzcCHqTkh3uh76iY2Su6TFZQE+FDuAFHTme+q1lpr3vsVJXkGXi6m5HSwz
v3yq2cK3TX2+7ZbCLjk7bCUATmv0GaZ9EGw4Wia3YFqZ0aZB2etAmbU2fohfpNO/8K/1tjvTTrUS
8JfizKSm/jPOBs3QNhB1xIYnDjSULoEEZEECsdxY468ZLpiggI6JPc3UUGxJ5r2nj89f+q61/GCD
3PP0H7GGEupJyK0cnT5utiMjKaBda1KMQ63xO6MU28MYcuDRoSTTXlNo4EiwXgIeTOFEg20uXlW8
VdJp7DfQ8X/3I3iUBqPWCxcOkNgGBlkkVeghnC7gniNXjVGQWpwAsVBiQbYuik9wqSqiyV9VBjFW
Ez0f4PVwi5hrh1DbK4lcoeIAJj0goTmUa3tglLvRrQQ9lgcBUMuZsw/RrwRQabbQeL9xGhoJKw1l
uzWdbObxlQXU3t9fh2/BrPHhpO5whZqDEP02wLwE7sRG8w0JUIbSsH41sBaKs9gq0u0Djyjuyxca
XEgFZY72CgD5DvoP8LwD/653WAikiIoXXZ5/wun2+uAA5cRZJpyMjS9wFEE5fWP4+oBCb6K1FXya
QX3ahHoOpxNC5s+j+AJ4NBgc/StCPNRn/nqQFDM7qEE44C5l/B7oVX632u1eWtX3W+aPpQWEfy/C
GGh0YFKpFFRr9NRkhqZ2YMtVyZZKbnVkYoUBvW2L0IkSOEC0YVBHJM7zmVmIvZMTwc9t5XZJUFYx
YiPULBUA69POYai1zukMrfNPcjAHGMIfW0LHr6CdAHyH9x5cW7PMAk+r29QF8hkNaQGAIj2DMpRS
hj1tCz5D2ZM1MN4WonTw/oog1YXNLo7wHKFcXoBmbINyJQstKxAAG7mAlAOEGjN0jSW+0bqaqk5o
naJgx7Zx/RW1HQrnz+dqSmkexYFZFjYmBC/WHuYKid7QgqrKyCAPA0z+9fz3l05icpZL9WLcQKoU
gWawu52kZwrcARVCKRFXKe2b+BPovp0qK4NNW/PR28yOfbC+KLar4kk/zWgo9x0dHo1M4EhruHAZ
6U4pqtptraLaz5abLNyXzH+cxtlxD5oqlUOXYXAAkIdCXQwSSEbswVhf+X1meoNHbza7hEjQ74wh
BjE4iVa8Qy/v9lVZnWpRMn/VE3va78COIx6JZiofSLlUaPULEgmGoDaf0SeynT/Pp/he0vrfB0Eb
4ffm4tu8BkIHrKGI2rLdF4QcqMyEVVrwnlyrYxvoMALcADUsQwPLIOyk1YNLuIXGZ4n6DamCNkZ9
J7fWMysoVdnNSsd6BrH5f7sSrcLfj9V6JZiJbDg4ITyqpPA9Eq91qCfg/4/fEeAEnQc8WfHF7ApQ
Q3J7bNTAN+hhkF0JxQ+r6lWusqH6OwjbgAbKay3JfnzTBjj593MVHsmETYjvNuqIB9Dr0lstUelX
Htnuyhd5vOhRzPw9BC3x45i0PBa9U2m1052qbWEgYUs3oDub0pZ/Kw6hmWq50si0kVw5FZqwOrVy
V6SnN3m0IGbpEwqvZBoPiCDQeZV8o6ZB949A92QV2NNBxnaE/ibkVhmflwVR9fOv2Azd69irkysS
/KQgs3Nkgxtg3SrIWNWnWCh4l2Ylx7rbwjx6vGnWfpxGHA9eUA/TOtiBkxpMdOt9zdW7cdiUFRQI
X2KQ9xlQ5AXFb/W6tdFSLTUOKoS5QQY7pkRnSBcjUP7hD29yjF3xKgF38DglrbjdVpzdwWk0qA/Q
ofJLVoYh1kosW9jxsMX7/eApbLRBTMKDl3qvQtNCQehSobimCvKoIoaplQxFEhmQThnSUFYs8xav
GpEVKKOS27hTybUSGytrbOkjzwJrS6G7GlMp0sXA36C/bwjiLYHSj3AMSHPoSKVhdmUmyWkXankC
I64SuUUghzWyIR8Ynh7mpeH72OB0GVKTS2OQfWDyzOMm1qojc+ymRl2L5urz570XER599Vk8jggh
E2A7iG2H3ANAUp1CecFTx89iF6LhKJOMilJsuiOFFxBSoB5E9fbzoe/+KY+GnkXqBPaQZAPxZ4ja
qo1Jo1+sjDZ0baDJCaNP0cpQQJUlxb1Wr9GONUMDp1GDDifqXHtPYwYzGfXwjdp4tdafB40/J8fk
20Wj8pCHr0xFaWuAyIVEjRNnoTyBy4voinhS0WDUUQUtSoc+m8LYeOY9eqy2r60hPBeqfdzceYxF
RTtMG4wV7GqLtWFmcckd0YbzH/6SSyoHBisLtneILO+SK6BzqYL6/ItMr/Pgg8yNH1oij8e0xdC8
DRHWDa/2WmiOW2El21wo28CL/vdGDQoX0jYFfh9MuvrSnwWzfSX+8igabSMC1annb7H4tWZxFpw+
ToDZPDVVh3hIWAhqB7q9TGx7sxk1Grp+ar1BLopUn9dWxlw4WsTZtgdxpq8CGmP6rUFKYDweaeze
MwcpzYZDPXIfOH2xgYVwhf5+9Lky6tLFZrZ5k8YlCWCNKaezB9hxZ7RejbzqeW8Qq2MgrpgxX017
CLjUyvhN3EARlTk0FmCvHRrrKwnFnUvzaNXMtrHPRCnR83j1rDf5wkgLO3MVStLROsrVvJYz3HZB
s/6mD6TOwbKpVQMo5oGkZ7Cgp2zDFuz1b5I+dBGMCLVAOqKZXSR2ngNCh+sONH2hKmF6UKeFDOJt
ZeYWso05Zacm3Lijp13G7N0XMNI/KHO4ZTQCXbiyJBY2kzDLs+iObND+xAjikVIvvQxQiRyvhqSF
aiEnzNIloSR6EIbx86HFxrgzZ5vY6PXWYtRqG7AyincyinaIE9ZwADQL2uUri+4OJXvwvYXZLoaE
akdLEUYegCbaBVdGL065WtmpMZi5WlqjnnzEB2rDy/WV2PKHzAhe4Jl6lWxX9ndY/Wqne1uU76zs
vBqhF/afMNvzdSoN0hjjoaQzMclqyM0OuCtFQoB+g/aQhXC5X8uUFrrAcMn6HcfAz8ugN4bBoL1E
lCqvSCcQ5RKV0sJtsBKLl4oWwiyrEQHd48HjoJxWhcOqDXq/BkF4PdehxGGMKq/ysn8aLJjKq4VT
K/62NsgNdxiMd7hwv/zHbTILazTUA6CsiIdg9Mgktb+C0WqSQVhrp91S+jEnA3Yg6MWQdqecWi/k
6b0gyqyKl0CBaIZKKT6yOEL/46/syXtf5tHancUqLwZLXJq+nO9+5qI+VluUImBTqNK1gpwVhgyx
XRNn34ixhQLZ30LhRVr5ogsXfI6fZRE+aAYd8Gk4l67ZR3care67dwSTP5Nf2YUwKn28Nuf47/NP
t1B9AT779yKF5OcglixGoxXR4O3LaVRSNC5OkAVAWkzp+0jh954Czxg1USvt6qmuIq7M80ISzM+C
UwhryFEqMTZARhpsAORaWzvdZ8Sjf+6vc/pbDSSVyE9LEgJeqLkaoy7iCg+0u1ZasGo+wa9CActT
A7jBhJq7DOQEtsyBl8sPWoXuEZJHbttv0CLD9UslVz4usxDu5wwPlgnGOvy/25XUUr13mivkbWyo
dDq5FZiJHGqs0QAEp1VXSkZB9Dtz3H2jJ06v1YaJm7RFq4IB9hlOic70LU8XrJWlMO3WB6t+jkIe
46iM2GmTlTpI+U6jNcZo5lpkkOgXuqq0LXeQWHsrlXjrG7whKoH+fGRuOhMejTwLYnkMbbiwRGWY
lHYQIWpCxRWhCgx5ZbmHn0SAK9A2zwDj02mc/nup3BLZoeOhVC27V7o7e5KGhjqYRum1yXX62FMK
KhF5oQmFDl6oCkxfkOhseCtg+VMB1Soz3GFEh0oy+8rsAZCD7tDUF//bAEQsRMC1XDlGTZqDVwMU
svdOWQFTLgUays/f+N6CfvTGs4gJz6kUDDDMdaNweryHEbaOBpHWvHjaK6pNRm+wOqlTdrVZ2+lL
998JAP/z4j6hKYSIxJBwbLOgs2FcKXznRgMOUIFMhgLnbm2U/1LoBldqrolybhRarb70Wm5QSmX5
8nnl5RfyUX4WXvMiCLNhyryp/eh0Gm+wSr4vFErtZdqCjb3SWcKxOOTbcLsy4sICmzNQIqInEnca
MYdOEynsQ8Ie5QPjGn4FCA401j4orLxEaZVIE1mgdFb2+4wj/E8Ymltzkkzutv30nTO505JdZGeK
xR01Wo2189rGXSrJcLM46sNUkKdyDDKJIW8g0lHJ3FfcbGpfg0ZpA+mb7kDsYPEN/5ERKrvyaLan
Fs4VINPL9JWyIljQg9EfqeQBojOVDruTztuJ3QECgFm9tuYXPvt99/+oHAmtB82oXqSc8Yt4Gy9o
bKGaUf5BZ+UDkGR2nycq9IcHizl3FsSmX1e+/dKw3O91T0lkDt8yzE6pJqfhe1RzBDV/CvWUAowa
jrUQhTxPLdcW2/TDD/b2nRDx4z3DpEblSgCcCqKh/F+XOTfFESKLiOpHrlGxt1A2l+tSZX1Vuqy8
5NKYswhKt3EVxqAeOcNR2qO/llS6/6etlV5uaBSLZOYdIiFyJJwGHnaDK8XYpUFnQawjmNLtKw6o
qv6d4q5SMMmWrjFll8oA3Cxe1QS0VcsW08hRcgLlxK13yvVoy57JNyDzqevzmVtaHbNY1PddCUFe
Hht0iAVcyEEuLnzyLa/hLAf1LCPLXZwkfbgy3FK+xc6yO1fgUJkKMV5xFRo52DU791psw32EvFaF
OrpZOaMdWDCq+K5M2sxtWkfrRa1ffOTtz195KcOc0/UZiBDA6RCLpfvmVHeLiyHzFh7CVIbFBRSm
vxk7P5U7/8if/uOAswAFCcgYEoAY0NtJX5J7aaDOiSsXI3eSzP2lX+lz0Kh+qPB/PDdXqdvzYZdq
ZOx0GvzYiH4qxCOMHihn356zUz3NcfUS7yEBb43fku2dU6PFwtpkGji2PG6mxT5/ycznoy9sDnb6
/4/BYTrLNm7MAldJ+lD4OvnFtam4lVi6dK+fWzmCIlPUfYZlxBtQ27RgJKMA3TSVRlG89j8+Pkhz
1EZtyhHzlbOMXSiGsLMYE6cwJGhhLeBgLh0I2bPAibpygru9t6EPyXvByig2Kt2efHVfBRuqhml+
DSzu1HVmCw9sEWBHkCjwkMG2/2auMDfIbfEz59TuFaZ99MY/JitLfGnyZ5EpC0cPzn94VABQtOgS
rJwlC9n7HXr345sSTSNJTYWf5WGhmOux8N7XJ+9GuqoIua7BeL5yllqC9w/wYxhPSBOiu0e+r+BE
7yiL0Wmwh6wQ+FEtvTC0zF+4rbgHfe8FdiwyjhSUcXYAluKSsM10An3CcKX8vnT1vt9kfjzMCJ1j
tqiw0gYN0FmsL18BWVfnDOiuq38Zpdr7Gvw2V3bNAngIVJ3f24YYgkrscwwnyIEW4OIx6r7OA5zP
qwdYYCmthiRG5e1WxVRsvZW1vZRCzRWA4gGyW8KAL9vY00WDBgPQDAIl2kH+LdhIp3YDE/ANfaMv
xDY4ECp7LL+qjf+eH3EhQwWA1yGjRr7VdrIt973mblhvZatPMfJBNnG/4P6Yf7Zq+ToNahyD9Vss
4o4M2A8NuF0IDXuy9VdGud+5Hw0zC1eNVML8h6QoB4Y4FulHLTwQiW1FBJBj/3J5qJuG4pbsLQ7I
9ZootBBIZrFGbSS7le0ZQvMaDYglpFX4qIFMNxYrAMR19CkkUNpr4asZw46v3gW1WocvObo4UJM+
EgAzMZGojP4nS+oJ5ykprn9unzZqMXA62GhmKOoSe2sjrYP1nEvSH/B9keMWJAAz9K6SIPMA8QJ6
2A/vZXgpKdvlyWvaUYYfwfKygfK6RNtQlzHC+DUq9hEsfxkS93u+VAm2RZmZC5Tn2/aOwHw0hezv
pZvDJpFqugrXmi+WlfNcJWAVIJfnSa/USL5gxwKFvWwlFC3uy1k0TpqYIlliRFpLfPZQkiT6Scga
BlGlHMOqPj3wsE7ewhqMQM26sBoilgGoioEXCGn9+RtP5+ijF55FWbIuoQbt4hEaqBr0Ec4EHXJQ
Zl2kKwMsXZOZWQ7Yd1kSVwOmtNRbFcrUZogMsDbbT8gaWV/habqVwk94Q1wA/3n+Ukt9IWaWEbJJ
55dQBERWawxates31CY8e7avUjav1wa4IsMmXQv104s8mMI50Sn24w5MYbAvIM5y4QbXYrz+MkCN
uYNTqBROBYhwV/gsJGtzBWr4Wg8FG4r5M8AuF+o3Zg7bmwAXN2jJsgCHBjzK5aCvPJ+KmULHP7fX
e9H5R+yBsnfBNgODAh2Siy1zE0zm3O5D4OAgRv3OZ44AgJzi+k4GaD2nNWdAckHaJpTxBRL7UIGE
Gn6ysuCnXfRopoTfu6tI6zBqXHwWcfgoxUsjre3bhUP9nqn/eMlAzGDE5ebIyAcQzG3ozSpUem05
q5JeuCDTklJ7Pp0LV437LP8YKAlRYKt7vEEFjLTvk3IH/aZQ2MDQFxau26r/fj7OUiC6Y3p+DASX
Rz50MywqdDn22Udhdy/eUdDiD/FtvLbv0coXuYsVPfoksxAEBHZVJBxmjjWqXenElq/EqqiOioRj
mgeeAleKVoaG6SZ/iU1UF17XzuulTXp/pB+v2KKVmFA+hi4PDAsmtDxVU7134ZSavU1/MR9iDd2V
dfz70rebBSKqDPqQm161U4g9rojaqPamr8coWQ16bgTqTVA8pdfW+jpL482CEEztoXYzYDwGxTpJ
vtRy4ayxlZYaU/do+2PyWBjGcjGJH6+BUhh2HmgXodlrNBKr5ytw2pMPFsac7+JnLQUqFxZgHL8z
3R/uWFjwo/bblbrDUpJ4PxN/vEDAZnXnTSG61aEpb5b7xC7sUA11VLk27abWMrXbiybITTaLLvYm
LFYOh/sh8OjNpqPwx8hcW3WQFkBExFd5i3VIjHG0PLpGxMkUZ465SVDK1Fc1CQKWG6c01ipI7t28
Dlbz2rBhNNAiixot0CFWSUER1GDPHJ5P+tK1/r5XfjwbXDSL3O0w6wXA3jqvIF/6A/42cQLtayMd
IaK5bY1ELeuVr7yUgtyLnj8GLMq8FGEEhgvhdXSid0aFyEesC9vRcM/AaUsWemP8rjaCW7KWECzc
Qe8h78eQAxL1iJqGLDT3GJnT1w4AsAHh4T8GtblSZhHRfQSHQqxdCxW77lhbic28AhOiRg6YtWZu
DmqpcDY0X3G5Jg3hslbHXdyXsyAjBELXFVM+BYlOKbtMPnTQNJPzDWxH/Y2/cqNbOEjvo/+YQjKC
0IZUoCoS9bQy5AyU/s3nK3CpQjAHiocjQcP4A7coiDeFN29UohNDKeXeZW7JYMC8MMzUBmLvEAGF
+3x59tiTRB2R4gsvbXehTXeTxrtmD3oi3ATDI1UbI6t539VfP0AypAaw480VGx7ccHvswQM4P3/u
pYmfQ9BZD36owxRtCw0lItkzQp22APg0xNN/HGGWvSQh/IMKKZ2qQV9uorJMDoXsAlIpKpx4wRoD
CuO6zuldiL9zjHhcdHEkZh2+AwigWvsm7HEHOtUWNPSt8ehf3XO9A5ow/8hW9uXCcUXObo8D10YD
T4ZTkaCwqVTmNAh59H9XC4gLafKc2MMSMHEccKqAq48l9eqjP5tvIfJ6pOU/K19oac5myUzoBmzK
EojsLURgsNVDrWohgM8bKS6cOUpskkOfxQJ3bxuns84eyiFCf9EsV7bl0vjzy1QbsWRBeWjiwG/m
Oz63thsr7VpPYjqfHpxb5Cy0UB45+HlBkM647/fuR2t1mRIf+Jfu5NkdjHaNHqJHmQx5Xv7z+YQu
pNVz7UmX93pSjDBi28ALRa6RCtqZVQdKdlgDqT+u8kGP6/dhHEJVAOIomDLcdz/jDeSsnj/648li
59h3cYAmqVvid90OVkVtJbfEzocuV7R2cC4NMIsGUFrMpbwXId4QoH4K4aSjh7KHIx1bxXUomzBS
LdkTF3cN6vg45LNzRHvVeHQwRBIJc+RMhYV9wRRqx2swwQt8aA6oI/rgFMiSu+zic5e0OT6fx8dL
GiJgv78PRY8t7DUwj4AFvWDDbIvVi/NCd4idq0sTIkcnvYsphOjNNTxkVwZ9PQaOrB/Rfu3+u5Dg
sHPIeFxKcJpKY+CALFYDMXwjvPUWjChymYdaICyyZH9T7HF+ivA+yFdW3+NYykqzQAAVj7EhScxa
baFhkb1QRmw2n8Lazy99lFkkGNw27MkO+Y0goTZFcgoIG+xnI6w8/T0T+99I8z8CmBXRVj0fDVMn
cijho6m0HWxyZQCQ5XE8ufCP0htKbeqVSv9Chx0Cfr8XGTzniyKChIkjEFvqk9t2YK6Hsmf5R0gE
w6tJlxxg+lZGW4g4c9T1UKdCCwc3tHZx/QMWayVxWvgmc0S1SPZQtCJcRGe+gpnZlYBxIXflOEWS
VkDV94rZg88yB1VnSQt/oEjA8WLnAHpwIDkFdn1JD8IG4BObO6Zqvq8AwoLQqgLlLYXX4YoMZBag
3VdxU2mw4LDWgF/32sqjp5lFBrRnxE4Kp3I7AFipTtq0EaGi517yTeOgl6EMmq/Xtr/jzc5sTEJF
/qeygBxxt+ehaSECz7mogcuJNdXhBlkOB4iPgprctYNGYE88//2FTTznkuYdPDsLIkMJRmYcYgcB
FZk4uKfnP76gNACLiN9rvsnaGgcIfn2M3wPHrze9awjvbXGF2pqP8jgwLo0vr/WjFootMEn4PdwA
A6sSwr+4EoHoMWriMQxhwURZo6+geRcgvYQBOgkSjRJf/bUW51IgEWclEKLmyQjOwUjKu88PptQ7
Wm95vbDCXKWhLGA28G16x/X++Zwu4NPZOdSbp2suzlMMF4rWKFkc/U2nChxU2UjLYHCejeAoITOD
OXRUQMSFtenRJCMr92UUP8vYJgAdhJha6QRAE3MRg7q7nXWQfIMPeSjArEYtQGJsCqxswgE/K6xv
LPORoMQMSH6Rvz1/jQXeHjSIf3+rmhBcBpLNeA1nBPaxl+TsJOiQIVLLTaf3cn5BUxQFOv7Qf3u3
/iPYVxDeuVZrRYjHaR9gLr/H771eCD3IQjm9Tl6ba7PzbGaHVqXKaZkT2igcf/EAlKUnUo3/W3IL
8eXfY/IVPEeFqRw0Adq4TWYLenTMNwFalLVC3MhNfawNV1uZ4elC8CB2zTHktFBIYt7iDKD0a6vj
SrKtL4URnoIt99k7rpU5vplZgBui92PAimz3/8Ewelz+gDja7zeFmDUzsgESEjCNYMeL9WSNqSXE
8pjBMlqDFwFVDP/pQsLOkeUUfGMlKkbS6DNKH2jt2Y1vcF+kX5/P48KZJ8xiWF40rlBVWChup6JN
NkhQ9TiBOwZFxucDLB0yc9A41JegkFZy+FAq+zJa9AsJuwHDPTCvU5KNQhgQ6gPQ4+CMYV/Y4fSx
jPcUN6Bm5REW8m5hHsI4vmhhgsI6NBu2Mp1626xqV070hWILZPJ+r4UERlYs1InREMlg0p5b6YWk
dVztWIuR1FrSW/HFLQ58ce1SdQQrLNeKkwhD4eI1K67iCK2S5E0MrV6wG7dAa5JT0LBJR7tF2QaX
Qs5pOTlgrd7oJNkjTBo9RCHZ5KXug3hXtCurbOGgnOPPMz4NcI1Dujjua++FqU8DtEkCHXqi8CB/
vhCW7gpznPkkgclQQUA55NW/MGaNWl6P270cb5HeKCuDLKznOeA8q/gGxqE17gqNcGwY9ovyX2i0
6zkzkZR++GalCDa5voa+zK0KklPDQXyKOFQ06Llcts+ltezgDvt8EKDmGPMmFTm/niqYZLThYCFA
kHqbXYrmVAx73qVlwu8V4ZXd02B4wbszhXXkMOrZjs8NBgAGHzJYY6Wm8SRUU2NnAkIK+dZ9wv7N
w1iHVF8Y4jcBmO51CebGGSn7AK3BKgWav6wRUIA61qqE14oVj4WJ6l8SXEwqgBtgvA0FlP+6QGZY
Ow22ZdGrzV2NV6NB1hRrh2Tfn3+PhXNoDmaPq1HicliSOqRSnnn7b2undmuExvNfX9jY/KxYNLAD
xLbcEnGY+yLrm+utbOqFtJSfBUUoCXpF4uHTjcke/YTMN2EjK3urElUL58ccAz7yIc2lUKd3utDi
XDV5aW3GpjRcPHrkp8/nZilxm8O7G0iKE0KLWmerQ7tDhqmwRZmJFequjqKjdIhXttzCZWwO6uYz
tqFK6FU7IwOSSnwT4AfbNtbzt1hobrJz5LaUeRWJVYQFhFvsnoJqJFTqkEYlZmkBlbRBF0DDii/N
9Arcsl1fSyO6rKKuFsLiHNJNizCBYzMfFVwZ9uPI4thruhGdAHz0qb8iKYEBM3gNsGLpJtyev/JC
Awn+BL9PlCwKfcQOrOrYgrCyURmtE16CTaKJKmeIOiRlxK/BEf7jOuFml8BhIFEcSrFFO7vfi3a0
BaSIPRCnGMBs8lU6DKfn77WwWed4bDiBt2EiYtGzsSczgEyF3OX5Ly8ViP7HOKWuakb0EPSpptlG
TIWCsA/8i7sXGKiJcb3GVIKSuS8QXNeKEZ1wl1E5AsySpMJNu3ZyltHY9nvlaRYyU24WPeAhUnBj
iGthrcKg+dRsk+3fGpNJq6LZbv2VdHtpac5ug5Ff5FlF47OVVOSQdKtUfQZnj3GT9JFasomVVv3K
Jly66HKzBKqDm8CEMpgY9awNkooN3I/sEEYGiha3MsgCyoWdQ7LpDJaMwoSwSy1aq4xpEPi6bukb
qwJxaIAtVG5ABze8c2yEL8KBsHxJHnClkFaeYKH/BIOK3xsPCCDgNabXBPQEvDSYHAI3ATaqshaT
JfzQg5SAnZKWHz2/QQxbsqRQJItKvYA1E2lWkVrpFGg+td34K6fiUi1uDrguRyjmCj1mkjAr2b1/
MnBqbNDZoKExqNF+DTe19D6z0DESYyzBVA8rvdIAP8khDBZYwaE8rqGNFrK5Ob6ag++rFwkYgLcr
Gdnxsd+uAcOXfnqWO9Rt1HBhhp9mhBeGvbauzkRglO9zf6XsvrBB2VkYKBihEYgeAwyU0ZxcaINI
qFIUYLApvLty9i4g82D793tF9WMaErhfYfITDcJ6Tfbhx4qIUq/NpDAS2lG4YFSQzfFkL4V+QvFN
SyrUkAMJ8kb683i3VOu434x+rGqaY5ixo/AMERrKrFIneyF2AHuEvR1oHB15FdWMuGZBp4a90dRv
4mDyUBRItqIOCw4Gd598SzgQUfrz/IGWwtUcKz24gZfkHR5oPMNPeJPtaC04GpTBcTL4FCsFiKWp
n0Ok4XpGBGSHK1M9vHKZVQ4bMoPENPQER/69EAeZbczAz3C/U0O0YX3azkRzIDZCfyE/4I4cRGtY
yQUaAjuHTROpABtqOOs4XEcfGq/Ug1uQDook8GbL6QHTbUNmGzDHAebGSCrCK1TqEsoia1wltgkJ
BubGTf2VNbmwseZIadiR+JJb4GGIIYXHOOhONGTOhf/D2XnsRo4G2fqJCNCbLW36THmzIWTpvefT
z6e6d1GtabWAWRVQqFIqyd9EnDgGXSdWnL9Fjv5QoSvfTh661WI0Yo642tisJMWE2nUTg/X8chV8
/Zh/Oaj/8NP/WtLDmmH3XfMdygE1ktTYAu64sfbbIPCHCuGPNeNfP75sRqG3vi4ahM9BfVjtca+c
RgeVswdbB/jjvzfCD8fzHwnqXx8j4OjfFyYfM/rDC87S9pc8QTz8Npf7qTb/TgsGTx1V6au5kzGW
ukQ3i5Ofs53uGo/Fy/ggPxo4R2JTFB0lJ7ccqbUzN8Jh5bcZ109r4FtVkkh1Tgbx19eD3ZIRVjIe
rbggOuaXKdMPB/j/IgWnijDFydfXQ5HfnCgHHJMJ+i/b5Kei9Turt1sjQe8FynyTiEHZnu5L37zB
FJ1YHntw113vGLcLEKZ2lW/+ez38YKhAvto/b4thjVdyUPhIeXJNDoaNtKkEO0d9mtozoyZ506au
HgGYZhfh67BcfvnkH6iCpMD+85PlsheTSuaT5zf0dnnrSnDSGHp7UaCec19w0ntcMfim1jG7zbBr
ovTyfitTflDyqN8pv1YSWUuGcwVTt+i54m2uvuqEHJA30SZ0l6csWI7DEY6si3invBau1tbGBfuY
7nW/2gwOxMX445d38HUz/8vR8p0VHMWWGssKJ9fklG7pj/v1qvMVpw663W+mLz++569z56+N30pq
ZsYaFMTiZD2WJAomznhgK96HbuNgl3wIfVKBfETGGiSuX7bLD2fmdy6wXK6dmM6rcjAT+VPo4R6a
C1bDdfn230/uh+3+Z2n99aUWEP+40nlw1jlGjNkdfmNs/lTA/LlW//rJGRlDc6rSsJUH+QUQnJ3x
0L8pPnhZfRgvzTG5Y4l6SUC46EFuN3ni5DvtST4svzy6nyqWPzXGX7+B0eAS/IfX3OJx8IJbMLEV
qA86wSZVxpk/iB2LfgPkf8IXvtOCl25t4lZjcjLCBbbT0akRD7yLF6Oz190KzvWGU3b3MO2mnf4r
LvtD9//nFPzrG86GIIbL15LsH4v7BhkH5eib7ipuuO09cZ/5v8pqv47/f9lgf772X5801oq0NjPE
jeFawCTFNoKZm7U8Nhxzv/TeP32Zb9XHYC6jtCY9I2WzGDamPK1OlzXtL9f2T33od0Kv2RAkmkqs
x+gFjyjBGx3smCPnTvqNfPLTcfwHM/zrGZH2ssTD0IgH4ya6Zoqc3k6f6j2MJGIKkgTpNVpC6bLs
yuPk5rm9uOXx18ycr/7n397Pt74oU9P/T+taaQJ2rb8a5yKwvBIjgsw3Uq91f8v7/OHE+DOI+Otb
dtKc5qs6wLcCDF/FjryxkzlItlD+ZqbwQ4X1ncRrpEYbLfIXAyD0Me1uBaK78GktYCQJpdNib5j+
0k3+tCi+k3oXwoTW3uD4M6abOXHD9mUwVMfAAH+InoRHYX5MfvPo/KHw+V88XHLqyGCFh1smroLS
tN72xftg+bPhkx7o/p+Oc/FbLaIWZBGLYaMcQimWXvS0Lpx8TvECaqd4sOvCGu3//qCfzrvvNNwx
lsOInMn1EDvpBK04S0k4ecxDd4ASWbhYWLsKhpRVY1flVl3dcXwq29hVftttP13H32m5hml2uZGO
62EMd1O1HxbRLvF1KT0RoSDmtWGLRDJodgTuFeF2eePYH6KPIj/UhfjL8vkDCPzLrvtO3SXxtrDw
5cd2tb1FJ2hLdepO65NoeLFySGdvDXFgM9fTUJ+y/nlpQooG1ZGqxyLxw6Zyxry5m+bSUUWUm03p
EKJ5neYbBYdha468dmi8QiHiOdyAdGBCmtOSBTqmuVKxl+vaK9KXiUlUKWMRKHpyctsZ78vg/x9f
8beCJxGVpJkznrCwD3fyZ3kLu2JnOIufn9qNdFXdEnF/k9798mk/7PrvUaqJNZVSOZL9MTjRRsTU
c/KY+/rRl3kW7nXxC1gvVtW4M9u/bJYfXIPU78ThSgpNiQAq7H5Rf8u3XQeSVJZnOcKmML/rdKQm
0UXVMNZab8tUC2IddXqZeXlSHghTPTfNLbYkBBWwBTDW1XUvUmArxDbhqA5e+cPi1mplj1JJIgLB
3bGnDqel13/Zg3+GQf+2/L71aqaR9auhTGQAhT12E4xTVtVftU2WGiARtyYKnq5jXwLRDPISyPF7
Jpzqqn3H5NqO8rc1exkqKViiDzN/KCUAre2kCnarbvr0QUjPAy7XeB9bN2EWZKD6CU4WWjrtC3a5
jkd1BwEszN1GetAZ5IhaeVaroK4FWxCvlPgDlxOnjjGWiwW7KB/nNj+OQpBbXkdQxsKPwxHHUsqj
YZmO0Xo6Et6p+mVE+sOgjuDVf1brQmI0Wa9h6iuCBUiucC1tShfA9p6UXHh3wi9DzX8/1QkC/+fH
pPqiD42mLgcTQr2KobIdEYMRVUizl1trfPrvzfEDgUv57gyesKDyScPfeXSnI7kplp99tgEcVG0j
B9y9nc18kCRbZwjSg/E4Sh6JVpphy0411bZ8yAAv/WvhK/qo24yxM3SAmfhojKcexxDzlwX5w6VA
VN0/n8ZAOjgZB2woDuSsfMVSfK+eV0/8siLKHg2n7xHCo5VxpNT9rdH4QbamfGdia6Hei9GcikDC
5LtO3ZW6MlxAsqifk4fadKP6vEq3U/02dL541YTOYtqz+ahKs9311YOMxBIF29sQrq7C1EpM/HE6
LosTE4wM6Kcd01j/pWP/oSVRvjO7Uxk9tKBQIkrdrolW30p5JrgTYrMgeV30ZKHah/DdPonNb5DI
Tyv02ym+1n09ZyIfiR/fde5HW33TXX5rT3/o8pTvhO50Kbus/JIpkH+bBnTf8kmrecLb8VW9BSbH
zB0Hyf2y126tq/JzvG5zZ71IWGgH1f63KdcPqDGR5/9cd4uuWFXefW32K32XPpE1FKRHaSu52W7c
5+fiCPIh4P1WvKv8Kv+9JzX5z8Dkf5+/eNf/82M7U4XW0cuY6RfprSpaV+LyWAvZazkOV5Wi9was
kFiypQxW0YpHgTQ8KtJ1okW7NunctiuPVRO5MqdgebWEFzPxq/ZqrG5SjajAMnMaxg5EJ9oKqU/R
PF/CGp/8YnmPw2HXR8up1YqNWTGdT2vSf1KMl2WMpLOOAqil2bRCp2iIoUza/Uq+dzNOXpRH3oTD
Zx57SojUV+yvBcla7NbSsR+pfEuW3GZWXXzwbVPelsUhH5rjZN00iD0VcQunzetLM0a6d5ZCr59N
R5BfuPKIJJ78waxehmQraqMj8XU18ylNVSg5ZCeIdji8FhVpJnlOwG7tlMZn1Fkbc+6cbJUbl+sm
6/16fhALX+jB1CuzTZ08whYhGxNbXi6xmhe2ItWnqIgx01wmeE7JVPtrn3n9MO8olsx2S1zWjun/
cxjle3I7H8Y0d62svNPiOahV9Sm2cmfuitd4ns79HG8lKxhqfE/7Utz0vWUjeJC79FAnLUZKKrtw
kdMSByU1KQeb8HUOLkX3ypVcAiyu5KcsCwp5l0bvVTe4Kg5AoqnacWpy+pa2MSLVVUcUKUMt9lfN
pD93pnKyWisNWmPQC88o9PRtLOTmdaiaAluWhqSD0pp5grhpEeokzKUbESC5FSKSKYqmM2ye4mKP
rcG/HGXdW9TR1hQOL4T+XmlhcS20j7HeRo9aVT6kxXOf9+NBy7RAmjW3GjNzk6vLs9Qt+aZStO4x
jvGkttTyc62aYJ06/CW9tL8J4/M03LX6OY47RyASovYXnCiacYMnPhW9UcaXuHWy0PKUKMgkJw13
S1kQdVAQsWhaAxOabRsT2HqVNQtSs/dQteXkoiAnjvdptC3STV/v5vbcUQrHWegoQ01utcfAB8+8
eLLF3sWblqUbcw7rbiEEMz7VfXJQh4O4OIN6hbF4rm5oRDGAM4XrcT7EHZQWPdBaBwDb8EjyVZww
uxfXI1kRxQRLshXdVrJDYdnnYnMMMQ0pmKNghXYx1/iaNHF7QZBS1acpu6lZt8bjIhIx1pBveaOZ
w6FqP4rmY2bPqS3hGPJLPbNIlPG66+PAzNQHxnUoxAxaEmF2EzWF7ifG2HwODl26E7PHpfq2VC9r
eFtNcrU1SvGM2cg5b6VjK7deQ8rXdumjh0Ey/UgHT1yvM+lUIGybp+c1q/Z8jWViNilg3NPdh83q
jFa/X8QI/rW1m5TQ2valfKMs6jWZtsqtGU7dpiAKV4hdQZnzvZYCSrB566IkeKjEyIqloTLAavF6
Su26Eh01f1Ca2J2X9BaT0mnhncdE0zaGXzWncV0bxzTEraF4xVh4c0ZgSOsX8/owNgjUiXobLYFa
1J6j0/CULzoPtTiPExm6An5SRMWbWgK9nIgTIWKQ1XsCS0XLE5/2DNEogTDT7SylfmusbqUpTmV0
vCSx2UqNW8qe+KX1wvWlOpRkcuNfehQMdwRVEbGM9kg/cr9+jkoq5HwoNdzuZStIE83yG7GrNkoM
o93S66emVi+1vISHIrqZpvPQfPRpa5M83C9B1tyavHU9AS3qXXQH7I5CrxyDAPVO2evCJiHd3C2H
04qFq5k0ByHOtwVgfyRmhdMm1m1IuLA7chsqgn4j9x3RX0K24wFPQZMfQZ6syMOGsj0YnGxnEeja
uIw9HqYol+L8ShxtIX+GmW9aNySHiOOrboWaLUDXeM6tQFw2JGigNk5Jh88d6ZX/2azbtHdqgjVM
W5ocCSojAwHFHnHk15PTRA5PdRBXOyquK+mS4HlVej0NTNT4prTvwyth/YwLJHrlm1Rg30H2hYFZ
bTZEd2Mbb4Q03+pxftenDYa0WSUHXbGLGXQ0XRGYY2z4Cio8zSIBeNaDjvtqUGTM7jOnG9rZyXDg
xaJU40rTOAW/rBz3kXLLSZ4sxAItWBY9a4wSIm1v0V+p5YQFhVE7mraJxbV3yqrmE6K+PzalkbxK
N23iz5oX5mj9dEf+Gs/iLl0EimEEiMEw0J4NR9ITm8XjRZ3qCBUMlAQdUnSZNNldjd4WTKIUjWNH
0I4ZcYiu2+IzX/F2QfZxXZPJkBGEtu31zOkrMurScnpSu+E896S8kawA9LF4ZX4gSi6TsSsjyW70
BmlXK54Qe43CzBhXm57PNS0nnpIeiQVP7SXJTh12tBlt0YQG81iuWyWjl1Q/FBGnAdVdqlMq3hWr
YFcgAf3O0D2pY8TS3mEdFWjdIVLdKEYX2AxXWnWqR6/DsksFCCAYtSDeqb9Zr0YIPml/jRSzDFuS
80qPcBHT8IaEdAH1blk4j8rZ15Ged/Lg9MtMYLU7iM9m+m6QUNHTxvjJx2BySKCkrTinILxAmiXY
TtpWluLIsi9JntXettGdVu2Ur6PC1sdjVe6ZRkXFSV+8FrNtEGrVrgynrjnnnoT5plhvK5oWdXDH
cCujaRuCst9YJH+C8T2u0Z75o8rmWOMXUqR8U7YOlt4cqfLI7Z1A8g2p94am4BxKl+t60bYRb7SO
xLNKF5rXSX9Iie0p25ZxFOM5R21Wz1rnXYr5iBeJHVfMkp11E9xIir1U11/M57j1knJl0aaOosub
qMv3WFHtxq+HD6JrTpk/kBDarKTiVf7IQV/zLkBu+nne4dvhSM3glsspZ0o/Nsal7R2r3+Vx78pz
EyzDWDpN2xw0cACdJG1Vac5Nf5CFm1DJ9538QrRyuYSo8/vxoiTCBcmJ02AQisvk7WCAKQk7XSD+
tMFicp4kW52d1EyP09woHE+lTkZn1e4H2agca12orKSNHD0OBpDRoBoUVWJHsUdRFsuGvxRz8bqO
XPipobhp4UNexgzZqgI10v1FHXBh6txhVewB9B/QUjwaNfs323IJGCoi8mrdqYvpyyVtpawHcTOd
5+mRebHdqJ0j4h3YFpMrk8G4VKoTawcr1+Bll8veWhviibEU4WJL9Jt66nyEleRHkiYLFmAJBfHJ
YvxYhkYghC8ikAFom71aO8u4IuU0sCKZ4NOvxYwQKCxV27xq20Arwl1tmZ+LEinumAqXotyGtfgi
peQwJbxqbWwCuZ54YiDzdz1jpzUwbyCSa5ppW8YewndDFbK2z8syB1aLzdN4X1jPsnjfr/fqQlnn
1fnVSnSi1PsLwR34u4fbGM9KSgFH1tPrSVY+RvRdjkgQCr5vA6y04twk9bEaLdlWSmGr16xYod0Y
oy9XgVikb6rReLHVY6H7NVasVsLjCWdtS92bcj21Uc/P5CVF+6YspsOkd4TilX28jZd5N2K4bSPm
vR4r6aj3S7xRxPGp4g7foL20gqp9kdbUK1PrY57JWK1SZ9TvU53yHco+OHtyIdqdUE6peM1SGpOx
IPxuwvFlbNwuh761DDuq2W0TCvtSSjdxHQbEjN5j37dXVSFYJkqcsUw+FQtL5YisOY1Qe8N8FheD
Io1lp5NPzmkJS6IqT1zOewV2cdce1vQ5sZ5EjaPiZGRWbGds+HIk1JOIgsyrAZk6rfOEhqNknLHZ
Ydy979aZeGekWHZiDfFh7s1NGyrn2mgPGkO3qC7262whYaMZaEM/j1K3kkoeXy1u1L5iUL4uhzkq
/GRNHG15EFX9uZ5p06RyX0hsKBDXVPtIu6eYCqkvahLjUQJ4jaZ569Cd5aR3RMWP5deOWa+plDeC
dF1jntJOd2SiHgo1v8x9hNLA5CcR+HMa+AS5W3B7zxeKNuWha6unRbE2VZfdl/F0L4PPzPKlGQ5z
GX+Qe0H2JclnZGSNS8i9yPymEBDT2WF9G5GMKbECb3qyRNgLmZfVJ07YqvLkbp8xhJb8xQqK/Mai
HaDW+Nq7ar3rLXkjlWSXcfs3E6uEBPFbY2i2TcKx22juIsAMlV4m8VZf3CFFOaRKH3I+PGrTO4vQ
pR/j/HDCovDaOHXDbHbD5k03iBtXPqrRW43msFDIdVNykBTRFvoP3RRsiVTq8k4xr4rELQwcyYG6
K2woZrBUpXxStPRihRLZREK2XZCTNPrCGccIdapcWX9c43y3mNVdk8Ae6IqNLDqFiKE1Ippccw1r
Z1AnKm9p5HK29tmzavCQnAQZRsqTGzZ14qnJbYi6tnyMFdfEwEMUDqa4KV4ZMLaaE2EZXj5NyqNm
bqkS1jnIOpAMaZdM5KB28c6wfK3hpqZN2WvzcFkn8xhhmIHeSOxKV2Dc2/eUtBimjroz4mbVZ3im
UhP17/NKthMpXcpjuAQpYQ0tcvGkiDw5PanNi458yRxTghFp7UZf1I8ZyC0mmOSN9ZnfGDu9OnF6
ttwwY3pQ0GqKVzLGkjP7p+5dUyS0laxC1XQt8znCUqclGVveaswgw5flLoaY0Hz5Dxeyb6z3M5K+
Lnd6QCdSRqRtzYZqTqHia+HRtAgocuh0aiq+XnAH49QrBWfRPu9xu12tk0kVrGaNJ+EHBSA8tJkr
ZQPJRRzZVNldEW0jOi7FyryIbkHO2NYiM7XrpQT07d16iY4Y3QVdT0cx9zuhj31LwjMz+QISEkKi
Gi/qP0JSRZN88Zux4oyr7KQNxihotRwnyLtWxWMnKCTPyEO+RLtP88itUoXaOHF1cT5PlbHVIubt
qvIuRphRFe2Gq/0iTKov5H6Iw+L8GKLfaMt8u4ieou+q4tPg6JlL2g5PAi4N060Ms9I2kW0zydkO
zbOhbkfI9dXy0tUXFdVHaTNf6kn64QTIbarvbPTyxS4/SHqwm0q/L7qtHJ964ZF070CYyC0zMQnA
TI6nb/YuOa6mdZRyKqNwb3HVjhUitbSuwMkqLXn/soakWzaM4SqupulJa8T5SQ2bDqjSHNSdIFS+
Ms1BWvYe+ETjxHHm66RDhz2dr4zkO60+TfZaVLYYsk/qLm/n3RQlgWwRHaGvl1WSUUxlfr+M21Jq
31ddT46UwLeWGJUbqCYOjk23vVJfN8X0GUU0bip2CmEYG0Efl9e1iX4qNK1rcbF0e9ZjupclJMVW
uKrkxemIo+Z7ueIyvJr5GAdRKH0KpuRVQ/i+TNdZc1o7p35WmjdmhAPSD3qewVVyJ3/TMRhLx9Zb
hq8Czuj31YMgk4ODGx0WdWbwNWwx6cjUY50g8PMMgbQsV5rspfSk2e+rlyrht7dV6Vbt7Lx2YvVL
nrBlx6qVl+Q7U/K1LnLC1iccDYhhKR7xp6QQLKH8ur24l0Ds6oYw+C15A5Z1KSrk0p/6q3RW75Un
YfEJ95YCaXAl3a07P09uhvQ4aJ3D5Fi79FzWWuQCVqBk7TT8EIOsOrX8bc7Xm0Hb7C4/Dum2xHpz
dMo0aHC8tM5KGuiEZ0MqLg2vIZKZLjjaCRQ61Z2OqVR4PTayNxT2mL0luh/COpe26lGBiVituC2+
Gmlm5yEjz/sG1Vq3SZV9UdTbVA8IgUfqOvWv8eDKyTZMP4T4JVxvo/5tzNZtLfktblS1S+tXAhNG
LSbBNom0XeNZ9bkyVo5T6GwRGFi2o5Bb68pPzRdrTE+5hqewzj9je2gEHdTk5aqlM6csjWyb3Sh1
RAd63aQed8mSunKJBVYaH2ETB00XH1TzoJ+1+oCK3MRIB9pM7VpvwtjQZXuRcV+ATJTnbtxKK4nw
GaN6bMManT5836Y7ygQB2b5IzgGiSuuusLa19hhLCBDz6VpX3wwMelMAJkLqJw6z8lFtyXYUdE9t
DkXpxuJ7J2P3W75a8OeKz3q8aEz/FbTllYfRp6QBcBzl4gmcqY/PYb1ttJsyO7baoUI9DwW8QD0P
uUkUPC69pd1K8paCYK3ey9DLyS3PC9cAtOs97FBtGawqnfsvGSKO8PGou/EnV1JI1OCs3pWdyjHr
DwJACxnEw5FypEZl9kaN5zb1RsKS7aGobPOVS6W7rz60xo+a21zfqmjyybknVqdH2YGlca9Y4zks
qisSTG2l5mESVC9eW2FAgGVs3vFdjOqqvFHj+2g+4zUsrHetQmUTJ06alKe6p4+nqdbjAirTEOgi
X249hg+lsCKZJjFJ26p4xWU1yM0+t/LAKFN2PBaBlivFF2Gn4iFd4hx+KJrqXueWzCnC5JhmNr/X
qku02FVxFfYs+aNOO1OqvAEogaKK/TO5m4sTmZclu7HWlbLvyGR9bM/Q1WzDOCzVpVTumvCkUdBW
TMFyXwndUd4U+T5BZz0ogIeZD26VltvuuuIcxJy5k1my9DU3dekb+vOw7goBjDdonrtsMyH8NV4U
InJELk1kg/Mz38uIg0kknl16K9UN4KadVzst8TFhIYLEMvzhg10mWF6vbpiATlQg6yUx7uryY8hf
9Ka7Am+HhaB0h7p31Ix398jvWqZPs9LaTcvI0LiGLGrx+jpL3MRgEXV1NRdPS3JacQiJHrsysgvl
Kg2Dkn48sg3rTp1dYDfrlLbgYEqglFvYWY7BSTXSiAEC5eSfGA9Ss9ehHWXxfqSU5RzRnbZjvR9S
7v1Bp52XOFNWwQUaoqRoyy0VEM1ywn4kfIi1EM4oqm2c2UG9LIRslh9y10UvavU25Y9d66hoijCh
sc5lVTpY9OpgJdK+q8BR9DMkhrEk1Cgw0gu9Uylzbeq5bSj3JmVF6FSrI8KI7a4avCQLLo/PTLso
1aXIHT0KIuVds3JX02+zyMnTbdwGg7phyME1PBrORJxDfYdvcJpjWyYcl/KmI0u7Pg3pJe4etBIA
d98JkzeiGUjz59naKuInFV0jRI5OlSJTx8T7bEXClrnCDAfHaRpSMeySNU/1IlKP2HFrbqdQvemr
iPkJ3w+jFmJZNbt7n6oNO6WO3bQNzHTTthQvt10j2F30Eep7PdytkGBj18iD8b1JKdVwcEKmr3nx
/UwO7+zK3RndMLVgR4Mn31og7geFGGSTFgVwSWQvJ1yBgQ5KIqTbJsrdvL3PdNLQCwYe+3SgaDS2
QveymoajJ7sCv8OuckRjU0JxJmlD5joNjFM2e6p8v34oyYNMpLpA8/sQIpPnXNZLRyx4++RHuVHp
GpxYxREqiaC9d8Ctt4tqgm3bBabxLedoTjBu7wsIJklxYiIwv8+q1+9xI18kKEDAi7fcQEaIg528
kfW3bH5sLxUXS7xJ8G2hTAs/9PxhggkMlJVz1KqO0ocuHJ1RpzwHdgT/sKduu8CW1IynSDl2Ko45
mT/FPKT5Tp72rIS8ASN0FOR4jWt1J7GH2gnY68rqQwL4YFzG2cX9SaGPlO4F5t0qSLLQ6O44A4lB
xjBso/mowtOErbS1VZ908JyYsnmzmOeKXK3B1k18B+4noXLhPdrr8v6FBz5B+zXEgzhfzVCKaP3r
Klg6r059cXIqwQ07r+u32FaLybM5brO0dOeJSZg4XCljaK+GGUQRPvPdVTmzw2g/NZINYOmd0/o6
Gr223jTTrr1rCAHFYf6T3jOECqk+RLAVTS+8GSCUPxmfQ+bGklOJONRvZMtG5WNOm3HXMz8YPJk7
+kNJd9JHoeLcj5lgFKreED2b/eMsXam3CjYE8njVPSpLUPEbKd66rECV12UkbahBSCxz6OLD5HlV
REeBsoV5glYaW65kcBm6BZ5DkH1Bdhy950h7kRJOSq8v9oD1lvwRR27evSZ5ANJKQrY530nCvmvd
bN6EYkDDp3+qmeG0T6n6Xg8vgLxERtvps0xJfZOVJous/uI0KFVQgLznp3Butq1+ZI5t58tB5dYV
BlBYv1bAB2ciZl8GHADMK/Gzqq5pJXJ9o0aV3cx7reKanulbt0b21kjvinb9hf9jBMXJJheXP8DS
15JT7fSQxBusYyxHqzbMB2BxiQBD8fqqp1uRJGbxLueVT/znFYF0dgPebDNrNcIb8Ya5SUc2sz4H
zXyn5TcpayquMRPHqna6Vrd9faqVwFjccPZBSyCEEQaACXcBu5Feht2Fv1HQittG8llvxvw8cC1E
h17zjNAZoiCsS5dI2Gq6WWMsD/ZWcwNUPL0NUeNUj6p6w2sXOzfHqVwPxtYHqp6QPLyu+j4NiTUg
YhizwoaiRmh4a8u9xngmue+Ej7V1ZBaOsTD32H8FEahfPDbHigpHqT1LqtyheMftwYi89LK2D4oK
viJxE2K9/4hXnJBtqKLrxRvhSwlc/0GrQgEgu7l9Jb7W0va5FqTZJpcci9qViBwTd7E+ME3OaD+n
9eUUIjZdKDbZELA19cIH4RbI5wNOyn3Ruo9flp5OvWA2JTtjvNGMkwTNTz72zcaS3yb+ct2OxrbO
7FJ4COu7+qWUw12Y3jE5+Wp6rAGSfovNV/fYHVUg/XZWHCW/avW9NHKZS8iW76zwYY4hhVQOL4Fa
TaLQXjU3ZSTGSdxROetMyEdbHL8MkBI3q+B286e1UlHVt+pc7Gedpk31J9ZWhgzVFm51xA7Fh6pI
T5WE9jYHy5sZZKCuamWFm2O/lG6v10fj/13vJDZUJEAt0+TEpDRV1YtK/gHKFf3KaORHAQDCFrTh
a4ZdFU7XMrXnGjJBnrUiAyUirSbqblul2XVLvJXLytGHetPW4aeY1s/WaL4KchI0jJbtTE8ctdvo
WeYXk+oZpifrIxeLXUa+Sjd7gcgEgdQ2JbeK3+X4VYaNIO9DM6AFJ2ywVbZSvf+C4WJX1D8Z2Rfv
pNBvEgXTbTR71bm5GZrIG5bPYVRcGCgdFxeY80blJ4uKJ63KEMx9EzvYt/mj5rWSv5p+yahFG5LP
Wd/JjE5mc3gqVY9mvOkc1ZyOWYMHcz/ul55NXICJychrAKnl5FRdW91TpIl+OmHr1mR+ZGRXQAB+
NnzFd8nX4/8Qdl7LrStXGn4iVCGjcUuAYBKDREmUdINSbOScn34+zlzZdca+ssve52yJBLrX+uNw
X+wBaicqcqvmPierxPtzBU3NtJY1x2u1HMHUwmV418Q1NpLHMtwl/GnLUp5M5Uq2aJNyTRB0f4mi
I/fmOAeLy4z1YP3J8XdEaS1BAFYM+ERQOL5mHkakiwZpWZJELY+j9j70wgx3d/RhBvjuLqPcFsN+
BomFrIJKMOSjW8BfwPPsLO2w2EDu+rpKOQWXfTkDE+2WBTbuyC0c956wA3O6FuRtN6vQXpcYNENa
TDaD2u7K+VT+OGiuUme4AC6DUgzDRen3ytPSPVBngYdycN4tIfl0/Uzf5M7WrSTahl+bqJTyrF8n
Y5enZPftKLlbpdQ2cuoNfcDCbTbPpvuE2oU4aeQEin7VefSZk/mORtOf5CFhylAZEMhrEUSpQRhJ
gqTo4Bv4g4DX7VfmvPfj1tF3M0lF1HVNPwOawBwC7zxwlps901q+TqGJw4m8cSPatsM5T15d+ziP
pxSWFaDX2psdejvA3fpeAjjVQdbHoP1vROPAnlwZ8hhRNPIZX4b5XGvX7s/9yWJ71cdrO/yuJgCs
OL5Odv+ucTPM/MN9dCurzwwlmDseBpr8TG+MA0hRo/MV7F3d4ImHetAYJd5TpkfGyCwAvzOmlbt1
aaoKz1m6yYqrOzw0w1rJzirccp8eaGAXhrjNbzWo56/Krg3uual+yvDXEl7qsvSjVU5Vj89dtU7L
5Ft83pNHcq7tzSaDq1e8xiNtSVq+juL3qj6qX4I/06frKf8Jy9eeRFczvbACQkLCHpnmcSkTvzO5
P3EMttpelu3BbOAASSSCYszV3TKwSYAcA/UFvMsds9PRzl7TBTodOUuPOCBrA5OPN7sRfTOZ86Fm
jtNt3+0eFu2c1d40Evq8IWgjMA+hc684Nddz/T6p8PyeafzOdzkFihp3zfZhIFupGTbu+02qM1ig
Ism8EsSPkQGlj4vRN3lvnzVWk8rrjO20rI0n9zI0r/UtcT2eB0BQwApNQm4pf1nxQSpZlQfue8Gg
qb01wCwy2aqF68/FSqKQzX3DWVWR6uuXuIAO9++z2/s8B2G4xQmkiq+avtUz6DkWa5iis8t1UGp8
6OPG7PZVz0bj0v2hH+r+C0vug0Pmt7kECjTm8hUOqCWK5/FduSfBdA8KKo2mosW2C2IODXU3sSqV
C0F/R2mgir3fM7AKerUO++MiT+n8XsdvMlq76ocKRRebNzt1N9bDpK4nG+7xkIHAu9A/FHeosf3i
aupXnysHWXPThAQ9vgqwfaV6sxOOWT+i0Z0Q9OGTyPwo9dk1ClSG4mG2iLiy+XIQ6pu/U7jPE2Wj
wl9H4U4d+YCSaz/UgZunm9qBw4G4W84VWjoJAYoQe3ioQs4J6du82lX5nUSnGGRaSq9BRCKbrWhy
b6adjYUhar4s5dnIR8RBI5p87J68IdJheEf6WERBshTMEODaNrdUba+ddFzPFnqcTAI8GOm5y8ZV
pTnHHkaffGfFM/THXl6pmITrli4CqRXz9uA0rPfpU1SRCDBkVoMGCsREr7apTbmNYAvPsyBiV4R5
BjHpbqL6FNqG55JlHEhRGY9N+Zm5PBMxgAvTqYjKkyZ0rxCPSuvfP+rh0ezOOX+hzD75tzkJMkbx
mJk/YUVa9i1RkedrLOD6s0LNbmQF09IRc8Syy5wcogrnqMi32p8OaO9GAchIPS/IIUPd9Av7plR8
KIeKo3D5LN2vVsr7P3Lg+U9QxdiSNeFoOszdsaebT+MUofzK37myhQac6NirAYl27qQfrQ2Emk1k
2tzAQbDpICCDGHhT24ci+mvh4We23eFvMVv/f4Uq58U69VDrkh2t5kxUhXgrGYni5m3I0r0h0GRF
yV7nB5fCOVCLecgn7dqTSTDuC/M5TC8mWkYZvqrt2PqLq537bgjXjX6fNsv3KEs2+UGZ3l0N/Bqh
m9fzq/Svsfuk60MwZft2gacKHwsJomQ8dnJf6jCHT5qytcR6cUPfHn6bch3BrtjOjnJXpl2r2MXK
S6wPTNrfdvllAjHF3c4yoVtWSUPjZAHynpIImz91Y3dKcv0pIz96RX1ZlO8tYhTzb7NBLtHNKqxz
DtO5fI4tF2nkXomx5p2bmi97il8UF669Wqyg0Ab4J5SPRlPu6p43vOstzjXnu+9ASriBtVER2z4V
n2E07+npe5b9ftJfHGTFJRaCuL5ZinxsAbUbFozYUYZjDLsPnCZUr4ghdlOGlsAy1CiodOvJsWV8
NUwEQrVkpi+Wcme68lo6lPeYCEfLb12ma90ydkqNmjFfbot6h4A4cqTqovs/ZRFMLkIoM7wrA9kb
Tbe55S5VeooY9uY44AUgV21lFvq2d6PQqxMn9Xq1HjZRZ37JxpEBTCiqhTk6ihABiWkMdIdqTPfF
OVSCLtuamou/zcd3MBrjq8L9HlqXeXhm/WySgyvwTtSxX6BIKr4s2/QdihCWldWwTqWE6QucMF4j
/2LlyaCkiCUUq4xrjI9UNEHCaQgbUg2P2dQZ1ATW5VMmlEOtKaMnFGNtkcuh86K6vuiuvRX7WrGd
jU9LwH/pm6zjadA/m4kVP0dNURVwJXCW4k7QkUJcGp5DkNFS1acmqm62rVG5PcBE6WvE7OY+0azz
QPAmMMHMFCuAsCg9ZgzexjZcgfFuRmRURtGwa9r8YRh7E1YrhO0iYDgSm7pW+TIxzHllnqZfkeRT
dlzIkV5PZh9a59gWzSXXXU9wdihTdTLaDzcR+5x4kXroS3qbLH9yUZ9aRvVjKQ9Ome9i2eOI62NQ
/XyjhmdrCBK6T1zMWAbt77NyNgQxtuQDFKfEYFz2mB0dbUv1hMEdMckj7qSYWXPOX2Z7rzSB7u5L
ayOn6yAOJh2mmAJ4x7qqe+RhlkFHTQcklrmA0CcKKKSB8ktDkKWtk8kA7decFwJTudwLopni5aOd
mj2oCjto2Xl581zRlSHZac6Q2opzMKMn21q3BEy0vhuDLkHvxtwnPftEtmyZ+11sURhZhVj3+BiM
NaKHoCS2tp8d35D8utVO1mLXz1HQozvoddbJ+jUa13Xfb+vM2NVmZ8K4MSglKA2ROnPqvtZPJSBq
L74dTmtG3m74zDqXmBrjvWp+gMvCpjh1Mj5p5TbTx4fF/TUFEHfOXtLo+9lqg9nmc6iUnYi+DJOq
FsXHdEZG1D7T2spzC/VTdTcUPfpNhejFbcLPpqipzUlCpCNo8CbN9JXS/owdbWHeoQ6w7W+dpm71
JLrOYeqFtaDjzvSsMEb/UCqob4d23rSNQ8jnVPbuz9BU6rpXZ+ErmozXmhX+aiUqVF5lo2+pkaw6
xMKJSstCbhkl/wekQVRxfy+5ipCzpQfMke4B4bXhw/vxTrR9HqRJsu1r9xBNE/wdlTdol0Zo+HKS
IGKVNXlRWwYAbGVpIjQbAG3EUCSHZKpBo6JLjZWtBhTp0+KoQMEZg7Zd0B9Offk+am4Qi/SMKPeU
xsljeLclGqBNPUP9glslR2tj27a6VvuiD+zqrgs7TdZBNRPxtCDoLEfbDYq7VBd1uzdGhOOH0c4e
VovIty4Cf4sxymQnSXAklWgTjGvHi15DKoV5w6DWqWt7+ByWD7Pe6mybBiKyBn1NxFCCM0/xpf3U
6qfJcZlwKp8+61C3VnrHj/jXVgT+hfZDiu6gYTwuHGZz+zNVavYWxfan/FZU6YsmZvs8Q26DIGQs
5HfNtpYafjacnepiR69KAza9V4vy/sIVMWmTuf1V2TxoxhtKlqBPMaGp6IYjo/6rEPCn3iDeYik3
RgxFUYO9parpenMndpQF0bf01+qoryYmG/eKcKMZzkPxk4Zf0QDIySss5l+kBSNzdZ7gwu/AJmZV
Wzd2sPRBiydCvQzmxgkfQ+1khF10SfFrGmgPr9a0/MTVMO6T9lVkmy6zf608plxl2FiIxGjwC9DH
l8bZHmkLGDLoFL+rvLR7jm3ds0mFdUYvQ4ObGt22u+vtSLlGETK5KH3FOu4ygIVLWR/nCJkTmlWh
53D7uW9HzdaO0F+vCbVzZvobeLpWI5FS91G2gJVQ4fOUrZspWCbfuHIRmyDcatB+qOza1UdMnl+u
cbya66YYT8u4i8ODLs6tlXiSIyYdXofmCaoJQnnMoU8DtwBvQ2rqYsb1FM0KBpXLDF4mGtKPQYnO
KTO42Rwm5aMf3YBD+zE260AZX0zDJHB1xJFg+EWqWI8WE16eIWIYWk7a7FHawtp2zULyB0P/ugx7
2FLtkX//oEce0iXGYl7aMu0eYvavPF+OUiOfG3TCAPrphgQydT6LzL5rl7RNrm6z8nOZyfmYTK9Z
dE/T3ruw3LtTxu+B9zX9dBwUU/yD7R0EhH3U/vIe2averhyQ+A6HRmlksQ8Evsw2RlPwjWzZu7RW
64ufVxG0CPHduZAjagKW3UT5zYWNbhRNI/L6ONlEMqhIhSmBrdN4O1SzYKvb1WK4TOqMp2Vo44oo
VWjsIoOuNjuWzpoYFLudQRqMYBj+otoRT+gB6tUQFf2lj8DxOfYn2CwZabOvqrg7XOCp5EHtk9ob
KvPVQXyCraO0rUtVGJsYd8u+wYuMXUUptiKnxFFh3O5nwQu7IJ2c9DDy7zlOb1VF2u+83NJlUJBs
bLVOLbgAwUSauNvo8jjR31Q5pljVenIulHWGLKQviZUzDJZER4FPUAVex6zZ6oOCkHUC+WP8euwV
eZVD5s+TIR66af6cFNBCw1IbX+hohkvHfao1CtPc6QmcNW1uzX0/bnX5V7pky8faxWD8NKsx9UrX
uegtXHJ21sNntOnZOk0+ampGplvfcGlW9TUUjwax1agIe5X+APE6pd8hK1dT36LxXeNwi8RzZ98m
CyxXe1GBCpO7DuiWmFDEBn+Pz2NzckccA2FU1w/ODLUUWpm2deJI/wzxqObQpXKBiSvD0HcZqdQh
MO4rXQ9dHi61C37q7MYmNT+7pV6Peo2NOXye4mFrhI6fp5P2rIqfsFc8rgWrjuNXhFG0MdjIMBqj
ctABj8pXo0p8J8ln2+a/conAxm7V0u7qJHxVABXU/jmeAGIjG5lNa2XpNnImndcHLW+p+jmP34pz
SFiOhvxfPpj2NlO/54hqQWGgJja+81gcgSz6RaiQyMwmmHEQvHGOWyUHprMpij+jsKEVO4KIJq0/
qFOkERH8XY43u8cdBBJPsCL3Xbpp53xrg93J/rMkG72PnvFfIXJHezjwcXM8jC/9iCDUVAt2lMS3
wFH0BU7IMeNtx/AMbg4iNd5/m6QJivoRMjZjf3fFe+uoT7JwP/IqZ2wGtbTnXEFRcI90QOq4yfPm
tbMZ74DZEns4EkOcKAFqcdlNGwcbFLplExpE+E3DjtMkd3E6xRirSIHUgMbODbQulo3ou0qs8A24
lwOs/rX16mvgm0W9oUUIRonYSy/EFwOOKE9KfxKU0XgtW4U/1zfSHNGwGNLLR7BNMpJ7zFxazznJ
CpeX1mPOf2rpsu6GbterSD8WcaDbdIWZeNKQsjTCy7p4E4cz7cWAMsptlnxjtXasnAeAx2MzAHcL
+6LJcotoOpdj8zbRHlv0Ja4hNGrkOjsd/72A82BFnpcNVQG7tuHFsgg0rP7GEPiunNy3Pm0gnCN2
bQVfc26boDFmFWBJmEg2PSFmr3dt5ort4taArpH5UCRgfMxCqi9Ltz4aPfoyoTVIjNV9qDMMJ62f
JBa7nOQpbNWBuRT/SWuhSI9cOEIzfLRHG9jIsU6KI65OWntaeCrn5sFmojdEFLQCiFh4HGOH1GVe
gfaS7a1OkaSM07Y0jTNVgBB2L7CPM86KzTj+6rVzyBN3bQq+YVgv/r5nMN0mH7dyqHcxP5bWotwf
XkptDKzkg4N/O5f5IXadbdhuWImj/mi9hCh1qopGb7Qqbal5IYju4gwe4ut9FL6HDacjDwqSmihe
HippBR2ctjlNALDipSIYrhzporEvNgJvTNYQzqpXL78m+qwu7Hd18eHSwETow31yGlHEFT9uf1PM
a+/8oP6K4k+pQp+gXuv9WPkcSec2bZdfFRyjoTAinf2xGrCOJWjGYdoA9lPzYiTv4XhhPC07kKuK
txipheIEaqdc9bLZupERNITGe/OdgTEmuWM33xgC3ftcbgflNtbpxia/1o0P+vRaYUHSB9rcTNUT
cXsnN2wta7xsUIAg7y/9yMGeENPSf7vWGG1NPdyllvMR0Wo71NlmckzKxLG5FdhtcmR4emqjLUOO
YGuHmDnIxLIZtvLYDtdxjDfVjOHPrvYGxgGsgGtiFO/u997kk1IGKE7EVo65YjMeMM2XYGSsSdKa
9ikaDwtsLo+ujf2lxFfV9nEVIVp7n/Uvvfp2YOO1mizX/r0sFpyfyfg9TyWO+qp418rkUsVE17ZG
d9Em5yVaVFIL8sWr3PmgZIfKJViupdNO7DSwsISt8v45yIgf08F42PA9YWNRZfSDFIn7+ABizLvF
6Vk66UaWiM5TCMxjX12i8MoyE5VQwYdc3s2SQd0n685Kvi3g0vE6Ky/M+3EdXgYLwmrC9q/KEYl1
2LFvAMSz9e+7FPW3NY6PKkLUBX2tOw/bjuVEiDhb6aI46fXsL1a+nyNLf6IlCyWs0eGUjLtpLXp0
t5omObszbVNZ87cunK9C/3SyyyJ6L2sUZC16ixArd+VJWNMnuvUydddDiHQ8nFSw5PI+HZVh/qI1
YPiswL5MOvZ3u7jz3/dMByabqZrZdQnbMAoIrJmduJLOVhWB1lCtGKMpLU605ASd3ngObzOJ+KYw
DmkOpdyJcD+lxtVMoiC1DF+6E/aLTZVsNAU9KYL23vT1ZlMkJ0WET1gguvh7HJ1HOb9Z8geDLwQ+
W6htKb4ePWnWY6IYlxZ0vXGqkzKpnm2KoLRV+8mZUvRPkWMELHHENuVjgAHxIx7xWo3ksuUiMT+d
MCVjdqipAM3G/xvXlQwpqZaynohagS6rMQD3Pd+TNQVLhNIIm+RU3IT4RO+3GN8VFIGB0GHwJ4UZ
hgOlehX28szOtLO5dQoNRsSV6mnA+qR0X9OSnpzsMNfwG7L04yLDUOEgFZq36TRvIiFPCgqDekqO
VlLtdWnhjJmsoK903cf1s86sGqxJ3dchqEFcRa9Nqq5NdGz4aimLRydctkGXjyfZhp6EVCmXGTX+
kviGcPysHFHOtbX2WS2uHQGtEOyq3Fqn8XqXE3VLbwNw9U5H0jbSAWDjUfMzCTR7NsZ3Dt5eu4l5
Z4Z8aR7mSob9pyUitAWt+hMDdiWvPB+m+4iKW7Q7l5U5FM9VYcPBXBc7mMqHjklCqwENzG4zivDK
+1WohOgpvyXSeGNKvcbseUuyCjmiWyGQSirF1wzRebFs+YC1It9n7UgCHdBukvgNm7uM/RqWph7H
vVPZT1RuVX5rlY9te52jjWH4ZmwcKnBhzXjp6pIRWrIIrMssNFZ1jRGtDFS4VkNMXnbPXGJbMYpz
MvXYxW8Y2XauWmykluqbRVu+J/tpZDarlour/OTTDRKcFf3uA6UKhzheSyxeWCYBJG02W6g1xb5G
7yDarRppX0NbIS3O9xNAjF7sxfAjjQXRefzt6BkIuMLd55IG9tqV8XEi+psaOvEVLSxrobEcTHj7
hVmin864XEBR5vXMRT6fFV7sQbUwIGiruJ/eMAp17k9s/Gn2dmnbS26d4S8hh2dcxkp9iprCN/Dh
J1ZzzJZLY2Ybml7XDYyRkT82xbuTvM4N9yAOc3HIRhTsDSJx49SQSJU2AmjyzlIEpYNhKvazu/YQ
VtZiaEV71i7OsVH+DIJyM9zCdoP55S5N6uMKR75Y4xuKSKNruy3tQl4eR2uI3ZmeRB2fbYDkWbeF
J4fBL5eTaRf8YXi4EBok5m5Vai8kGjfDiFhk27l6yPUHnflG3XTLnqRY4PzVQvqRM2FjXV7vdJdc
l9UOX24ceqG1AzAyzU03nOvey4G55NWU67pgyEaTbf7W90YsgBGRvihoOlBHoE+KHpCQr1LjS7A/
wyGgqlIG6NYGX65y6iMEKJTepkjwXJZy3eA7ghOIz/CYisX1ip6iDnMvbotgnMeHqoXSOMb9oZ3f
Z9NPbMvT00OXPLbT0UYmqsfnSlV4NKP0vcrNnSMEn963W10apdjbDtxu46LFxBCpfDF27FjLgfuw
Z4Mjrdss8pdO7EvXpQwQuxYrbtnBZk/Wq2r+WXmBmsvex3J5SepPV+tz3CoYHOpR8/Gk+rPeIXpI
N0qCLFYc5P036r9Y0/nmUUmBSWP4681wXXTVizr0DzEkTO8QF90clEFiDlPWUSOfZXJ/KuJHy433
NZ+0HmoBXItnNP2uM45CnS1yUBlhE9nS8Zdu1a49YTFmuHsWsnzDngHtDw0QUL62TvRdmBKPPFhI
Seal8Ofhy7IM4KIeeEBWG9KwwFMbNv+xJ5/c8XR33mnqPPv1aBLEWTyUSUYeS8QUVgwd6Io9yCkI
RUfDWs3aW0/9ZqEXzEgbPJ0gT/3UvsRNydveSpVeO4tkFbPT9YtUNPvlntan+jb7vS8Hq9+5GsCB
dMESTBe1ppgQh2J8woiizLd6OSPoTLW3tCm9pSWfABV8DeP87nC1T/JaQ/1Y2CXcJgiT5tPsLo2N
RWLGBTZO+W/RYnGe25AZtUfPr9WvDkXDTd4zfo3dd2ToD02t7cU9AaLKLxWJRXYp4m05PDYAxzBp
i5auJCCYgC52NK5FjDKTZQW1/UOlEelGybQLx1+JMdmNWOCi8NEdGJMKMVfnokGahqt+YPOkddbC
0Tdq5/C+PVYQIIb6nmnWG4FHStnv8ix5NyQu3CKfnxwaBK6gpltGz84E8xouY4bcScPLsG5515r+
SRDSg1g/jr7nbqfHylrV18Lpd3Aqm4p4pyrLrxEpWcxNCwI1EgUZ0eljQNM3mx8yPee5LxFlowWN
ZzQN8yUmy3zFnE1qAILfSHEu+bJ4xhh6SbuO2vZb76oN75I/tNGhZ3MyUsWz4BydDMK6Djc6yFA0
Xc2Zwcy+ClBXvw3nxXPyjBGbTCwlH/7y+wMXB5SVbQz7AZlOHV5HkypGUW+q+3gB6lZXHxh9+zEQ
MR42WqlsMHJ+VwwHtR4gHRIl3DQpRqVzVlHuJewXWkqEs43rOGymiVECoxuuxSjO/KUouMeX9uSM
yt0J+Qi6UybPdR1gt8WBf4mhQGe2txdUoqQGqPzWk9RxiwEyBDJ/Fv06nJ80kliUHa8lRtbKDRrl
Y+yQ0yRBb3lT84HaW9Lqqz614T4an2dtN4TbVCr+FF/C5CFDcer6k37N6mAef4p87RafMVy8/RFb
UFKvHdxp/B5xVoyvarZ2qJ4ajzoAp1IQSlOwzy4t+31+mXIQc6HdpZ3xg3QYbM4ph4Y7PNqWX0wn
fXgtzKsY7LMirY+KuzMTJ2ZgXx1OEJKt2r/U0b53bwbDcgUOng1huW5dOzyLfvT0li8txtnR61i/
WFYo+jPH3jm7NRGHLdr6MnPMg3G30ta1IOgTMtxrSDbPtZZJtD25FoKeJeGIWnIwxtw4dw0aLKOc
t70iYKLKdh86JcdCP+ubAdmVV2O20vJbrX5nybypcZDMFd28zbIQezPE/CHrMBvhTkuaXVPV20zB
I5UpGw3pvyAHJn+I7i0w0zpafiLhiTA5q2XnAjHb+0pT2Tw0NNOgmjsXqr8F1qvG9yilvr7QGWBs
uA1tQ5rWdSiZ4hEBHxqLgWjGhFfnH6TNPUQqS3SJEziJHgen4PidN4JknCnfdPbZ0M+6sRNAQvCO
qvOQsaq381FY2sqq62ZvOlHoJ5H1BjdBzAjkdhMRHAWdGPGND5r5LXWxTXB2pQs8doruHpYjGgxe
cWNl6zixiMVSk69coHWNoGZm3dwA31YmQ61Y9o2RHnOjvcYmQl8le1FkfAhRZFiKPFltbKxEhfWs
S7auiLb6gg2CXLWpnH0CNgYIwOKRxJ+V0bxWCS6GcV0qD2FPUPScW151Nx2lcMOPPY/qwOFq3P3J
dspBV9c2mm7bMPg9uyfQbQj5chWyLUb6hEUgbvNVX6tvSh2+KwlkMMyUbZNxEFk/Npd1k6015Phu
u5viwI4ZV6L5TybJoXDRrWNPYIKySkC6+a7nLDa9268dxGuRVqxD+zGS8bFDkWOpoBT3+TzDd1vY
7l5riHJ61h3C4xwUQCnALsxaV/sJTniayy08ha3yKvXGd2EGuixCpvEo+YkQcydW7S8LjG4x/9Qu
4g8FSoaol2HGBiXyBwfUsEFW2scIidACrgz4wDwr1q1ZP4Vlcbaz6ELp827KxaXqj8lIlFLf/yKf
SZStUM4ytXyCNt60MDqEua16aYQlgSkfGtJdgWEd0xBlUzIhI/7PIVTaPcXrHyKo/r0hOJXFkjvu
iMlmpXpfyw2b8+oelPg4rnAK/pegxH8OoTb+vRm4SpPBUnUL3Z4ZRMpz1T114et/+QX+Obmb3etf
M7RqM1LnzNC1g6qO1V0WqjfHWY8SBIgW7JA2V/V7n44YYq3GYqKP4Fx/eymglcwlQnPwX36Of461
5dr6158j7fSiGVw0Oct0uofmZrjYoQCDxUfVhTtJX9eZR0s6nGeoHBPwBvW//NXO//cR/FvwcdMZ
9mI73AyTSZwuiV22DFVseNMaLA+N9DWllBPuBlNt3meHwdiN2s7uP6eOeIOWB0ypN52LQxEPSNy9
1Zm+ThT3h1usjba8vwBzBZ+mvarBHsz2UbdmT5+Z1Fx+qfopmm8Fx3D7adTaNkb1obpYyxNpf0bj
C3colieMmJ7AVxZWE4UT/TaxlH1mtojqyXtfeiZa7PI82AYO/Hxly2d6SJyGXLOaN/tTHTBTFtu6
b7Za2u2LSEGBZFLNylT4k7Ef6PVe53+bMvx2Bizuf/5Kjfsj9E/vhvmvX+lQpVmZF+pC/WL0cPbz
fXgpN/Hqy39tt2m3UjcIStTVTfEw1KGQXe3H1bX3xQpw2pObP+l94zw6qiig1//5J9Lt/+8p+7cw
vkgoeqs40niQ+rAlmUpF46HUbwTLvzWOvqpcA3hSroHu7iQYWla0onEy4ksymMsJbYS9yDqms30P
XTUwem5rYu6/kvYWM5vn5Jhalzq6uFq2ddB395Ks9RmWaSS2VLX0E+LWy/itVi+ZdZj+rPn+FzjE
dC3bvHhKjFeFbMRqjYZFntWIrKq7POCkjwJb021AlVfYe1yuZr9G5PhIz/TauYJKL9HLbAUqoRgp
IaFHhYGm9x1GQBhoHqm9fO80dOCIgLAkrhcTp3VQjEDeG2IJn+4mSnDav9FB64Lh0KPPRT0a3wTP
VZex/zQ4l7m7eDjy9JBB+CzVGc51qnD3K3tkmI2YViPRZcMqJAGqAP8AVRpfnRv0rWU8GFxjzIv9
sIW6wObWjjubtKA+Pd2zuXLjeSJCF/GY/tNWvATswCFyAtrGFvQS45dlokKO+iDOlxPGRG6YKNJX
qmrzoMtL1kicQOZrppuXODnKEk2Me84RHRJDkAARtetu3rW6iXrzKvRTH/5SYdNNZ2Oq11b9tRQH
jEQw1a8NziubOo+KF5T4JLwwGkiWfk15pbT62phxT962uOrVcGn64ktPHd9l59G48vOCHY90OhIh
5kNquR6bRNysJ/IBWDaZ4FYi+dJDetCnKojgWGm4ruQ2Dz9b9VQwSLO2V6YgsZbAK50ME8RM2zTj
1DFO3GEL6LyB4Lbgp0rHDZpSxHhLQnpJxZBoUI1m3GYsAPi0kvalmfd9cdBRGDQonFHO1Qlm7zjh
/LT6P0FUW6hicjRHjyLq/+HsvHojZ7Js+1cG/TzsoQkyyIvpeUijlEu5kqokvRCSSqK3Qf/r76Km
504Vv0rlRQONBr6SRBMMe87ZazsT0QDs8VAuyOGmFfssu4X9YgRnngMYJ9qyVezxcVeozxL0cMGT
MqNHNwy/J/lprq+98iFpbsvc3BhdcKex78u6DqEzBmC5uw5b9CTKCndDkawoeS4pfGyz4tvX4/nT
FvlPM8wCAEkX6VxvLCnkhMGCOAVeo9a9RIp9LjWKHeWrDhm/kA3blBq3mrjODLTe8CLJg/dhvaLI
ZbDQGybEPFJ/31fyQxNUNWfNLMF4KQlx6Rwr2cd3QNbDW8qNwSJchJQxo6hIWsoWnXpN9WYl2c0w
PJIzQynSNfteO2/Sveaed9m55xiUV9ynZNxSimNSdVuOp2OsbjoCQqlHqL5sm11K4HZlh+GtHXlv
hW+vC/en8i98yn10ivqz5hsx4W3ZDLfJ0L9afncqhnFtoZofUiDBZnAlpuchP7OavZymY/ubA2uj
tSB75k7v260wsv14G5OXAsT4npUnJvu5ucBiTRCcGMLXX/PALsdafEzph2Wba9yqiEPjzM1rJPFQ
hIY5qfgv3cFcMInHvHTLsEe1Yc+WpNObIqPfHFnt/ozPtpbGN7lW9zH7oWQfmxvqEnVqBpH4zIHk
TYXu6Rh2fV47/9Djl2Y3Ii3H3JVTsi/Q0WjmtZWefd02B1bGpZcNG39RO1GbkAXOiHIqayWFdzJx
vLdz8/vX9zjwhV3z9w1BCyM1xV/JvPQTRlakseIyyVNxU4De+/oW7oEGcpcdVveoxU614ZL0C9of
sHo1uDUKTYG/2kG8cpVA85ueUEWyz6mNKJNLLXrzYY1r/kSZ1rDJuquJul/tPamIL0fJWaBI6tTa
iZufhwlTskHUt6SiXBHNy7qNnXkbi1LYaK7dr/KdT2qP8xXUvES5d2H6ZhjfwrjbEA9bswDXxl4B
/7IUQdAkemrzq4KCbOgYXsr6YjzXuF62w4mnfS/DNyPRb+uJlF6cbbqQ2jsDtrIXE4rXWpzpvlfi
tsM/u8muKKQYSmwNhucyAkSOw0FLWmT0zjW+IsFLrHnyt2F6MGvSMWF2VQ9IUjjhkQGNSUZFaSmP
jGPjwJwhF8NMbzho244iddDsQg1cHQrbR00EDyJAlnLuZ9BjkbZ3/9rIkwsEOKtnP1IyoV80Qel8
k3Wirsk/IQ7IisKDqZ7nAEFSuaGoKgGG5kr75uu+dgi3LRdnJ12bdKvMR+tCUzW5u8nPT5LR+aa1
7HFyasFyyRxA/NzWGyJf71mlbztNUcXZc1huiW0WhMw8PXKPdP7PwfqH2UEuDlF9mKkuCCvrIuyV
huIybXwLcnyuPUWFDrkpItf3szepyhadJLHjmDrVDTa4S9GkgDykGN7qJJ3LZdLyzIGuDgszV/lF
0yN/qxKzvh0kuxyz8NV97zkxNa+9QdZ8HnRI/iNK8NIJjkvrKv/IpP05///ppRbHs9Yw41iHMrp3
WgfyniTOUpwUABSRRK1bX5J0IzWjl88aFa22W+zHCF7PeB1Y0ZyDoVZDRe95m30r03EnKEPOKHgL
8ZV0cQcMqCWt6/a0r0nRoDnt65KAPJhGGW2zwDlmRD+vYX96h3m2+sW0ZRCer5uJV4B56klNUUez
1l/8F9jSMaF/gCeuhc7PPbUtgkUbSiFL6rPf7W/lbdS99A8a5w1yeK/9FcMKNM9uutAoUeL1qSfn
hTAYAYnz6tQANk5l/EKMEpSsufJ+NB9JeklROf3wPcWGnWAK68aPGsMOsdXe2J9qVFlAjHynjEhT
2+RcgQtAx4zz3I7K8SYHh7aqnpEv1/oqu4FI6Yptom5BkkxhQF3gBSH0/IhrgHNgFZWL85k5GlUx
gXC6BM1+Yp0m56QlLqmkXIV4RmurexfDL7F2znFOXYcnHkWQKw3HsfLEwXzJ4eyYbPwVu9dT4mrz
X22yNVLHDVCUtSAy82JtkbLt0jWawmvEC1fpjg31JYxjimN3JAPP0l172l6EW/cEAdW/2oMX657j
Bn7tFLwV3slrhPY7c6ffIkCF8ozHd78BlrR1zmjm1bASGwil6/enh2CTnBDtvEDbXR3D3x84kX9G
QH7phtHUJgOzvolNG1nHDZqR9dxEzorN3Bo5/yo6CR+OTI7zy/2pyy+2czXTQ5LM9/L32rf8DDOC
m/ENrPY63/6LcbHPXvTL63gNhSC1OcpL36NIvEquXJNqvHxg2/X1SxzYFDmLpaXRu8odkl5eGtos
eGzxt6niAiq6duKl1VGjlwOzg7NYR3LLq4GsTwRKyHaWfbsR4wNnCcoO5Env4FWgLtzpNfWObZIO
jLLP6Mgv7dYWfVf5KUXvXQs4Hh6lVp1nBF5ByYFM6Telic9IfqQjHNj0OYvp2yKzKtKUjBkLx27S
XyzU3c6xpjuw23MW82ognHJMhIVFTiBvuwohHkjEr7/9ofCVs5iLpMzcwglbIpJ1AacoqcmoJ6Hn
NGv0E8CtB2eyt7pEJFtSXXNtDGR6Ixu0FMj+cJvZIXtOXFxBW1uQAtqqITpSeMFqmPSW+mATFMhI
MSQONQDRdS26cJSpn6VuqF+0cCI2Q4N8pUO/DWIqd5+ECZkRf12fIrNo8uSlmxlQPX0f8FWqez9b
0LLrtBwo3U9FAa0AAN3XLXEoyL10mrQMhpkbR8m+D2KobE7ejdeGlrckVFn1jZAlZMKM8hR0bbwl
vdFvvSm3TjVjeE0aVzs1gq4/4vpwaEQuplIysfVErSNOEwoID3Rv5rM1HIOVaR9Zgw69rbM4QUS1
7SDy4RahlUS7mmq9Vc7H3HaS4jfbkPq2H6Tam13pX0dh3Z6nGdo20K4x8qpy2sRMskf2DYfGzmIO
DceM1Ld0BvpQRcQgOncpqhqj6shO/UBj2ouNuuZYTqwPwXipVXt8FMzhxPVgxhz5VAce3l5Mnqrz
RTFYWAJEaU3UGgqs2nemvv26Ux569sWcqTdRllbUxV46LuwYoXvPCjCqqfrXtIuPdfwDE7M93/yX
iRKRaTiZk85NRkIwbUzVeFZ053Em2F2GF643XU/WKFewzjemoCDl63c7MKvZiymzgilTVb45oH57
aLOnIr7++rpzy/9hSbYXs6Uryb7WFdcNjPMkn+F5VGUbaCvDrTNtvr7HoWdfzJpO1LRVXszPrpGb
dk+iJD+yGB+68mLo1xAoZJ1x5ZmO1iTfev2Ih9ShrrQY8C2uoZnPZHVJbT9g4dHYUFkMK+/rBjk0
DBZjuFZ9EGgmV7dluMLkwjfBwe++vvaBDyoWA5iinCGI5yf30HjqKIVmLXp+50LK0I88/oHGEYtR
HGZ+MHUppSzCRN5tkTZ2ACy8EfP8+hUO7EXEYhxHeT8FgG6LvUNpeKBP/sqQ0jwTHRA9HPBcOipz
r5eSTS9MaJ9f33W++h9GglgM7DCl0GoSebFvo/a1SCybSL6V7ZIUiEKRtGgcIOd+fasDHpeWWIxm
p20LlsQp3qO7Sa70hylb1RQy3w4P1mo80hEOfaV5zPwyUZVR5JZ4jcb7xio4MORVBCm2cl9jSe1n
iUb+mM/uoR63GN7pEHmG5StgqxSxo6tJo+9yuNBGRGjqsQvLIzGdA2NdLMZ6lWmpENR37jvdjR4q
PvyF7xX+6def5MCQFIsBHwZx4AVlHe9FcNJF93F3rR+zjz906cVoJ3PcaL5I470GiTOTA1TcbVUf
WVEPjBVrMdx7ye7S6GiV7Dss9BwFFTwzA3DgegLHemyePXSXxYi3rbijHHNue9Jy3a7+Sc4mxpPB
Xw2gNN6//gSHRsXnrvuXHju6RtONKXeJIVnVm7jD+ABGwgrlW6ud+0gFqiMz2KH3WYz1JGoSzIe5
E4W8VMITPEUt66otZPcaI4YjL3Tgw1vzv//yPh7esn5SQG8cvR9d+pSmCsjF29eNdejai9HdZLbn
D1GWgSq46VC3Qr8Om+hI8xwY0dZiRCO4UpZJGfle7EGxtwjKiHrf6NVWFEdmwAOD+dP+85emEU3b
dV3OHdrmO7Qx9HhHHv3Ahc1Fu3i2H7a5U6Z7NVxr4hLvmCMXPhTCNheNosIxdas0S/clQn2PtB21
18iTV+2b/6hQKWL4dKwo4dBLmL93nHIy2tDNqnQfU9Zbye+NOtJrDqwJ5mKWa418mkLHS/bupO0E
6I2asHMEPF0em0cPrKLmYrJrU1FrZc4dWg0SewPd4sbXPpoaiqUVb77u+wfe4tNy8JfOMwYREWY7
onkQuLbiW+KT1iYjX0zH7K4PfIClc3ziFKNjDCHZWjP7nqqGGk3t6euHP9BAxvzvvzx8GFuaV09J
up/eunvjtfzwHxEcfn3tQ4+9mNYaq+lSVLTpvhkdG7aW+aMW2pFz56HnXkxmDRCOQEY0evshtljt
fXdOwtuvH/vQpefX+aVJBp1CryoOGFlYBZCfoqTMFLBAptjBSguqrJ96/2ILLQaxLDOnDRpaCH0D
Rkgtkvyv3+HAlGkshmxe4XEFXYwe01D0cZGf6DdeflG+HMslH7r+YuR6rbJzN6D58Uo07nH3ms2L
azSdK6oNvn4F41D3WYzdriyiUP/8xPYqu1Iv5Y12R27BerbWwZN7uva3FGF+fa8DC7A+//svn7zR
/qc36fQm7coB1FjugcLtvr78gTf5i7E7HJzAQMBG3seEz/Caqu9fX/hQJEhfDF/fU4WTqiLd2+aq
uKIEmUpwnAhaCns/xntB6bG98X8ER07nh5ppMaC1AnfBaOQ9EsL+3+t77Q6tKMmaXfEv3mAxqge3
7knycwNYJBPknivnybyHize92Efmu4MtthjdSaUZrhVzi+BleMvfkg/xoW61O+qbG2PnvjV749id
5rH2hxOcvhjcFPJIk+Rruu8/kmlNKR/CYhhmd6bAHnxdn4fv7enX3eBQ/1qM9ljTHd319WSv5VTe
ya1naUcGxqFBqC8Getj75pjO1RyhBgGnCPBnUzYHUXhy5GSVjnY7wpEiz4g092jnNlojy63rqPaq
UYXYFWlTnLPO+9uvX/XAxKMvJgXhqKKxSiPZV7jHUnT3GDzYc0XcCp3B13c4sO+H+/H7ZKD0HuU6
Fob7/A2tNyWUqbtKf5hv8tZ/5BTz9V3+/MnMpSu4VxVSx0gh3cuQyDBh86Kuj7zAoUsv5oSw1Htq
3nl+nah+JjEyjf0jT/3nbb65dO/WM2us0f8w7U90s1xD2W915QAfsq82XzfMoVsspoBCl+Ahpi7Z
d9C80MmD9HBIIRw7Oh66/Nxov8z0WZuPuOiybc4y8nEXY7TrwyNxoj/vG0xvOd51q8FIkkv3t4C6
sdGpN8NL9u3rZjmw3ze9xRgfqsjW3J6SIJwah/vuhtqc2QP6unlW192zej1ym3kc/XXSMr3FeE+r
CPxFwkvg6oZjzDg7RqzAmBm7iOwbVs3WkV7654FseouBPES+50cU4+6pQoHBZTcgBne9v4reymP7
z0MjeSl9mC2rBbQ7NrchprbYrKD4YaeylfUJxR+Q/d1j+coDY26pf6jaTGG2TLNVWBD62mnb2kfa
6UCHXaofYt0YJr8iR9FpoNwwU9aeCkBZX3/uQ4+9WNCtXmsnDwX0ZVNiJ8EGzjfuPq/8H2/D/wne
i5v/7jLqv/6T/34rwKpFQdgs/vO/7ouM//3n/Df/73d+/4v/2kdvdaGKj2b5W7/9ERf+5403L83L
b/+BejZqxtv2vR7v3lWbNp834BHn3/z//eG/vX9e5X4s3//xt7eizZGn3b0HUZH/7Z8/Ovv5j7/N
Ofb/+PXy//zZ1UvGn53V74jHfi7/4P1FNf/4m2b/3fOE1D0PoJfjuN4cau3fP39k6H93DFe6umE5
hu5a85KQF3UT/uNvtv13QCS2JV1hSP50ri5WRfv5I+PvwtQt/hVBCkJUfvQ/j/bbx/nfj/VvFBLd
FFHeKF7lt1FvC0c6wsHBHRqOdBy5XJWMQCqlRmDKlWk+OYZNjUtZoBWZMNbG3iHb/NIy/7z9r7f7
PF3+7yzz3/fjyVHqAuGQjjR/n40T052wM+R+Kk8Qc1HfiJWQGQCB88z8pHE6XDx9o8ARxkauRfDq
sXYxSYwbUZyVKh/Pm364G+wyOY/S1thorZls41QRd/z6QX8ffJ/PaesGn8y2PMOwl1k2DyjzlMfY
hEWyfq6Ql54D3/OQz1bVkfPsX7+AtOkd3E16nrSWRa5Gqwx9Utgtd15Y7foBj2Qzxo63i93iWQ7e
sWnl98VqfjPp2JKOY9C7DHuZPInMNMqA8GLwkOCRMMYTLOcEx28rTMZ92+dIdi3tWPXfH14SWSV3
MwzDsc1llDiN00xB/avXuSW1tZYCCClVgkYAcQHOG9rH11/PnLvR792MvmVxI8egJFjX5+nvl0W/
UXUAyg7MEnDSEJx5lHQPIdBF6gH1XD3GBO9nAaGhfbNkaYDlmWrnG+JZ+6fUCw77vVXGHS7ONdpD
uCCFRHShz6B8EYEsiA0gw8oz6rewz/VnFmqMkEtzcr/FWWEcq4z6U9vRQSxJf3SIO8xd9Zd3qaPK
SO2wRI1O4uES7+Jkl6lhIv+eFNu8Bd70deN5n6vkovXYizIduIZOb/nckfxyx8l2GqtKSyTAmkS/
G8Sc8t3KbG+iSMfdKIEqBSUbJudKkew7c6zUeuycwrsoqqAdV7rIrPgKE+COurIJADKUm7zs1qaG
GI2CSNyfI+nwWSovH9+trLIfUfdrGRyuINyHKgN3QL2UULsyrJPzhBJta1uPRv69reFHrULbDQdw
MK6brgNh2/scaIDayrwxsdiuA4yxAAysFGIneLFuSIacNB3ldO5YxHdDi1SoVJ3+UrkjkugSuBFE
Na/GZikalXfXTFSXb60GiAJOuE2Rrjt9gCQ7iKb67jHN1uAykmC2vo66k8r0QC85dQlvdor9yj4V
bam9iZYK9cLITNB6SRD/aH2/pIiOKAqEdxnJU1npQBdiHbf2rg/0U0Bvln0ZDVn6VBRNaYJ306tX
P63dB1FjfL7JQvBRvWUNaDqkj6Pb0GL8sel7X3/rrcp8Ehm2QjeViRJkE45qyFZ9keDfSf24Qibh
T6CzgiyCexs6NbiRzhUMgtqwSQcVVWzg4lmGmFTkZR9iPSLNhzorIRNqUQezq/BSA2+i3Epgqoy9
mnHutkt8Msa1iN17CJ4qDSAqtF2pyU1kJ2iNBAaBIN2UbB96s2T+DIdQQ0zbROJJ9bobgG/RkSqN
oFRttp5d/Zzp8Oag2SAcj9LBi+F7y8I/maTQ8WUyDYXTd1jhnJO7UNczM4/FWsK2wdQ+n4Q4gWrV
9Cdxo4AWeK4M0q1ZWja7wXmnvq4Y0N/7qKeozI1jCtidEhuYVdYXmOk5APp+eGU5QUL0au0pzfES
BnIBjwpRXTshuZOJBaSnbRGz6fHwoy57uKuF6yGnsEa9f+q7iW5Ue/HwIksbhUWfN9VNaKvRYTPd
lC4l8C742xOB8zhKfd1ztnoTMt/G7ZDuwtaBnhq2WTetRRhhFtk2QYjR0Ng4N6VdwVIWkTJuTBQ6
0TbpmvjTfHOEHA0wZh/1afLRQa0GpW906Y/Usfsbh9KujLljQlQZj0lwZaY5VWEjXbo/QWaLOm6Y
zP66l1AhJ12rEJi5ZnkWZhYnjgCGwCrr+hmT4gw9ziaNdF57ypGv3Hqmb7UUmiExYwUzV0HdKur7
7Tz6KbsWu0UE8fjtWdR33Bh94WLRDLA02LppCEYllBrWHsqthrM2gB3J8BxsIDmxS2gxiEMd6xS3
jNZNU9rTZiLk/jEmIRyF2uq0BlOadPQ2k6QSDhqaBVfas7GUChvsfDfgFvEBHxB64rgSRraHuVXO
YA/tSFw6dtJhGAcKhuCFcFD6NVkqiOQHOna22dhAKMxtrYeur6U2WPCmHF9jC7zeqtaq6KbR3AYv
m1b1zQrRu96vHKryHk2tI0oWJynsIKpNevxoK0inMLQohDNaHtYPI+0+b5LxNutLqe86CP4h6Lrs
tMQX/W4e1WLnjDlODExQ3RN8He+HmhhKK5DOwI5aR8P1Ky+zEDJjmXnvntuEE6uo3l9Ug8HxELyQ
SQIRsjp9D24rVX5BUHyjAgY0SdQWKMKwnFOXFNSTqNVaPZ01/bVzq/KeOcEZcmxLahUWDyaSCeS7
um7/tJupeW7YNBS7HlRJgx1U7CPH0yknbAAE4AwiwZyu46Ro75w8yst10ORDe9J3Me6DqSu7YN33
g96dhWpmWIgID9aujD1jTQWKTvmePc/SRghIKZQ+ZipDGlg/zL4GkIUJa7OzR7N99rCTThGTAe7b
Gr0mHsewwIQqTDK73jLVAiKHUleRfaiJq+eTSt5DGXp7xmP5HHZj8ebEVGNtbFUAQS4N2WOfZ2bd
xdD1GgIZR4bXOjk2ZLEOZG8EpoH9c7I10NKRVprPoCNDeOUK99O4qSjw6/JgxM5SM/S90eJouwrZ
5yS4edgKgvwoBveDz9nnd32T2MbGF45osFcQyB1VE5g/Yz9IJ2rmEwIHdiYflKalzxOaGhTmlNAk
kL76Vj8vOCY0EDJDGAENkZdH1w0SmPxysq+nvJ7BpiikilO/m+3sI32cyfmhhVtf5dXDZZm4PTZZ
pW+/IU2MUwgnDIZVUjm+uYlKs3PXvTuwhcm6LJBnblbU+F/HsNbQQo/aGfJCbHj6apiQixsF7PCw
1GA7+hh1XMZOj0M25wiUd5UMYYx2cgJjqKpc03amKJLrKhmwpa3qKAWnPPr+A8khaA1DXhUkvW0r
/cHS1TD/9jaMGvaKEOtLH4u1JFdwBlNn/JZhPUBrZDWr+Gh01J9OToGpTlXoImCSTL2anzpFg+FF
gvo5aTJcyMZcRmeZr4AmyyyRry5QO4uVoC/xRgF0EtLj4I5gj2KaaLNCsHywoXgFNo84yoiqCDdR
Kql6jkJ/wO+SmpInRmDjIlYupkc0+iXjSaTowcUorY+s80E9mWGZaGw0pwwghpbmT7pjQnBEee6+
GV4QhpdTL8vnzmhxKJ6CUdyJiVdYNThLXbLFqoe16XfGm6yk/u5oOebbOvuolU754kfQueSoEpoK
b2dkWDe1bvIthGWV9qbPEv8yclvrpzX1mMviDPGctTBc/XCAzzUlVn2TJpoJiX2Iaxa89Ek62nDj
Rhq2rHbkY1gRkQ7bel0+I5ZrFhndAkgog+IsKlBberJAel5ZAKJWQaG170UZTU+2HYp7rRD9hSmJ
J3GYVHW4zWWrnnrwuPa6CjM4T75lO3th5TiMxZPd4/logOSi4fR9MUgMoo3YbalUKKcXzMwxIw+r
KbmHsmEyr5osN5SQQUGllqWpLitbxo/C9gFsehX6brNK4NU2eQK9NOjY7q7aIGJg6UnantelBAlY
QAqcMITgdyiL9cYPv81ALGcG8eV13M1VtU3cGd+mYvSxdYAi+6MqHOwe1WCPV3FRYRRSJwMu0S1d
yONUOnj1HaJlkheAdeR9BaY0X5mDcohUyxBYxVoZgfJO4hyeJaC9yX9pTav+iSVKcu9g1lPixdKa
hGLiQj1koefFkFlr+5FOK+/Dsi/PWecCufKo24H0N7jYE7MpxK9XYPcjVxXo4Goje7cxZkkuQnQ/
LkuMvoyUygkvxLfxXE+x6KmUPmB9AhQSTmRqYhs3ShZEJ9OgQlXaBF50LE04bqFu1StpJ+YrBI6y
XRl6HXnbyMviV4QHyt6AZCXMXDm2wek4q6ILMeoDnOk0xdy5rRzvVCiTOk5Tt9W3xucP154HNsKY
bKwE9A51kxIxdraFbd4J1/V+lpk+3huS8rdNF0c6vBI9QhbHR5swDdd0GLRp1wkk4g0VOFaqmeBm
vD6/VUjIoOvJDG1+rIfWdRUqapx8oED6Su8D5ne3CyBW5A408wHRtYfTPQZ0lGZHrPiF7Wk3dRyw
UXMqMz/rSHeQsNG05KdIdLZ9UzOWt6Phm5LvZHbnZV2O+kq2HXaB7AjwNRzwe+rWXdb71TaxhOtt
cg/4Yaz5YIYjJcufumOwXBcGxnVrP1LTCAmyQ0wcOM6pU6RqNyQuviKsJHD9jdGBZ9vC+KBGD2w6
GHwmWrCInFwHJZKNbqrxWnN6BO2jGXjarbANhJX+FAL8q7vJACUQE4AKtRrpp2s6Dd42FeGFIfMR
0UaiT9TG7ouwPy0ScCJKNNGwnfnlJe7ZVftU4/oIhAJmDbYqTKbvlRvITSdakDVlnACWc2UGg6zI
DPzGHeQakmovfybzJDkY6cZMcvpS7RcvHZshCpr8xEdjU5duvDaigrGX1qHcx5VKrBPZDQPzgBMh
HZM64nEinrBp/Sm1kICMun4roELbEOorTFnAtRLpSccGKGBfVajKrRF6buDVLKOJ6iAQst6zN+e3
gYPZRJd9zerenUBApw0yG4S+ZWR8wgH0/mmcREYz2yCA647KtDrvnG64j92sv3QpubRwJZC4lRvo
OVada0lIxh39zU9Lcdd2Q3/uETv60Rk6BUQtI9Nii18Nz76JwN/MXb06mSq2gwRZSvNEQV2pOcWx
UsPQFsOtLzXpU1uWyPvRcRDHQeg1Coh/Lbkzg5CTWtsZUw4SOE3DwjfuhjtBLpbjViSMm6CY7PfG
aNjhVz5GuLWVZR+eRalOEgbucBWrqXyy87hlOyjjANKnHzX1uqiKMrttVWY9tjW+VjBcQiquXc9o
sBeoPYP9FI5NKaxrHe+4kCU33ORWrFewi8vph2pqMVyYNdS0E4XNy5VBWjBd61bMRJxKrTqd6nEG
TtHrndmDCg6iYsuLUXWUZSe9W5sJhgpTjNp9GOvv2mh63YZvb1yntQGMxu5q4MetiqdNqSv7nLCo
I9Zm3IW8eO6FlxjlFAZkMdDZ7FuYj8FJFPl9gjO5u8kasPdVanjQQfOGKDe6IshVWCQCmSzTp17W
w20f+Cip0xb2WNjrunZmdQiqMH3oAFoVbFyxXpunlN6Pe2PLNsnDTSNxBaD7qnR3ZiXVkyfzVJ3q
Yx7BalTDT88bLTBhZMucjXK1CD/50iCw4Fl28CpaS+eDFXm+dtgcWbBzXZAtXWrgZyH9iQatDE1y
Xq4wrRdJA1WYZwostJOthzedbmnxSePZ7mkoKh87PFskLxODGP661maXqRbQ2hgORVem6MRHXI/i
XUVmfeFGUnan7N04zA29F303J2k/mHnAdOH4me/jV53H0MVzRO98uFTh752HZ3UTFdBMYkd8CGso
po2lSkbERNDJWvmce7XdmINBwczAwKusU7V+TrDCdld1EUyYLRgZu8ghAXdSVEOCL5tydBw04qoc
1gU4jBQzRw6fm6ZPOoxoJjdyt4mstYtBRFi/cDKKmYaijoOzBtlpYjdXvjVQoKqNXQT9VWIlsCWa
ppmBhtpzNWTac6oT516LocCWNBy93MJeorLYILCINsCNURqcJ3E7BiccHks8eBpfzlMBxDG87dHC
t2UWuFfCyHWcM2MYzZ3bl8Qdslr/2Qwu5Sec1IbZO3qqv9lagSWl3fTiUTGKh7OsqcQ7St/prhJ4
PKwpwESAU6sAJX+BZxTWtbYPuyOoOIGALoFpkzAJ889J4T6AgMXyMRICoxqrQK/FaaLFBYD4HFjO
XoxdctZbnXvpQQmkmbswPLNq08G8S4QVW9K8tV6lE2c1Wmih8jNpS7vbSIqKz1WSQ4XJazTS2DGm
eJpUcK3lJm88PHhkT+QN74EYxWLqOdm6jZ0229SZXl0RRg6Rj4lstHdVM6nvvlQ1NSAW5CE9KbEG
G1MnF/B8idOs88ysf0YjG00A0LYDSWfA5zqbAg0pbJAkj8JwOZlGfeNZZzWjmTWmMHWCIG2ZVOdh
rNhKYqnC+RKJtGHjesti02/4qdtc93Fhv0ZGDRi0bEaNxTBv4x9m2OQeGQtRSygXPt6AQTBizopC
rkh2SOCmj36M3cuJrT24IC/KXlni8PY0MnwA58gk6HS9t0M6fuzbG4P/2wbQAvKNaIqMSsva8CUk
LeHfVHXKziaITbc6J5YSX3CgGHHsbDlQrislHFR/0QT3f+yIKWApU6oGHI2Hr81qACWWfBt4NyC3
rSZwEJZqNZO+OBxZbivWgdXhVYWup3tl/W2bE0+aIQ7XfmCfZUUsAcsXM+Pakk6BnUcwx3FiJw2u
0yIeHv8dcK2h5w2egRWxxJsS/6m7fvY0+PfcT8bJyXri4Wluoihh0T6tU2IkJ0dix3+Nu9MhLHIM
tumY5lJY6VQ1CNYedkSYaIJgQZtfajPilaSSuIyUjW0pqB7SPrW382PnGERlkff9TG4Aoha2TuDf
sfQlbEBUWd/6GbYwHvCAgY3ACPMuTutdLap4q2spXEmzik6wRowAjA/mSa288UiS66+5I3jD2ATo
OsIKz1qKNDXbVYUV2OV6GlrzPKrg74auZV+l9pAfKZua8xiLSD1hbs/2EKCAwVuKbSbb7YyB48t6
0gbrfCCbA2UUZ72vv+of7+KRKLTknKRa1sUrO1RGJdnuWwEeK9T3IJ7GAudIIuyvd2E36nGoEC4f
jrnp9zyHYEPJmsNOp63bZJdbvlmuXd2FJf312/z187g238WQlhSO6dqLFGQeAjbvw6ZYD/zSaTW/
SBEI4oTNeExf84dcGxsXy7aJktmCV/v9lcbEJ/RRkYYqdSc4B1zTo9hO4wtDZgRYp8bDx64+xjj5
vb7icwxIi1i14c0JYm+pU7GyPiwNVgSC3Zzk2o5deh9Xzg6t8GvlQ79VeJys/USmRxJHnzWmi95I
o5IxAjXEZ1yOfl3z59gio8/qqN7HEhUftVVWl0CLi/GHUergVwaTWJkTU65Y1u1FQZJm9gpxy82k
BeWRoqXPMunlA7meZTAKbemaSwCSrTLSNzVNIQP4YWqQEQSkIVv77f+l7ryW5DbStH1FmAASCXda
BtXVTdNsikZzgiAlEt57XP0+Sf3/DgtVW4jes52YkSZGGmUl0n3mNRNokGn50Q/j8CbXzHaP22iK
plk3nAfZZA+eRBMFr0aPIgn2pnre1N/1egle7AA+FgL49sbNeWNX2pxgj+tTHeU1ftcifHZ0pcJm
kbw8aWXgnEWW6Efk0raotTcOmqNbJuuD24MFIuZyV6IDOLltTrjOswi6VtUcKCgWWx9fbe6Ljw+w
wSAylVxLEsjCClVnWQgbZg3D6DZqvUlFmZin1f0+DaZxTMu4IWEMpgNUuuVoZSWxR4W4eCcC+1Xw
LA6ESwkMxRda3thpWGuuR+jYjdZbOVoiA5YG7qDOY4G8ZTYhrNLGk4l3pGec798yV6eQQU0BJox/
OfQAV2gnZyRKiRtus0JlsiYRJOQ3XDNkhwB8K/DQGvQOb/WYDsf9kVeAsX/mawmgCxaWm9yQqwvO
mHPT0mLmG0lE4XQj8PZJgjxhoGEF0GihsR89Id4ldiOe+qEkhE8cmqOQezdu2qvrj2/AHtPBT3D3
GWtOm9EHWpeSdu3TPFbOQOWbXNluoi+OyA21i0ekC5uH+7O//u7StW3ifBAVOpAa83Jz26TduK9Q
ouOSq1AlhKGxdLr1WMCv2yNFjR5xaS77aAiLjRW/8d0tKRSGBlteYXD/Xg7dBRqNyMgucYXByM3j
4nuikkPiXYTx56lrsJtPs2LXaWmEzyrqTGEvc9SfRbjxXl/dJTxw4AUBCYEvAnK0+iFT4qZ5g1IE
69zg+YVqLFk18Xoyulv4+au7hKFMA7CxJ7lirTXQPcMvRnQWkX9auOlDnWXB0UJeY+NluR6FXcRx
kobnqDdtNaHZiCJoxSNOorrenEScxy+TVr86MHBtbizuKk9IAFlrLFRnjJMbYi+0x9IK9+EIs/NI
puAZBvAA93fp9ckAycGrJB0pXA8Y1+VWCZJ6iHqToTBfRnljrCSuQDFmijkmbntv6amYZWGbblBX
rw8HIRzRojSExV24FjSOcVppCzGU+9bR8DqxNPMJgd3izWCM+AJ0AjUlQGg7u9u6DW8sIAMTOToC
VJtYi9YY2ajjI4FxsSOm6Y/Mm6LDjOjKxtm/NYrLJ+XOszydSV5+VSuY2squ8nIvc+HCKHC+TolW
fbi/dDcHcQw1C4BbYi0HNfREjXqfUagzU/kwGnX2PCzlFvPOuD7D4PvALtmujUMR7+flXHpzaoa8
CDDhdXr5zsRo0B8In99QSlIIaRJsw2t0325l9KHXRaIsA9KaujZaj1GSFA+5JeInt520T3hXud/u
f4QVO0C9MTaBgSWE45hSF2uBOzFMsQio+e3xJfypxyGC3FX9glpZ+aSUgzAhmtFAsXqK/c7o9G9d
VxZHw+lRCwvnaFfKieagkYxf7v+uWxvc83gAQEsRfqzJAo3Xz5KOcolxjZFj0hDTuxmM8ODldvq4
1MOPMCtyHCC8v++Pe2O1pNoSCrNJN89Vf/03xBSFNldgD8U1aFNhGQKXEklAZ3HU861b6jrHZUcY
loJ+WrpEREThxX4bix7moC01Xu51mgMeqjIsL7PZPGIrYqIrnKK5EMbeu7ItnHeWB7M/8xZtI1q9
BtjxI4TFI6OghA5AscsfkXkzBaWO5veADd4eFKY4ZgQeO0dvG6q3c3I25sl7tJYg/+YlsvuUCuXb
a+do+IZV9TNrmxYPk0g8500GmkLktf0xmunSRCal44OMFqgGXRIED1MZ6y79GX0LjHpjs1hgXy3P
dXWer/WiIbmnjQH6rixaOP1phbH7gshzDuXPKl4WJ9C+GEAI3moe2KT720Ut0WVoTH5rqFQXMKRl
riOFCMW/SqdhsM8N2X/H6Us/6YBgkdDX9Jd69raOxY07y1aRGKEJGELC0svVKkAVCT0SoOEBE74Q
Yffv50KaG4HnjUPg8D1N8l2Xp3p9J/C6xInhATYqsI/9qBdmzW0Vxu/dtDJeW/cgCoBLxdqRxoCp
Xm0/K9TC0J6aHJklxLujafEDx4g3JA2uvxqQJ5342fhVJpCrUJKGUJj2Q57vpYZEs2wJGyvAiRtH
6XovEAMAxWVHcKwJPy7XxhMhICytAcqIkMWXAsfKw9B440MBDPddWVDsv7/3rleJ8SxCNiClAMvX
BGmpIYQqBeNJUWBrKmmd0zwOsABs9VdvCIZyPIDe/Intt5paTBcvqyfcSJy+b86WineW1J3OVkwr
8P6sbqyVCnmBy6uki+B79RVTQBgOdAx6KnHpW9i6nqLB0DZGublWns2jBxOK6tFqQq4R6QhdMyH4
GSXLZDVPBX2LfTdBYQ/sdNgIaG6u1W/jqb/++1U/1QixNphMDE2/fKxtd9iBFk/8aMq3igK3hjJ5
u3g4TQTD7NUV0XhtMGoGU0OExMUAzjHwn8uaJ60P5UaidGsoHi6LIqnn0FBUX/m3WYVirCZjoA+c
VJ08Dx00Q3PKjXel3mmH+9tiJYOr4hQw7tTAMHumEyLXdNncKgA7dcDgCkMY32sUL0+DTLBqsYWZ
+GXZ2Gi/y57naQGZhV+wr4pTz30VUB8EIvBXUQcuZtwKWxJ3VY1RUGNsnMjrvat+I3vKAHXtWWu1
C70jDKx67k17SqvDZASBH9IV3bhnrr86SpMQGqA3EiPb6xyKPjOVoMHJsPmo8lMU5Nm5rpHYkqlV
bwx1nd1AZsHEj/iYEJY+wOUCl3FvZ7ALMhBFS5EeAAE4nycXwIzTStCSprmAJBrc+fVBqUudiSla
/JkEbjVu7NYhJT+L/nKVYS1WhGFLS9roHgYjeOLD40wrk/aRnb5gnSWHpzl1ylNlY2ZOs1WnmVIW
5d9Z5NHjub8Prz8+FRWbkEmniE5DdPXLQq+bKuThgOUJt/+o6SEqTzrFoSjUtupu1x/fI79iL1FM
5OOvla7rPNWpOuPfhXGW9298Cl3MjBwk30ddaofAaegGz9FWz+N6D3vkA+xjg8tRp/dxueRJBaqg
rih7lLVsP7mjOb+4zbIpDaAS/cvAiUDNNLg9HHaYseaRVFZglW46UVCjO/i4TJiOmT1NOmDR+H0A
sAb0MozueNZoKu68DETX/YW8MU/ydqJeSbGDZFb99d/urrRdDE9A9N4TEnuIZWNmnEbYE94f5cZ2
ITJ0KCQRHbq/2F+/j8L9CGS67RK6tObw0s3DB6qs+Vcr45m5P9Kt+XgQSww4OTzQa5nXuQ61GJ9t
0Im6F/hBlQ/fHd2r/rg/yo1slioUxVBqgURuwlltj6WsINtkfbKnSoTGL2xrKNydOx2cOUgOceqF
R7vN5oMUHeCIbO6Pkz2iNN8FPmVScQTRBdI9mTucTYAF3P91tzYV20olU65UycBqTY2RtjqAk309
1dabVpl4FilN+KWdgINwpEmrbXTUKzur95ZXbxGfr9aA78Ku4UqGs8RKrC4HbsYm6HHq3CXJkH6K
NMRrnBY31PuzvE7ZiZWJjagoqKowweZqmtqYtTzG0V4HeIe6dhdFp2QMgJUXGY1olJHdBy9xwXUa
IKqPebR8k0Y0nBCrwton7rtjo2XYhQMZOPz6aa+ijP6PfNALDun76kfxsWt+/Ojefqv+DzBHqcH+
tkqKmXpBHX2BDxHzyv3DQlVU01//h/9HHTVs7186EZlBqsipoZT7/6mjhvcvqkMu5E+1ZSUH6r+Z
o67xL64Nz9HVYwPLUrLbgEgp5qg0/kXNgIzGohlpeLxIr2GO/lL8/M9dzDtGoVSlCmwqqTiSq/0U
mCU2bYkHMLkChO33gDZt3G+Tpv86yQ5qx7AkVdr5ZZ0tzbOOBYONNTu0G3ZZ483PjTFVZkq+z3bN
YTal+fAAeAXsDwA/t8RZrNE/pKVXfo5IzSVmrhhG7ooxja1jGdlYAsrIIlbSylzDj8goCreRirgB
UNJv0xnMMaA5e2yONdy1F2sZdPDLQtOf8XFp//KINufnSvOSR0E8inpWq1NymEuAHicvrEd9H8je
+mr0YOp2IvEglOi4lwKcJ6V5C7ZwjDHLiMFnjrLDurEAm6jjqexEeF7Bf3rRQikAySSUaHxdDIZ9
1o1kySRFu5lPxftcF8DiqNHP/ca1fvmA/LM2lmvCIRYsNNHA5VmvtWIQfDOCIK0Mk2Y3j01DXWqp
vKc8NZqtPveq9aHGs4TBXuNl5t/ks5fjBbiPs+U6ROwSDSQObJsQc1FsdeX4XReAgkDSxnX0RHw1
Z38tYLv/GKqx/QqRjC0wx+20JQFweanzi0iliRHIcrlb6UivflEbaksShgUOli0iZsCltRKT+HKh
BWcl5rhgKw/CEiqSB8BA1MUElzJ3YPX9dp6f/zkOvxOef6XTv58SlwodBwXiK3RU1Rq6/DK2DXEM
2Ak1zyjoMvtQxgCe3qdAuLCLjrpR92WgYf5A+VBPn6bQNn/oBiZvxqRBbUlTEOvfzHBovc9seVeG
eDINET6tqdtXy99GZwbOi+wANHwcg2UO/rIGiuDWXocoaW2FlpcPFbkUEzEsda3QWqKht3oo9cSN
5rizFCAuhpy8AAbIj3ZkZq8TVlMD0UlSXQrABIJUc7V9YRmCMOQJ5KM5U4cEXWrMDgD83HWAmE3x
vB+tPOs3Xsj1oWFUjgxvMW1rD0b86h3O3bGuCjuCYgJ4DypVWs2+aWP93CTeVpvyspLADKnAuPTO
mCNpGS3Ly20RmrpHipRBQQnsDJ6fYaYieKCgOriPc91ZgtYhXPAt2bHL5IBhKfvoYGw4HWQjVJEv
h+0CYMw5eERUlkOUbSajTZ9zulH9rvCC9rMxN60PdabizfpvQYQbp+Dqy6pqE+UmncTEpEq+OoyL
yMe5pCHGsDDy6r1hjdPb3nWhF8RGKf+6P9plXVdNkuDcoBwkGZb3bjVJp0sFxgVgnsFzpP1DA4/g
FPSmedLQcXtuKYkdc9vEv5oPvLGFxCrSVYPDOqf7RFEcAA6tiMsvHARpLeLaZP+0wVQV4T4l2i1e
2qZY0m8wZmXrgW3ld59ca3Hw3k7DFKaAMUAUgiBc0UwPdrLtgE/vgSbZ87MzJUPxdh7M1t4DeMzE
+3qCAKAApKIDRu31mLJ/GEui1VPAAucfSkhhnW+PxhwBTA/Gen6pOh0WFJVfzf6wwBNbfppxXVnj
gw50FXD2MEI6+1THg0aPBKBL+GmUI2yxXTK7SfpWjrGQ7+JCN+oPBc2UaR+KsLST/ZiZofOU6s4M
hnY0KGXjvpOV8ztA2jI/Tu5UU1MJl1iA00f+MRZfEq1E5+HsyTCXcIETx8s+ReD90XaawsWYDhU0
Mgg/5jItX3tXYNMYDvgB7WRahUDBdaeHMHuusmxM8FeCn/SuGdwigTlZ5vKBf0boLXjSTiVN1JSR
k+9ZEXXBGxGC7DmktoGrFUJWtuaW74DGu0l+Zuc6EyYTkzV5h24ZcEpALQYeSLnrHQEeNKtFPpnP
uTHVs/xZmHYxNg91lWdafAAN5M0CsqisI2ffm5gxw4Wdh7k4h+gZuT88Lfd6XK7GdP6Z2lblQKwr
I6f6rllVJfZxVNT1PjanNoJ5BbGx/UFk43QkR0uU/PC8LCseNTMgJsEyPqkFKKqisqFqhUtUHhxD
n8ZjKrsEopocW7qsCEgUsOrEYmC7bMMleBS9nXsPMGJyfW+FFTCnqBg0hO/0OeT10YDith+jAq23
Z2KX6meeVK73EjYagAZQ0ZaRfm2lE0a86ZlOLcxOpxkgFyqY4mUu6Pw+DdPclr7Zixmv9hRCx6Pb
WYRHwCytcPo0V830EHp0r3ywoMAyGyMF1hxX8Bmtx8gpmj9iPSenLruxcEEcY21iL9/dQgsmIkyW
rMTfzy1lehqN1gTb30J1N+xTVcRGVh28MY2WeeeGlnHMNAff9L52UutxwtMsO48VT8pEMaiLezd8
dEPNcjDaTjyZ/EGHM+8/L1GxzGB4G3hE58lstYhd6xr55KfChPCxa3U9XpxdBw24/iK6XsLLHMIB
ZevBC+wF+bops8px18uCpjFOZ51tH0JkDSAymbNMzuYEM36P7o6NoiTGirp4du2Zj4qdb73I76JB
MvDMukbVUQZGR1svbFLxKFKLWFSHP5v8exKJ7vpWXdb9u0qUVfFmQbV4fmvn/RjDrjG1od6nYsSR
Cl0ANITm0gGB4kLuDt8aFgKOn50spq3xdkjyym2P4xiV3YwRfS6ncxXrHQAt7EuD9hNskTTGDK9J
Mhj+kTN2BZZQU+BFn9pBxrjKyhZfmMecIpR9HlKo8aEPjRSe8PtmzoD47vS8c8oPpQttTMNi0uSS
2C2BAetwhpvcfem13I0xDoE/+zl3enybHD0vp7PWmB0OPUHUvchplPKvGYjJpgSnuon/E5nZCNAY
vLJ06w2PYIMXY3VTY6CRam7g+PWsQQWD+HwGFYd7B9IMu2pyho234Xo8QSpHAYSHgdB7DUNLQMoZ
/TB7fhqM0UNBv+UBSTh8hk3u5wW4/MZ4l8+gmp9Q0TglZfJDqmWrcEYL7GHoRtfzK9gFe3bj5E+R
EhbogvaN26PKX+bUtnHc2BJVXqUDv4amlEEBkiobAdy6otKXhBSZWMjN+qiNHlNuCVzZgJrg6B3V
X3R7mM8ZiEEM55vG2odJPuZ+UidterDLwngVsFg9yS4/gdBVAcMo86jo5LeanRGaWuyOSfAzmkPz
MekNcbaceEvW7Cq0onECqtKEVaE7luWtRrH6pV26LG9+0iNqMOpt8yo7gs0OHsfR0cJjbWZ94bel
B7HjfryzTnVo4gFCpUDAOqs8TP2y3+ZnB/NUlU4X/Kw5auCGZFGkp0YgUOGTo4/DGcPILth3TYcN
Hn93d1b8yPnr/V9xub35yoxOQdYi/FEdpDVIfLKgoblmpAIf5Q9jnqopbPIe/KNrNm9r8sMw35m1
aW51rtb73FZQH9sDkkMkbZCJXk5fmDRLRC3lgwnUOdlBdZ67kyt646XgioxOJZoru0Usg73vYis2
H+7P+zK2VXtdlU0V6plWsWqxXA4PF9XupRU7/kxb8gHbeqytBRKDQUGgtLHSN8aisCO4KMgfVHPr
cqwMTQaUTHOcOkGVvQmJtHaTZaXPFa6Hx9dOC3yT2k5saKBOa5RJBlF3nK1a88codKDJTEn2BOEb
8Vfd7KoNl5PLs/PrvuCVtS04BjSK2RyX85pFLCyLds2pTRr3nDQpSjESJSpR9cHedAtq+SXM5Y17
4caoUCdISxxuSRvK3OWoodsS/Jog7zIr6z6UQoxn2577g5h08THT3BRlhwGt0fsfdoXfYbKgCRwA
ojboW7pk64a/WziK2+AhoYTKqn7Kk2EksBdzme0ElCTf00MtCPHpggh6xKUMPFs7686IKydU5S3R
06stRWkE1Cq/SZKGgppafYR+CMLKJqrqEwPD2AqrrOzz0NcDRg513L32k3NRkQICGzNAz4ERuRwt
aSKjE31bn1y3GRqMeOhjU+fE+m9Oc0Usbv/u7Rhdp/vf/PJu4pMzLxJQbiUeJIqiq2HlUJdTVAf4
iqaT/jHBW+AFGbARqknfaztqN/bWiJd38q8Rf/WndF5BE32/1eOrpwa0J2LAUwiDVDR5+L7QEudU
iK76wqb+KmCBvWDpje8RMd2H+9NVa3YR2RDyG0jK8eKxqLx/l195qhAvh7XaneaSpDPNDMpFcdn+
kUn8csaiNfxRq5zDlGyagq2aDGreADx5Zim5Ue6S68s4CAuYqMM0nAY0fU6x2y07b8q9v5plmM5Y
4ILYQQtl7xlVfMyGfnygLW2fgKR4Byd2tZ3oh+HQQ/1pN7bA1T5nG9GRZilNVYpbg+LLyuZx6Jr5
pNUTCFurr05au3wb8mHr5rz6+owE4ABsL3p+kH5WX9+K67wvofmfsrgRqJwI/XGJ2u6cJpb2Z6dF
7ZtpZnpJILTitZc2Q4NOUaV5BgcddbnwpQyLRi7efCIoI9CzwFYglxB+8/i2f9/fYytuDStNX5Km
GeqWSLlSnVxdHBLTYOBeo3GCc9HisGdMO71rylORu+m5zux2X4oAtAFN+XeTNxunrk1sCF2N/rFa
ZttfshrdFzheoQ4uyEvx4sBfMvpRaPbWrXO5IoTcRMA0VsC28HspJ64u+i7PawZyk4MVA8Z7xIkb
W3qkdmjA9zikvHcqp32ZReZm1n4q5bKxKuvhuVqBqNH+VM8psJdV2TRFXGfIHKQ10REczgX2FB+s
eviWquYaFYRs30aj91hoceffX6PLB443Rg3MnAFF8Sce18vtYCETmNpTpPs0A4u/My0dc1S3Gn3a
56ZToQ4k7eFzTLvo0/1xL69bNa7KqlQH3KNHTpXzclxD4LHqNLPu97ErThTdBYJYkzhlUclKIy5w
/l+MR3eTg02GxSm/HK+azYliD6V0C3Lyk7O441sN4vqpWZLvkTHpG9frremxn1zUHWh9gZW6HE4z
qybr3RrwtSy994XVkLp1Efq/PRk5ZTc7kBsxw80RFToQPDiv5noDI4DuxQbRuz9KPTzoHmbZM2XD
oxngWZ9PstxAPl5elv8soHAhj0DiVSDfVTyWSW1op0rwQWUM3Tmah5eR/+Uw2LP7vxjKdOl+q7dK
UXcvPybyT4TPApt7nMqjYzvPmEiX5YQWQDAFW/i9W/PidoQKyPVFvL5aORgeqC25seEn40SnH9Ex
jPuaCqQQM7y/J6+HUoVgjh5xLQ/huu+Tj7a9jIml+2Lw0OdX0l26FdSf0rZ2XhU9q9WyUamF0CeR
6+Sor44bshB5lQD49FO7rY6W7OWhCRMXS3dSft2KyiP3S+q/fn6k1WrlWCJqF5fr1tsoZwxup/tu
GeNG1GGs+cckRzM7Exfl7fH+aNdXqO1yurlQaJhA7lo9bMLrkewbYuHHjtbX743SwW8RKU436dBv
aM36kEUimHZUQd35jySsJjPemPD1ZUoZQfW5mS/wozVtGEEkbV5QNfTFouHmPWFeVFRZ5df8vfsq
ceyjXJLs9UurMj0uG9NSrczV0+EsWS6skUFrG/N3VQI4h7QdULF3ECYxZ7w/+nnLyu3G1kUMWuHi
SWxV8/Ryafm4vXSNyfTjxP466NkIYaKQiNG47QaM+9Y3VYES25d+CRnB5Uga5EvoLKXp6ybBuCiy
/kzeRIyYpctp0LwWLSZkze7vpVvTQyTAIA+gm8kkLweNwQ8k1tKavE4zVtM26LEenbGHNqtfh/P/
dTJJ+mkoWHA11FlZDWVSzdXs2cDWIBf7KNbMd6MTj2+CSYteUB5MN47JjamxQ0HxOoqFSBh4OR4C
eIM2JoyH/pZ5MJZuepZR/ndaT93D/Y+o/kn/STH+mRmJrMLHg+yCT385Er2jMU37efGVtsVXpIDz
bqdnRbLxsl8Po8CEkv6Bh8wJpYHLYbylzaemCA2/1SM50zWhxLQXpTC/3J+O2tKX04ERzQb8dZvp
xjpmj8YUBI1jCN/F5ohGUW59dkMjf19Vcfns9Y235bx6faFRyAHVA01f1YzWZp+up01am0jDR5yN
TcjN5y8Un//WI3i7QzA0Rwpqg5949VZZ+NZUbVSRwTsTkYI4vvyki6t1kK0Xwx/kqPlFbf506Ui8
0QbxJ7YD9uH1H5Z6KB1RG7w3V/flaIUCkoe0oPwJVi4pntOHR+DYzR7pH+exjmenfeWIqqYPfVNQ
/qYkCFLhcsRAQx8pD5eOfpwX7dFc+dEL53Gyq2BH33t8VVqpSr7cykAUSLdgHYI6vhwNB8HBK3Wv
O/baoJ9rgtCTlpcBnsyZm2xZmKyX7tdghNYmxU50efTVdWKRG5fA77pj1YvoJCqUodK8rx+XIZz2
elXaG4dcvaq/n4pf4/EQwN0Aokgqezk5N9bpJw+yo4zdWecirOYPvZdBUJn7PHlivPYtwunBWaB3
+JX/Vr/yOlPjGwSF7B9YJOBOL8dvU2K1MVFav3Bj9hRwE3+moQxytNmyhl7fnBQFALLxHwIodf5X
6zh5QwDgwqyOY2vPfw4o/0fPVQ0o9NGOq/T5/qG4NZgHIUGRVF3EQVa3mglEDv96SVxWFUgIufhe
eyUt2c5rq43TcGMo6puq9mEB1eNPl59wMoNe1rasjosR1Q1UwHDQkd9RhiLlWBf/fvXEiAw4fCRH
arTVgqW9HYA84+yF9PB90jL3c1p7yaGLCvnx/lDr0IEFo7AAWgetGDhg64klDpYgdeB0xzzouke7
tc/kMvKIBQd52IzkAjre5cZ+XLFJOO2Ujyh68PwRhigNjcuvGbsmHfFMac1XXvGsWWwTJabePSzo
LD0GqWE8OaKHvpE0eoAmnjkfoQtraP9NBZIDi/5Rj/rGH7qp+Jghg3puM9zcd6/+MrDwqNuTefNC
rz1wJg/5OMMBSgDLvfCLacGxr5blfAypFD7YeRP7TSXD7LXD8o9jGShwUPKi57eKGrtEhrj0FuMR
sMYM1BBMo2wsEx22eDnrXUPNw+g2woOr3a3GVChH1oVy1zqUC8JJm6K0HI9yRvk8NnvPbwFAn0uU
A1+7tdVQtAlQk2Esb506mklfRhbabsdRWtoOphly10NWn4vZSTei4luzorTAkdVxBeGKWO2yZamX
2rZHtDk1+S4YbHQHS3wDPMLUV2bfSCrYtEDUW0klD9Db5VCROXdC9A5a5WY9PE4irf0hajVk2bV6
K2O8er3UWKrboqgNbDU17d/alKbV9WZdhdPRHLribDqB9xEMY7cz0tH2s74vXnv1qctcgfmUCQhZ
1CrQiWHBGAay+pgHR+EBKbfskctoPhpwjf1XHjk1FKhXCfsbxNm62i+qGfE9l0ryKGbzb9fU0RhK
zCLYT1Xc/VFKfToFZMXf7496Y5/8QmECd6O6h9bL5QdFqTdqzAb3htgafpp9abzBvsWltifnjYrX
7ZEAZUIbUFy11dLJvKCqbpmcs1gPHxYbl7zaa71DTg9/4xpZB8bsSCb1n6FW14gTRHiVF/N4dKEN
v0mctKh2QxW0ezs1O9BoQfSsDSHasE05boQ719e7GhtNg19SZ3TEVmM3CWKZFT4Px67DElcnQIas
HkbPmTNNYJpzJVRZoGL3kqPqvOzkHDcf9CGY3rcg495Mi1M89JPr7iEiInMTVDTgyaT1LWtGdSgv
wjL1M9Wr5/JHcCurWCUgd/UkRc6j0XU/DQRh/xgQaNh4X2+cVirHiskFXpSbbxWjLHaWUjViydvB
SR8rEiffbQLzjTtE5tGYZmOj0nEVazIpOsA2hQ5ShSuFEBBdFZfqwHi1RFm2o6Fu9jL2uUeMg+v2
rc/VEe7bEb5BVk3F6f5Zugonfg1P8kxcBnzBXN25vVzSPojB0dX4Qbw1amPQT63tTm+dslncnVtm
/fvO6iy5ochy8zMrkTY4nlRA15figjIKtj5sOYw4+gMJtfvUdo5AyDJrICW6+vH+PG/scXShFCSH
Zxp4qrO68YcWQOViG8OxqmvEmaPWTn5QaLX+gIwxIZ+fNdKfgQD/PSTjcKiwf6sPGhSoH+VspO1O
jyqkLIcg644DguKIalNAOaA3vKUwcn3lsBlIGal8KTHHtcxKWw45pfBhOIqBFLVa0BA4Wo1RGnt4
MmawEZFfL4OKI2hdUoeyaMyvLjgOm2lXQOyOZqoPO1Azy5/QQ7hlgg6nkEAzXn2hqiNFY5iSrdLq
W40Hz3rJhsUdjpJD3uxjoqrqz7ZPPOBgrFD5+uFgrKsKG813IPWri62T9PJ7PemPbRWnJ7x0zC86
orTfAhEmr2Pic3iI+zm+RMmKCHLlGAp+b3ZnJdMfRX37A5qtCVDZ2VK0WKEo/hkG4Rk4e6AXKOav
Dmwrx2a04wWFXp6rQ+t00Vej0ZOaFEeIn7WJwtFbwyyNYIdMuv4jXLLpA5+XHvz9A3W1TwlqTIUf
RGuLVGQdrGVEA2ZJXOAbQRshP00yUEaBjkuFuXV2rzYpPoIIHJCmUgVXcIbL9x4csFla3EF+MifD
eXKL/iVG9PbBNJrkkCx6vLFrrq5kghrs0/gDHxlazyqAIovKMMFKhD8FevlexKH9opup+TOUUFB2
JdwvpdQvhvkx7D09f2hjbSuXuYoG1OhoA3FloTZE2nU5ZWlJz8zSQfghmiJ/FnQw3+kk6l/1tivn
PUTg8ND2ug1DQ9RfXruw1PvYvi6tbnLndS/dicZeBmjx+vRTFKHJ8lqkzaz+HObYCBxfPxhzVNkp
tQdEzi7naVV6NXIpCx/HTUShZw2XmjprHetrGQa6u/HoXD12fFWUU/DFU1R0SCiXo1Wmk1lyQZN+
mLTiEAN2fmH9fuZzGB8sGHwP2Wj0G9H4jc3ESEIATFOv7Pq8TqanWXLsTJ96UwzPd56elhrZz9Iw
q49mNTa+HuJej4ON3GW6KH+89gMzX8oSCiMIom1Nfo1og4d4YoB8yevxYdbr6aSBx/Yp92yJEF8f
UwW94ciQj/J+rYvwhexNGBLC9D0i9F0UV8k3u3G0N+lUB2+jvLU3IubrGwjeMJVkmnAub8la2CGq
5574dIRWWNKDrhu7OEpyuB2+V1tyGreGoobkkQTwRkAzvdw4aIZ2HuKK0q9hYT6m1B3P5Abtw4Cg
gH9/wa6+okp9AUvQPVWQ0rU4U1c05Bzw9/x4BMiMpLeDGn3hFs9GW34IknTY2J9XU2M8G34bUGmQ
LTxfl1Mj5oo7Z+kMn4pC8EkHL4abDuI4B9k0ULPvT+7qWmMwNqFLWsr7QBH+cjDNyWWJ3Lrhz6KY
P2b1MBPw0cQsxIQ4upZ2n8gd6FJjQrq/P/LV0ecS5QFBBA0NEGa8GjnvtQasP9ME+Vi9qQZPf7JL
xzpxIdhH22vnQ2fBF70/6PVjjSA39WOlN0TAw1t5OV8kyXEwLJivkTbhsyG0BsEGszngFYpxS6Tp
uIks024wZOn30NMfmwKnvPs/4sYCk1+QpfJOU1Zex0B6MYaaZlcscB5Zx1ofBgAAS7bLomCrDafu
z4sEjemiToV/D6JHhmuuErSq10TQwObwRQCXf5zm8GlJ4Dfdn9CNpSSW42yooqSSmb78qNrkFS6i
CfSGy0j6URwg4gDA0tf0WD6Fdi6fgsLa6oKvjyVNh1+CW5bNaVG1+ctBkyADNokSyKMw0+IEVr9+
ALkFMsR1oy9DE209jOuTwngopBEDcHuTD6x3zhCHOkVEJ4IZq+V/QpKU+zm1MCgGRYqOc1Mm30bQ
IycQK1m4cSWsP/CvsdXbr/JfBeS8nCv3tdbi/ANrWU+SXYyO9GOe0qeenWr52o158XmKmunL/VW9
8YGVIBx9K6JbUB2rA0oRMnHnrImf4oCyHRSvvn2RY12jjDxh4ZF42J9sbKSr48lEEemh7QFUi1Rn
zQptWxVyhotyMxjA4GDqcMZir3s2nbg72JOdPTRuUO37NCiMfdON2Kn1UKrvT/zGSlNy4WUm1yE5
XXdEoWU4dTvm8RMcAvOLF/TGe5j8+ZML2WjYW0EyPXqOhnmfh5Xs/aFXWEZKn3wAsA5KHE/pKqxx
CC3K7MZidskTVihl9pAumMBAk5M2vNgwrD41mUnpR84NzaelWpZzNVOm2qehZu+tbhz+isNGzH4/
54nvDpl5mMD/PFQ8AE/00JJvA5SIjUW73pwmDwjadzQe+S/rfdIYFCxMTW+ejExkw/vENkL0tV08
5vb40lanxoHQ+5JLzW0f7n+t65F5JunJE81RqaOUe3ksbDNpoYSW2ZOJl7Lf1FASd5qm+EROjINI
i97D8JjIxt5i2KxoRWqZKB+D3iIooChwVbvo0hCLWcHIYN/s/6LsPJbbRto1fEWoQg5bkJREUrIc
JJP2BjXj34PYyPnqz9M6GxNkEeXN1NS4xk10/MIbkGYZNBwFq7DUNR/eiSp1l8W/4YgtckuNN/bt
Woe8iNj5/7Q+FCtB9M1fQ/NXFqCoM1vLjkDjjJbsBaRH4bb67Gting9t32eFb3Vl+V4FXtiiMFV7
SLNq1c/EiZJ+O0Se+VhpermyKFenR0If6YSwMCQh5KOXi4KVErJVehs+x72VfdezOdk3Gql3YWIE
5/dpOT7prYOjaWG0u/v74erGolwGLovMhRUCxrO4sapZq8iQxvTgpIU4610N7cs0MroXRn+ERL9W
YLj6VDa+zIOJrUkmEJ++/FT6mOGcG1N6GHArBuQ2WK8QIrWXmd/IFrCDJ2NoT4Foo7UVX+YwuAgA
vuQ1wgWDC+qK4oSfdFObXnYAV2sg/DS5dfKFlBB3zM5p+n2ddKGzASPZqxssqvNo209THj04uYfb
kVoPZD9TN3m7Ou1zDyL0qM6P6dwV5oNlZ0mE+w74xH3maikuf7qer930V0eXD6AOJKU64EEQw19O
XTkj/5Urc3aYvGqyD2E06PbXSqFaKG80p/kFmkxEGzdL7HKlqXVraDJNzouERYIrWw6NGUZBH/9Q
hkL9xDIJLOepI78raNWhC2X2/+EnuyYcfn1I+WIUr82PFjGX1WJYCI40PN1JHISqTpgdDGmBSVee
fI2KAcfTobLLR7KzmMS31d1PaNCgWIw9m/3LrnkG75+Um79GgoaJYwgPCW0uJ8HSuyFyKa0fWvjF
iFjgybfru8x4MxH7QKAfVF78oEFf/66mAxp55lAiS6UH1Zy8GpHZrtTcb50kYOmU6qgGQE1dBDg2
9N1eFao4tGL4HdtNv0M4AEBxERg27plYHzl6oWxRjm3XdFGW0bg05KC0SWRFRE49ejETGSaaau2Y
xUGJrOrJjrRi8qvB+ddsivD9/qzfGoqSJ51pbBjoZSy+Mqvmto/TpjwMkza9NVX4PcGl7cUI7GAl
jrg5Er0DpKdlIHFVxZnsylWAyRxCRdVxqMVMt9GjutyJMhzW2qkfXKk/s4wPTxMk9ySQEfrhUq5e
08e867u0ODROJPaGkSnWFk+6+MtES7x4a8a6gGdtKe63rrfbd0MxYKerhT09epGQZthlq4XnKUNd
/zHBmaDdtNRUdb8zohRcmjao07f7K3Fjv0mQtw5KGVz0Fazca5psDAytPHgYJJV+4ohh3CetHX4a
lFrTNrpWeA8Anacf5oway8puv7E6kp1ExkQZVSaBl4fPwEMXf/UUR9VKJK9dJOzPDY48PzR1WOOE
Xn8oAyGpBw+Crg69scuhlKLuzQYtl0NI3rZNWwdHl1yx9rWhZy9kodELaljvHdX3x/szvMw8YVzR
waSXhAomz/uS8SH9KZ0ghLan4Jb7LDpHiXwaEebKVF5d5rI/KxUQgWQDvFgquLZubNOyqLvD7GTa
bmwVnTi5nh9VZULhAKkpVDjW6rFXjy/FXpTwVck6wtnkQ3jlD/iA3TipUyKecah1NQ42LlawO6nV
9YZrKIbxeVE4n4uypqAQYEaa+KiqtP+7P7s3PpuYg++FlQDcz1hEOk2hzJGujt6eYpSzx4QQH2lN
n+dj4g4IbhZ0RnxI3msqwNeLKm08KPFJijOF8EWir+Ywx2DhhocCS3A8q3sl/YIm2Vq6e/06IdUK
gZ2Gm+wMUiNe7Nq4RFLK7cND5CWJ+o5HrEPsqrRF8b2ePfhdU5zEZuzDRVH2eNbmeKcSkiOX5GZ4
qD6V3RhrX+9P+fWqo5IkpTapqELh/PjNf6x6XU4eXlJKf8g6G5X41qpMvzTTcc8lg99q4I3p7yAJ
hp0eduXeQDhpd/8HXE8+PwCIDJEtkEuqZotJ6eJc76xsOGhqiK32BK3TVzJz/usTJQkplDjgqFE+
XuJkM3uop6Z0+gM4xPEHzeDvWES5Ox357Ge3nYangcdyNRyRO+fiCaHeSXwEQl2C2Ui8Lz8uLtuK
o6yPh4ld+7mMECfZsBgqrs9VgcKI0k3DW+y0hrU12tEmStSC6iGnpjltA8sIdX8kLYk/WfiHH/Le
DIBol9loIc86JMR3adM4WzRzAhVN+NR1/HpqAzSfZpTGiL0amquOUyff1BRRoM1IXfLYYmEYHKkG
ur3AFTTIXgVOl+W31J08z6/sSZk3Tt92b6GHtBocEC8rv8UA7sxNMcSx+Wba2JK/cqBcJNSnVPup
1eTCv+cerStkV4zB3HVxP9jPYF08za9Hu7apPFYZLu92pIpdhpoimwyVolMLN/o7FgFeeaiswviH
Igq+Fr7Iq0n3Qa1q+RYonA3/AwIBpHyjy5A9KNv8ROCp/M41TFWfhKYgwySnBU9iGDOnphfjf1Ex
YuaR55hMs/dwgnInZ/Yee7Uji0HEpn/2sNiofeoH9bvJ+/yW9g5qT2YaeK1v9Q3WnoGH+y008jR9
U5CxZ77obpj+3IwdZZzGzqPTrI+B/ph0ZjL+TjFfqnbjiH4PkhuuMPemOyf/ZI01KBu3dgzlxXaz
/lsyIN3/Ix68/nOANhH6Z6ZVItjszOH8WrqljgOlXjvDZ71EQcWnhh9/C8i30k2IO1q6M6uycvda
hTu6XyXCHjDZGiJKKRYuWP8xSYJYr8xxnO8SF337QTjuzyBD4WclHrsOkeA/StIOpUoW8wopM+v9
aBNg1gfXGNTvkRuFSNcFpZS1Eo1x1rVMxXE6EWb7YgDywcnCzg25wcpOfc0sVCA3Ne3G0a8zqJ0P
ouXr9wkGvnGCiBf2qFsgMuUaFnnho0cWzc9GSAM6AoUOwofFO5O6cdhPatwcHEj5dAaaoPeFnhR0
lrsOYR5n/EruWTwlfS0+AReonhRqIIc2rd2fllCQQbp/B15FTvL3UMaWDxCN0GW/sEdRRLS6XR86
zFshLpvUViYF72Ev1Kan+2NdFyP5dEkWkN+PKu4ydgIGjgWSkzcHjjcLxfuDNiR+tt4vOns9ClzA
6mqXurOTFeJrNFZY3mdwtlb2zo1vpqEGeJCLX2KaZYj3x8PjkS0ijdA0h6mZ7EdzrPsXUTeQ1sEU
rAx1VUCR9U5qCpRupGnNkkmtUzQi5BjMg6j16kuWIvDh94h7uD7o4Erb9GVUnu/P8lUkA5VU6nVb
0q6GetHiqc/K3GmHCqkSFH6tL0Uiir1QE+VFpw/zW8FcA0J2mW7vD3odYNBgA75ADE6QIYlRl3MK
OljPPbzbj5FLjEbjZ7B/zlbQV48z3PxfuvRte4Cj3dQb4AjTvwNAeYyi5laJzyD/1JU392reqfkS
5VAHgQ/DDC8SgjlrG6Iqxzo24WzsZ3rWDy3U162md8pGH3t95RhdZQVS/ILyEWVmKOnWEl4497ZT
m3VkHuveQlGO8uGvJNNr7WG2eqPYYXWafAllv/glF6nhreyyqyWXo8seOA0wmDhL5XJzaqJRcwO6
QhaHuHNw6qbJOhxry2pCHj1XfDa9QlEf7i/6jUmm409SQsWOXb70sbKq0XD7ztWPxUQ0KbB/rr9n
BIq/MvyL1e8J5Nm/DRnpgaugpzXCWGD6y+RkigyU7bwAKH486d/d0softFnTHxtU8H+h2+chUZjb
wWOamvqjicZhueI3eWOdkZ6lbU2Jjft7iTUIhyZt+G3aEfBccRZQHL/h76JsMaNXnlIcsfeZHVYv
pVq0a1pIV7cWoSPrS+9IkvABW1yeML1rxUdfEghJiy/1HOrzm17DUPJDypQrYi7X3ykNqCh3yOEw
b1+ExmYfS7NnVTtWdRCerMLmriqd2Qj9KRjnHxS5TezBwrD2Qy8Pi6f7G+v6oZBh8h/DL76VdvNQ
dLwER64KWe1Wil1aqa0uFaVtnM37/knxyvx3NWfqt6FJkPcZ9TFZWexbM45KP4gWuPk0ZOSf//FO
TGJI9Xz0tOPYYRJepSO2iwKR6Sda0M6ateeNGafTQPlbslCAReiXg4XCFqpd2foxUofUOHYqZvK8
guGeZiSG1qNutr8CBc3Llywounxlva+PsiU3Fc1AVlsHGHw5upFEUwFYwD4qc1ArKICO6QQVLJ6k
gEa8jUrdWika3xwRGDKtdMpGZEeXI7pQn72CgunRyEWJXkwegkBVc+1L6dX2rld0fWVT3VhN8nsJ
eAMngH7sYjXNTgvUIRucY6Vl3tHAyR0hfCUN1J2Vt9XKYDdW0+AZBLuIkR4l4cX5sRUVMF/g6Eck
cLzX0Ujtb4lLEwn1WjhuABZKv7VS9EVLzIDvH56r7yS0glUOPUiKABvLkGPozRZRIsz6Eqyvmwdc
jVQKRbSjW98x5vxvkYvc/8BBDY4k6DZKU4t9q5ppR2ijVnwpDjeVFsQo8CF3jVButM+MMf/bmUXf
hmsQXUeJr8F673Lf2HXihFi31UfLSpSHEp7YRvKUNxFQgp1WpNopVaL4Xct648vfTixAcip/WOJJ
4PLSoMTrFau3dCj5bdLqX9DcNV5TReAsUzlWuRJPXL3oUlpRtutlpknBeXEeI2TVPQ8E6JH2m7u3
wjY91LzmG8Rlch/pV4GqePLXNB7WElNj9g8jwstcaoOEsS1EHo76EXNtSwLyY+WtrizvG4ap1m5S
nDVZ7uuLHotJIBE0TLgKqOQvDuUcxa6tKFp7hBmSfa2MOKh/2WqCsCkZe06ZD9F9M/keWJb40aBm
Xe95rILIoy4Vg1JdmfXrowNDQVaiyFIA/i5LrKaecbQidzrWeuE8qELiFMLpF2Hb2n17HS/DiAAw
RS2Ze5dsaLGNi1Z0Ue1o8zGkhiD2+myTnPdqUD3qQ05lNx+pkm9HFJh3FaSc+k2dCWdi30Jgd/IB
dJTJ+/3tfXVl8YukbAJEWULY/1e//uO1K82sN3FjmI/l2IbuJra1BjO0mBTpOFtCh+RoOm68CVES
bh9x9q7dt/s/4HrPSyN3iYFGnJDHf7EXJuFOIR2z8WjWafh9dA3sG63JzuwnLDF18yHOInf4abWu
sVpMkJfUH8UyHj0QnWx+MrWPFp5xealwYbUW+UL42nkWRLzMYQmQvu4aAAYIKJuYCGzEUITpP2OX
p90uDOci+aqFWep909A17LxtCXwblAaf5qw57C43C0siVb8Is3H95jfai2xmlEOYfTC8hu2E5Pjz
mCskjn4ctY3z5BbK8AqcS0RSIBuXAW03BxR4M3+unKrYK23Udn7LnYFM9/0VW2wZZostQ4DEjUHQ
AIzwctqCOfcU+jraM57U/eQPlLCbpyjr+npb285w7CdrerE0YdUPZT/payaf1/PCJYV8nMziZRrv
LV7Zhpaqxrzoz5VrlI+CZbB5DJRx/tXnTgiLvh+zBw/+aIpTqjbk5b72UEfdei2C0YCT0TC7PyGL
irKcEEjmgDUkpIzeyWIf5VmKsrGSGM9Y0cZPrUMx0Y8swMgrF5Vc8D/3K9tIAucdtFy4RXjlLyc+
a70JeGDpPDtS8OxgghJO/d5KHWeT5SDMdvgLF/Ymj+dW+NNsBzEGSI3zd5qlkkHAz5C9CyoOH7i2
y5/R0c2ujEJxn1PLwiAWPXTT8usqbnrfQxl8rbF8vd0YjtYo3HBHeg4sHkUvs9o6GG33uTP18cFN
J63Ym0pQ7r0iSjdVFuM5pWj2Vm2i3l1Z2Vtjo79Le5NiDo1m+ed/3I5xV4ly7DP3WSHTT1B6a5Eu
R+1Z30fgXpWnhLzPAxE+5d8ktmsNGLO4G+VMAy6Q5vMgJWkkyAvsj+HNsUz6iYT0WcEE72CGfQ6Y
N7Ie0NduNjXKWk9NFK+1oW98MxpziA7S55RMicW1o3HhW6naes+k4wkyTEaCgQ+NJBDNZpwcw2Zo
vgBqsb4Y9aDpKxWlW19Mtgv8Snohwxa7/OIwpt0JN9Z95piWO6f3sqcpCYwXULmnJo/6HRV09+H+
8f0QMbg4V94HWJJwRLb6QTNfDgrULRzneZpe1BTG+3ZKzMb911AD7a2wTJGRafcI/8Za39tvuZpO
4XmsSzqU9GHizwKNwW920GUZkt+9iSS9FU6W40+jk4en1u4C5Mhmdda6jaeWE7RhHYzy/S+4uhgo
/BFPIM+NRgMykYvi34jZAn7zkf3SOYkWIrKrNc4bnU2tUzdOYojyrRWG2tKyCUZaQdkQtaO6aTrD
6FcQVcvNI5NIKm+0yrkRbYA+l1NZeOOshlTBX6bW8bpt6CnzvC0LbejtB0WZhseycobmCa9pVfzU
4xIp0ZW5+JBs+HM1JR2Etp6UgpImJUtMF+SyPBiaSn32cpuWaqfGJQznBPCan+AggGNiOKfHZFLV
cE9VU3uvh5xLxJ+MJrS+D8WgqgYeH/S7PtUBB6SiO4Sw76ZRKy8IfC9C4uopDyo9fxUVPcwNA9rN
WxlGkY1lNrjSDeWVyPgicKW0HsexH89WqXXj3gk6Vd0kTd31j6Elin4XmpERbVpdDV8bAuDoAQJe
y3/IvFogIz9jqu3nQa+rFe0r4W77usNThOhaMR/wOGDycHkY30rysbb0abel6VaxGqfM/d6wxmZn
DkOmfcnUcNzXoReOr5rR6PVONyLD3A5d3Dk/kmGe39QIMJevRSI1n+7vzeWJll443GIfCQa1ymXZ
vUBILUK8L3oOtUTVHizYn69hhRNyE0z61kLJs3gi1FqrGS4KDVKwhML7hzYBYDG695cb0ZghRTRW
6T0jxj9vCkV6AeQF35hPo/0lNSzkHu5/6CKNYETCIfJ6eT0RBuiLrZ97iaGkuIo9d7nlYstJUaPD
W2JLPFauMZKuYiAppS/5iXDoAF3Zy55KisRw0dRl9AIUbNae0OMH4BXRajX8mcbfRMVKLdxthcFi
7RNNZInvtJOabmMrio7yFGcrJ/96wvlFwIBosso5WJ78Bh2vtAmH8AXTNuvfKdSydxJYGtGNBHVq
0HHWDjoreHnOGZBrz8WXgHrLUoqNWGiMQSSFL4VltEedYR9o+MUHexj/UmAO5Q4K/HRXAIlQKKOf
f7mZugh6dIR42nMNzO9Tp8fjJwVv9E1bNX/n80YeQtRPcAdNgDud+Grx5Ne9qxS4dxvP5lQWu8lL
cCY1vNrDXTae1nQHrm5rBJTpHIC9YcV5zheRvKqLWc/pbhxDBTFCrUnAwUtvGTvp58eqL61HFMTH
Tddba2Xt5YtFokk9TqNPBXaV6q0Mqf+IbPqpDjGSb+1j5sWVsmubytv1bWDZ/mRzi/kKvLT9oOid
X5vR+MNDlOXz/eO68HGTGZ98IyQ30wCFdBXnYAVvV+mg1aQqRZ9vmtlwnschMoJtKQLj81RM/eBX
k1ZGJFi6FmKpogvlgYmkTO43cWYrb1pnl/WL0HuNuD/rcHWpzUK3fDfBx1D4eWt731ty6dw3AJt8
D0LP6J2Ve2eZfVBFBWjywXGXyi/Lkuo41F1ZoV/7okYOzH1cWbzsOawmsebGfHXCGQjtSFSIqPxJ
jOnlmoG6gAalh80LJZL20DWO9lqnsXYIAB/919XKGlDnxni84RKKzoUqkWKL8fpGqzU7al66fi4w
wQjEPzzIGJ2mhvgs1sXRri5wYITApSQuCc4MCjOX4zVKYvXEpO2LO1fToYntgCfVTud/SP+6t/u7
7+pVlGPxKgLr4wrjAr8cCzAMxqyN276oVa2/aMmoPHhuEhy1sEIro7PG/3RcL1Z2ytWg9KRR4wDv
o0ta5Ae44o9DNzihO3hFpb6EDjREr7PSna0P6aPWlYDswPk4mz4t0hWdpav9KUclOJUa8pJ+vQhO
A3zihOW16kup4dXoK1Y8/QBqGO3vz+jV6nFXEvpJ4gLQBm7RyxktaZSZhmJpL07t4vKr56Y4cvPZ
X3Ssknb3x7ramYxFa9+RZhMcvas+mUoYHSux9oKhfH7gDOgPCQIQByuGE43/X15+vz/grY+ThUNU
X9DIgDK2+DiMqqo46fWXaGo8LF8MbfbVGbTVviHQWdsnH6HKxdNKXs+DRyTDBLnqsj47uXmVOpOV
fpqD0HS3SU2NeDt6SUfPV8PhcK4qw/O9xKq/I8OfnkEBoSQSonGF1LOnJo8KJUd1o4dj+9UArlRu
hB2Pr2oVZ9hp8awrP3vKvY1vBvhI/2pGLN53U+1k/U/i00DkqEeVTrXps058H5Bb/1qPBqGwKlCi
oKgzxeUJZKwy6w/35/kDr3/55VIuCLytPJ2I8Sxe+qCORkANofaCi4HaeKRKtTsPG5ucDbk1I3Lj
ozV45isFtxDWRxianxOj1KttYpLi0KhsRHeoR73U8ejBK2+jJZYz+kKkTbbDAzryNm6Fhfv3YhAi
ync1rfThGZmccWg2U1hhVe3jrVR0X4uG6ftBwK/F26BpR2UlLl9CqSyJPJXyKDpAc3aWuziXldd2
dZEN6UmL47remTo23E4JkHyjV4PzRHO/mODmedYn4IYJtoMlWsXCCIO30CqmL81gDv+QVEK0sAMv
S7eJmO0HXZVKUpH47/66LG6uj98qEfHoJRuoJC0rX706FEGq1+XJzjTljCtg/0nB7WVjAJ3aRUGT
PpVWIFY2w7JN8f+jUgGhBuvQml5WQhBP0+YysooTTaZsP5K0PPVG3B2TQQNsaOTz95TS7VPF/3oY
w0xs4qlIfvz1l8sXEJYNOCmyWXkz/HFnQxHFw1jt6lMNBtBHBKjcjoOb/TC6cvxkoPa25e0MVrq0
i7hQfrjEY/NCUG8jw1iU3PBzo9BQGc2pL+x6N9D8Z42LaR9F+ns0dfPeygoF58Jpjbcp77E/jh8D
MyAUaIRm4PjgE335tV5hqR1yAMOJyR32bWOEe65aZTeW6j/S3W7lzbj+TskDln0f3iUE1xbfCVqf
KzQf+5M3AMh1bAg6FXqk28KJjG2IC+6XBt7hl8Hr1gqLywROfimNL64ZVEN5sZZcb6gLWjbG7XQq
A68/dLMQVDFNj7Zipr2rgYqpYpYKCEMVMXGiuNMWTwn9CQ/htVxy8bb8/y8hooPMT9KB8OblnEfj
XIliaMdTME7675bo6Mky6uTUVKtKxcuY+2OsD+c20nP6bctCVdrHip1ZzXTy+tGjThLPc+djugiQ
N50dN0IIDFwmbb4cM2VcK+d/u17T6Jr3tGT2UYFVISGhh743fnSvRmnr6jZGGl45pBjO/bSsLNP8
RNdy02dJ23AzdIH1fv9E3povVGrICWUpnhbE5Xy57lRRpLHGE3NKL3IqwalgDTuVj2Zg1CvBk3xv
Lg8E+RF3NLHNB4ZhsUOtEO6xbXTaSYTRvNFxg9ySSoeTr06qe4xwX3rMqyD2ccidQ+pG6biSJl2f
SMmwof4tv1Y2+y+/NtNRgIQdrJ9wGpUkfbt4FmJS/aFU7f/iuFhzWbi+6RlPikpQg0a0Y9khRWah
miPwBieldYOd7aRi0zDoztZq70EJy3DrRoa2vb+kNz/yA1sgYYOEPZcfSY7hKjEAilPJS/gIJz7b
i060n6y5LXc5S7sSiF9vIbrssuHJLsKceGll3raeks1iMk4hXaoznCX86I2w075MY29pK3WSW1uI
7iooTerptCEXW8ieZ6PGCtM44ciqRXA6PEqFQ+/Vtc8dTJUdoeLBD80hqXZaJpzPIlacaOWLr5YV
k2o2EARz5JcImRfbiE5nGc0AAk6gRnBwN+tZeZwAc8LJL9TJR/qh/ATPq1wpSl1d8AyLVRiioTg5
Sh+6y4UViuUOFgyTUz7DUkCPCRXHmFLSNkkU6+TUfX90Gn16dEWyRqq/2lPAYWkK6nCp6Q8CJ7sc
mhOtKJExWyfsbJOfWawkB28KnC9mqee7IS7zh7/cw3I8sD+IelPU4XG5HM+dRneSJayTmZhYK7sO
zSPQIkn8yUVj/LGusnklgrxeUxpjCFzBUOeCgGl0OWLSRpBHOKunUVGG97wsoLT2GnV+rZbuHXn/
XgNiW3N8uTEqFj2S9ylpeCj7XY6ainnIABErJxwz3r0oDDaFhraVkJWBTdUav4Xa4jp6f3KvDixX
MAkfPW8US2h7yx/1RxRGGyMz+0hXTrApxD9la/MmGVX53veO835/qOstK4eihkzMRyFiiQh0U9Uk
3RqUU2DH6rEcovLRGCPzXBte8m0wTbKitif7c1W4OfeHvrFlwTrRWObuRe3KXWyhoi87bYyj8Gzg
RTR9haCg/NNhdV391oc517dqYQT141+PSd+coqr0dwdgu1jOqcICWtfr6GwmZfGfm0/dYRyd6gvM
XhWDcNhMK0t54yNJIdCaoMMo+wKLpTRHTxm8Uo/O6IcJpCD16H2A4POjKYPcV9TMWjklN7YOdoxU
xCXAElmvxXhZWxtiDg3vNJVx2BC4YAWwUboU8JgwuXdW1vDWcFigINv9gUNcliZ6O2jCCSlmuqVG
urMqWp6+qgfqE2blWbUylzcGAwNImkAkhxzzEgpepnZJOBeH59LqIL4bUa98q7NiHEEQVf/7640i
xQE/KpAaLWjz8gimidHVWpJF50wv0nZThyLuD02SI61ao0SVbmcrTdSV2byxWQBcEBpDvOUeXx7G
xMuzcRSOcqoZPf/SRo0JQw2b0XqTZVOUPZQiLv/+rUTNS+JxLWkxR/p5+aXgGptIeCI6B3FBM5A2
h4Iqi9cpj3MyVuVL2fQvaZ4XK+SJ68XUIRPwerBbaSm5i5OoISNPwiXis1vr5ewD5LQ2RT3yoGjT
328cxuKK4cGirMWqXn6iXmjpnA5VfEYFEu/mHBVBMNfdCzINa9bV10sohwJXJl9HgI7yz/+4uuvW
NScD1dtzUg/iM9t1+oFUQ3XQ9KZ5QbSwWwk5bk7jH+MtVk8dSlepVDc6l8kwVD4GgVPrh7qdKE/4
h6wZesi/7SI/YMUoqcJcJsjhJC6ijFrRuKANvq70enPC/BCnVbTostyHnVl8mlHKOOZoM73dP4w3
PlLCBclbZcMB8MHlpGpVGMnma3ymKBk/aVnnnUHuwXiJlCJdOYM3x5I5gTSVktISl2OVNkS1IdLj
c8dnvXuIGm+ywJFqA0VmroSpN8diQ4JtA7xBRnA5VsV+EPUwR+cJzfVnPHaVl6wd9M0wNWs5x62h
QLnQKaUBQNqxWDnkWjIKakp0nqNRcNzQ7GrQGRqacMMF6qxZit84BpIyyUtLdAjSZXF9JuzLTrfT
5FyjM/DZHor3IbIVOA2d9hYPXff1/gaRE7XYlxfDya//49RNNt4KcPajcz7MIGVAzokHoQ+D99Nt
7OrVC+HKvDVDCWcp5Qft7o++9rGLM6/EHQWfJkzOdh/3ZK6Y5AY8+Z+VoZ43gYZn7d+Px80pzx8s
DpxtLr82DwLIft2cnL3aHY6plyjfQtfpd146Wf/UVLfXaja3PpAeDkJVdDrYQosPLFq9yHlB4nM/
ecE3ddTzl8IOy03rztkeUHG3wom5tZw0FWDncCaQG1+cCw8F1KoHenY2KUMafgPfWn3ppqgadnmn
5/MTThaqcxzicU42tKDW/F5vfS/CMlK7F2Q8+MPLCe4Vpw0DOu5ntzQH+nMlccbkVCeRq8X/mI21
4vitwwnLQGJvZYd4SezLMiU2oiaIz1lZ91+zoSMrN0C/7W2UqtZkH28O5gHcguIgERSLo0krsIdk
pEbnQgma7rVu+2qP7+hUfhoB362Udq8Lj0B3wbhBJ+PRkA3jy6kUlaENQDiTM9qvWUBbtRbZZhxj
C1iRN2O+GFbZTxdYzkaPhob/KoYYH1QtfR6RkNvfPzg3ni9JP4JmBZ6YS2nx6XmeZ+irlRwcrbCt
VyP0RvpIUeA9DAE7G2WMLoqfKAIBaLo/8pKSLWMrydEFbEFDG9zu4v4NWhEj0N+m5yTXg2RbBe30
btpBvbGb1DN9k3uff2oTRckmLspTjrlSsR1by/s0zV3/0urlGiBdfu3i0pQoUQ6uDI5wQ7pcGqMU
DsygIDnnwhLTpk8o2PgmB/vx/rffOE1QzRwaA2SJJLWLSC8cUQKwwAziWV6OpJKqkjzOc4OsHN21
+XdXNc6X+yPeuD9o3tAnxxuLmt6y4KWnPO+WFYlzForgOE10AzcR4BPhB/r8v7jylK9NoDV+jKTE
iiHOjY+VcMCPxJY+9FXeYEd5Os6mOBt9fq4atZ02mh1X2zBTcoSV7NW7+cYq0lGjYIo+NfHKchV7
tacHCHD1rCeiG3ZFBWXRR2zCbte2sCyaLfaLyysAQhh0NGMuIqMuMawaMSxxruNAf6gdGpBTM+u/
SWTCQ2vm8ZNtGC3em6B1N7K3AqxxTh4STZne76/vVasMxCdawJQz+SESWrN4AQcNXKmaTNopl7k3
5zbQHmFHx5SIXcu3smju/R6fePsBgYvwKc1m823qV5P75T6TPwOTMgglwJpIgOVV+0fYgZxDCDQ6
107QGdNHA8zUj1IV0a7oCa7GAILRZuoK95eae7Sx/34OJI+Tiq40XuL5uBy8tCE7YDunn4TqDsLX
u9LF20KZggev6Oseg8S5fVJzQwS4qSfFt7ZrMrJJYSTu9v5PueqzSBqg7OVQV0FLDCz35U8ZzUnt
0iRVT0UM5uNoCkjKG2qhQ/sVdkCece6Uzgb2ZevirTYgSB46iPP1E7NjdF/xZJlR4/SUrt62YV0H
SGrE3b+K2dsUFTPbGIcN4NRg2GjjbAh/EHZUbenK5qQf9z9leXzll5C2yWxYR11uqTDQF5M+VFOi
nYrEmh7rGhmxx1aL3ewwmAnY3HxuY3ftRV4+Sx+DcjYA3mPKwGJeTl8c9F0YJUI7ceq86KuFTOy4
63meRY4bRaE1+yR2VdOvxpzQ/f4HL6MBxgYoA8AK2xK5ixdbuMicmNKGrp8Se9bCJ3dQxv8q4LVi
O04i3t0f7Na5JXtEOxstFeoNy+TKmPuBwspgnJJmLj5Hqim2KvI4OT38auBfIxDEZvJV6ycz2tXj
AEtKr+2VmOTGqQW7DtuBlwEa3nK3zuY4VhSXjFMaTLN3UDWl2pbwEVsvrREjw6ch8RvDKZ4rz1lj
l9zYXyw02R7zDaB2WYlIg3Bwsnk0Txhgai9WMyb1xtUj5W3yYtvYIOC4ZuB4c0QSPnCeZH1Xhfo8
0ysCVsMEVWDV3iEWyITiNBKY52Gakx8U7yvv6f4y35xgvo6yLrU6ROIv93OdKjTq4sA89QN+6Y9N
WIIta4GZmn5gGMpzi6Ogtu1HMzhnw7zW6741uikbviCmqGubi0jLjuqqMOktnzwx9NGDm4Hf32uj
04cwA/rgt10VjthGdesUmxpwfbVyouTf/+czKU8UkTXAMMn/hily+fVGgBoKqo3aqYOkMb45tZF9
NvXC3Jg4H4UPwdjFP5W2F92nFo+Qbw30pjWKyY0LhZEtXmqJNEWt9fInAB4uyqj2eBrqun2Mtcp8
dZrK+aSOgRaBfFLohCE7lK1dJjfHJSvFS47WLUiOy3E7MQyTbWTGqZjm4Ctml1jmIlXyydH7IN4C
z67+CYcadZb7++3WFgfbwFMocVQYyV0OW2ZDTwkDT6JpKhMl982uS580Tfk/zs6suW2b6+OfiDPc
l1tKpGzJduwmqZzeYLIV3Pf9078/5nkvIlpjTXqTdiadQgCBg4Nz/gsIFoXGvf6M9br4Q9VioiXS
ICtfEq4YZY6tfraax3HXgGo7L7XpvehJVgSDHNqDFjPhUW9vWQRe29brgHAhyTjeXBIJUjNug9Tr
uRGq87nvCi96KvRG7/Csz7uBnqY1jvf9RL1qrIfyRsy8tsTgrgDqrxDSN/ci31xRq6Ezz4mR9oXv
ZfMw7NFCmYbA0RU93s0i1v5LsAS1glPAyr1EefjyuzpN2w96UhhnhR5cg8baPKm+1cZ9suu01vzg
lolxqyl17T5kq6zUvxWEv3VoVb12Zfqwl3TUXZpdM05qFWpooWY7Tc5dG/751l11AXkf0+0jYl1O
sR4hKkxWY55rSy4f9UzpObNK8k87yrYPMseKbtUaroUnnuGU3HkusJc24UkKEfea3dpnkPjipFd9
me/LqXysm+ZVqZLsoGnYxlGvXnQ/F6K6MeErIcKhePwrNlK6srZnFV63ozilfW7nabIPyiBsiUaX
OZ4bnGabO1jo0EbMPJ6zGyNf2cKr6xfvQW4HWiybNwNEf26qzLHPo1IaAbJgxj7PS9u78/Tc/pff
YSt/+BYkRDAiTRW4nLx8t/LIFuT6Sa01+4z8ALKXkRY1gWbay90EBf916aLD+5vp6tqSP66yHNAr
ttCLBK3n0sxV51xC7joMubbQYpwod0aetaCUOKHUQXPlP+TMq+QcugpceTSSNztKc6n9I2znnOvR
UOOgtox0QP/R+1dJZK/7lY1s+fsTvbKHwQuu0Bne99A6Nlf8bCwquyh2zr0yyr7fZVMSfav6JI/2
6tALJTSKuVUOmFyWjt83js6jo5hv8aOvhAriHnQOaklUKrclHeC2qGrEpn3uZt0Y7tS2y/9uchLb
py5Hs+VGWnFt+0IhAaREBYnS12bO0YhtSYkR3nnJkuelG21fqbEP8a1E/NX34KRvjHdtdoCTV7Hl
lRi7raE0ejtNWVE7Z5eIC51La7pTXg9jvDNld6uLdW3nEuhRSEBpkSO6iQrUB+deUuo+t6myfI7y
Ie58YG8xxMVkme7Ah7ZBJeFZ3pjktniynlADRDKIt/8RJC7Dr6FPyMKawjpjCGEKX6FSZPoFRrw3
xrn28YABwCzn2bEqPV2OI9vJG83ctM5plkvzXnRjOiN+IT3xosRZcj8nVXfjjLypvP6aG9Kfa3OQ
N8eWRWZXZjmmimudB1kLbE9mmXe8X6HvB3akuNVuLhdw9kadZUcvT+YvqZdrqHQ2UVc/VKnizTdy
iCsZDPk4j0yOLfWKbWIs00nLjE5aZ9ig2sdcawYEWQq1v6sqb3GCXl0SxJJklkU+WqSJdSNLvLah
DbDcaOuA/ADgePkNMBfEf7QpzbNm9CvCeO4zx7dEUVn7xECr/j8MB852xZ0CVuLPy+FoRrUcy944
o4xndneGUU/1oYJY5j2aeX1TeOra4gKOAPEGo4im+ma4pKwtJzN66zw6pYSOW053Q7Oo34o8dz5b
HnKktVCSF6f2ln/fD8bX9jbQFpdOApqEuOBcTrRzyyIXSuOclT6h9ra01KIcL/kHSHUMeChvb6iI
vY0V1GiIg6tXJuWSrQeFLOsC1kDEwhoi/VTIZEhP2rwM6W7pZftNCKftyccXSs1/OlE2DRuIcEH1
+I2MUF0aM187s865Z1b7JLWTZT9K4HZ/6SOPyjuAN6V9I4V4u2l5uHPLEJ9WiYStXRY6srNdFaAi
2iUeD2Vcx7afpq51cPSku8XPfBsNAW2i+wcGRUcaaouarHNptW1a2OdMrxqo0/Td+FMbbqkuXJvU
ana+Ki+ojLQ5icaEgZqC5uoZNRnb2usFF8znxuuWoOoxI7p7/7NdKTpx3tfSGZGelv42P3FHt4NS
Cs4MYeeugFPEdbMTZWl5O6SMEQwtFU0/enVmlfeuQy0Sl/C8+1skXX9+/6e8PSo8i1frZFJgno1b
uk+ttyjhShm/FpaafpCYVGMCU+VluXd7xIvNeenEjdPyNi6sL/H1c8IVBx26eZLHM0ixMh/lqy4s
7dMcWZ3YkWDYn5rOBAYwFckzGXiJAnZu7N+f7ZXPTODj2qPns5KcNiHJqFs7y0xbOU8gAE+mAssx
Tx3lYwdE4fD+UNcWlvc4rWliAooa6yr8VojPoDstxZTKV6QfGh9RBfnsJWLe90v2kSK59en94a6E
IDjwBCE4/zDXtqV3HhkqPi+pcs6KKCl2iG1Mc5DzwePAbGFXSr+ZgcdIZ7oVD64cURrjJEmoqK3i
XutC/DbRtpcIpNkieu1FNdthOozSOXRObP2HBeWJhPwoWiXA8TcLOhgVN0pkxa9aNeQHM0a8f9Hg
HGTuQo0jthTqs++v6bVPSIZEv4YWE48I43JmDTmfl0xG/NrBvhnDmJ5lcfDmxorugOA6zT1vtfrl
/TGvfceVcASSAsmbN5aOeSoQgzbn6FXvYGOPizrtcgWteavsvBe7t5qgNXP7xtJeOxYr5g1tipUE
tD2RygI2W69d+RpB55r8hEh0r8dG/tKClblxZV0dixcDfTsAhdhOXC5qgpyWQqED9Gk21s9qqlY7
gVCFty8hjxc3JnZtb3ImuCPZnqBPN1+wcJAqc9AreU31Lv+qamkpD10W18V/iCvIgIGpodEKineT
TLfR0rRGmnvnLHaGEKsaR+yMrpPGvTUvKNG8v0euLSEvE5QD6LGquM9cLqGbdv0sO809e/ZkfRyX
uP63qGZr2WkFmceNqV1bQpDC6CMwM/xV9cvBKh39vW6MvbObqHk4p+mshplAGCl4f1LXboW14bNC
QNge2+R0pT64aZ+JM0V5K7/zpBM/ElXdx0WbXDpssVsMYDMQ+foqJ09tbgy/fqHLEjlvdzAHbBKK
FW+OgKoySzRKlXO6eG7uKwbOUbBay1PZDhAsJ68OzU6NDxgNpG2AQXDx+f35Xzv4VGToIINPIy6v
H/23MKpJbOXwAFbOUV+JRwEn5DE1ZfJQYOiKgzUWR22TGzcO47VEhLrb2peAxoWo3fqrfhvVLDSp
loKvSyWxSR/LshF+6+iRccBCwcS+qxC5dH3UMHT9RDsnfxKWaM3XAu71z/cX4Fc43X4Cqo4rwJEH
KQnt5W+RVKuGyivFOc8wLvAblvsO8mclYEFr3VEdPHmQWtrtQbBaBwWUYr6bjFkLBE2deZc5dbqv
reIWfP0NTma9btALoPWKhA/9o02Vji5RpsfLaJ9LJy7UjwoeVShvSzSMAiuTzhe775NspyJ1IygI
t9EUKBkYMj9JjfmToccF1hQtrkI3vt2VA7NK0Op0uMGgkkddLlfslJ4wLCnOpVolte/Nee/tZjOl
IA6QGHpG7UzJF7VFSOSo102a3b//va7cjgjdIOsIKRew9DbjmJY5dVslw25raq3HOEbsym7cYmcm
ZLG4IM+3AEtXjihFd+oi+DJSB99C/pxW61SdOuW5B9mTfzOLanjVy1Hc1XOteo8I/SSYJ8jcsp81
lLG9Xb3IW4H+yiklNlAtWRGkGCZuFr2guzWIZVHOcbKIaF8XnkrKWoOv/DGmoPJ2vFVq4VPZwCLt
/fW+OvQvzUEiBFXqTdQfWmTnhhZew2yU7XiXGTSI8S0ylubFjuPp57hgiLLLk8a81T68FiUIzdw2
a5maodc74rcowd2Q6ANWpa/JNAyB28tkV6nCCstIKN4dYnnOvzW8hafWLJqDWnRREix2o9xYgHVt
N/GBDjU2TpRXqV9sy42ZyME/p4Zy1ueVF1zNpvHSVloifSrz6eH91b52uhiHR65rwJHZ2gjh2KDW
2IpHrwOESPUvVS90xZ80CGz7wUzlyWw7N/0JPXY8FFXR6jeGv3a4SMXoiKB2AUpvk1A4i1VlZVPL
V9F0SehVuLstRVFTECuajwnALfvGNX9tcUFesrYrYAaeyeUnXmqYT+VSyVe0O8XdaHhib8ytta/t
ot29v7TXhwKdxKpyUrcZhWJlHpJdlnzVpjH9u9HXxF33JtvXusH5w+YZ7TKuU1705O80CYElXc7L
7p0ldlxs2unGarseldAj3troCaNyf2MJN9/sf0MBoWD12KSknJdDuSKnVdcbOMKLRN3XiqHsNCdp
oWfX8YMi9VuaXJuA8L/xQItA7OTqplZ9OZ5BHDJIZrSwKVP9g96VjZ8VmgjGdPLQhShxcAXuHv7R
x/v/QWHn8NYk/G+NIHJ9tpN69rRwdNXEr/Hn8WEFeoEql+jGUFfWc/V8ICMwgXJhcng5v7mOJ53S
rx5amYJDFWoAyH8hJeB9WZzO3EvLaW6Ug6+sKCMyHIgrbpotFCanfDbW4OTDUcppL5tkOXDvOYfc
ipoHfY7+mYE23P3xgpJ1/hKMZH/CXb2cZeQgc93zlUNlyuTOHswkHFcdABvIxo2gsolp67djXutj
HYaTSqngcqhKnUw99YQaGlPdhKlRlftikuXeqLJmF1f5ErZcYYEQ4y3Ez7r1fwvd/xsZgCuFJmRW
IHddjmxCwiniPldDrZrbPeJL9YP03OU/bJgVX4J5BypBVGMvR0GjorON1FKRIpJq6NbTskv6If+g
Ry2y8Uo3/odPx+Ww1l2pDlCivBwvtUUne5B5oVz3jE2FzhdodN1F5vzjzzcJrwLCyvpkBlRyOVI+
lbo9IoMSVug+N19Hcj37ZWrnaNl73Ig3CFxvD97KROWSJY5xH2wJm8vS6EbqRWZYkfyFaHKkiM7G
8tDOcXZUwXAGfzo7CvWEMRVYBTilN+X6ya7QxSrMsI9U687MbC2M9KX+x3ZF9Nf7Q7094ag4gDlD
xY0GFCzxy4WshqWrkcK0QxfUgVX7asxl/m2yMWelHYWjeuDGwA99B3vdm3Lm6/m6PAVrok7Zk7uI
cusW5dfbyKQ6Zm+G9uRUVrezAd5loP1jp6kPw9QmFH67biye7EZHuns39Xo+fKrc3J7ugIYI+WcZ
PKeSnhcQS1CPpHD0yi8XA/RHhY/hYIUyzTvJ5eHqR9iIbjhjeL9z7OkWr/NtAPoVWymy0yOhNbM5
MBmvKBoZhRf2bZmG/TzEr8IdCpqPkRoktdI+5gYCs6P4U7AQU12h2ThuUlQjhfQ2I0MEILgjnx0q
rtt/rPUs1XeJi4e8rznDEtQZFug3ou32PftrTHSR1oYb8Rai0uXyRnhM5kU/qaEekS37luSTDzUw
ZFDx1ddlMKZTXmSrykuBmNI0qS8ITpaHcpnGT6ZTT0HuLfqN/f/2aEMfZvPBPF2BeNsW+rBEpRHb
pRbWZhmd1n4Klu9NcYrKcnmCi3ajmrku6+WOXx/0lFVIpWEgbCuofEy30mZphEYaFa2ftyWo6jay
y3DQPPnHJoP0GXkXYgKzwt9XodLLFV9AoFim5C5t27jZm241+Xbb639N3YKrZTt0e4tm8y7Os/yb
EqmvnmidXY55QAA5obzx/d/eefwCkMxEbZJP0sLLH5OnrsYzvNFD3OG7wypdj2WK7KJbnJm3n5Rx
2GLcCtQ5SUcux1FbHQJRNOthXMzRJ7A28QmNsPyEujJGlpn77f0IemVaqwgOkrNAWUGTbHZ1m9qF
jMzJCNOJNaZrbz25Uak+vz/KlY3DbLgRfvXFgXtcTqpyO1nh2aOHZZaYn7opArDvpeN46osaAM/7
g729FIAK8bLlWIAGoAB4OdhcQ1JUNQgkZhtFXyPFs766VI6X+3joFVAeFtpzh7gx0z9UwSFCQI9h
kwBBWAFSW8XGTnM6ZI6x+IjipT9ZkdnEvtL29a6dFfXz+5O8sk0Yi4sHtBlncstPcbVyiiZzMENr
jnLskC0DjEFl+qTBURA5aXSjTXx1PFJoqosq19422Wxde3J7mmMh+qHiLkvgKzizLu/dOjX3+oxl
7X+YHyoFJIBc77x7Lj8iyWxjN928qoInduDpsxaWKSZJ6foEm4Xd3XgrbMuCBBq6UZwAFpXw/oam
YKS48rm1a4Z1szgYfRSd81GJp7r2a9G0q/WhgxKX05gSLd8W00cna73DMhtjgN1XA9r5Zsh5c2r4
SatMFc8ILDDp616uwVLURmMplRUWPPxO/Oo5wE+nDjNnvtUWePN5GWqdNUVzjqi6FaGJkmaJgf2Z
ISpu1ZOs+ukQLVMUdElbBQO8pBvb6U3YYTyaRZRD0KlbcVmXU7NiIZQSSnrYYX+g+G1uFJgKzFp3
qz/1ZiDIkEQDlo+2PCnQBgkwuUqLDS6fxtBG+ZFPaR2tVI9u9MDfjkI+QFdxPfY0V7Ypdrw4Ov6z
LfLSpYIfW5wm6Ar7Ysqm9hZK782mQHEFVvZ6KMDXcudfrtxiZGY3lZ17EGjafDdSw74TIA/3WqqO
t0q0b3YFY608JW47HkSUcS7HyoDk4Sldu4c4pdmcqk23F7ZiPAj0yTNVETdI2W9XkTflSnjjAYY4
0bYyP6R9mtpN5R5Me54Cw8C2XtTmTXjydlZ0pLjBkZ/85T+JcM7lrGDxzX1eduV+VNC99A2tyYrm
vsWq0d57SaVLmH295YyPnBaWVNfmQhxso4yMY6wYduZ3Xqp7RPaWJsDYFFm3o46JLI3kCdeEGmqr
/9S9lf+MKtl8HDGs/wCPw3i2RGpmpIzZ/LkqkJ4Vqa1/HKe+w/qyL6DW2Wzk2B8TaX1Ppq7qd7ju
qY8wqaevSCW6+R6LhhnbNjs39w5V08jHjtdbjtSUiEop7A/dL5xZGL7tNOqLHPHK3XlAvssntURk
6UFUjjEFYDztH55B4xlGtBl9Ek02fs31BaulwaFY8SBbU9Q+IaHu7oTVySeaZmMX9ujGDKFt1fGy
p5OZl6FjShzcZIr0bWCPutSe3aZqf4wgvotDT00mEIvQNCx9pmX8AQTOcPZy4jQGo2kg0rCj+Z7m
5q7JojTbZxS88+rYYzhOakUvFBVUzUp6w/A7Vzai2Ote2ucfCoi9USAbaYmfhjn1SUAigLl6rNLj
vu9gALs7N8prLGViU2lqFs9E/M4nPYzrcNRpcgg/n+wcHrLXRsl0XxbdNP3Mq9ri7ynrDIHW9PN8
HpDlSBefCmvjHVpl6M39+7fcmor8nlDTgaWmTNEU+BDLsVXGwd12QY59kAH28OUhqcwOL/pSy/xI
mkvY8+L1JRhKfHqKMkD5RdwYf3sUSLB5P3MgCCb8lu37eVjacvZmLQmEPZXHzmm/whQsQhvFl9DR
y+7Tjelux+M9TMzikkFihXfbNrm1dBFlS+QkR4mHiwhHgPFNuEyNbgXlquqyX6I8Hu9NvdKtewhF
bhe0famfMGHpvYMzWTq4NDOJl3AQtSqCum5U18dRfjWTa2M3/adsI6RGgDFO6mPZq6n4aLvmiDJn
Qar5NE9SPY4dUEk/h+5cc4jN/CUH+DOcO+loZYBUsN7tkWnkJQ/MfHL8prU7ABv5qIkP+VCW7X6Q
epH6qI+TmeCaVDRf2iFrnDDGstH0s3SIPlU63OAPqejNB02p6tLnEnS+qah3mEFTJ0nx5CF1aRzG
To20Oz3R0381M0mtwldrnjw+8SLxnkdHr/5qk0F+4Uvl9k4bluUx0dp4eHQsZQnGse7ij2Obp+qJ
3zrF31Irs8y/ZaLIBRLc3BoHYdROecA8xCncXZFqenpnp619P2l0oJ7jqSjcw6x4ZYaf9mQ8Qgad
4x/G4hUH3tii36cqMDYzsPQYNGDSIyiDgpOV2q1v4+fWzPs0bnL9te5kPVV3YxxF1Z2LNl98cJJE
ap+mSnpO58ejvVhHnbeigumLV8tntEbV6aNtLNoPaFu1hri5pslDNVWe9EFEZXkgvNqQO7Ox3eH1
/Z34S+jq95P3i6hBprOePXB7W716PUklZIKqOxUsn/EoBYKn/jIkVFLZiLF4rlJTaX0e33m+E9li
f6/GEWVrXnzREyZALBISpfXfBbpWqe/18AB7K8nUozp5mXJAGK6FcBzl83iqDGTAE71JsgDHCyUU
c2oUN67O/zHufp8Q0DQkbyHjcVEjhLEtxuCbNSIM75ZHCc+3bnf1Kj0Slt0awBAxKmXnW4SxJnSd
3P6UTWL615OEueeqECQpadn16KA0elz6HeWj/m5xivib6hbRkyxJSYJ8MAWc79UzOYg54NLwG10V
yq5L4EL6eRxhIMSZHZNdkat6Q0dv0Tr2n1qWz4Mix+plqRclDy03FygrqaMV74q6MBoVJwpVjR+G
xtFSH1eXpex3alQkU1hO5pg+KnkSx0FR5+4Q++1URu4Zs3Bz+WIri2u96ki0fXPbyHB2van17b0b
S7Qf+kQ1ZndHfNOzJzp9g/sznoVXEVjtNpmfOjsrtePcY4SYF4tOXy7Cpgi+A+ai8Q6sc9b+gxCb
s0PYCO+LIaq87pgg5lrlxGdrFphI13W8j5ehXLAaSqQIE0p9T3AxvfYpRgxEfLHtHBWDwlTn+h5z
onIOE0m0ehSZrMaAtaGKJGIjOYq2UXoyAbR15peRclvv6+q0OLjNDyqaQlS7XppxLO5mL5rSHfYZ
vXo/F4orTgpPiBfFyiM39V04zS2Xvt7Myi5qnC75nILdfF2aXPTzbmyIJuWuVeqo2edZl6t71YiV
eS+yKrX2Tulayo6eSYTtXqtza/uFUZp4OLsGShrVHklFtFXtqIzVDyruW8533LSV5S6hi50HXdSA
+vKBNCbZCymY9fdUF236KVK1Za8UWuIercSV3xtUjf+qejlo9yw/ToYrtuG1Ix7IOwCmfOQEjkqN
s5W16AdDTRLHH+3SsHbVJI1X0Rqou0Sij/ekAkZ9iNtimb8W8eBpH3C9cOavldeiPuJr0C+esHPM
Yj+rxfRJ9q6T7HS1G/dF3C4TOsxZcSdLvYz281hJ9rGIIysl/gi0s7PRKrLPBYoH/5jgLowPcact
fPBkVKPQbqv8zhqVWf/kLMkcP7Sj61GXqoYy/iTQzU/0A7DC2Ln3GnY/xi9xZyAkSn0pzYPFHIv5
E2Ao66fJXyqZby4OLT8j1jj1WBGkXXsoJNf2nay1SNjBjFSRuUuSakm+OgudofMohKnwzLDzdjpF
rpKYx2iJXCcstNR4aBQHXMFcAah/jLzaMU6LUHJtn3VJNQQlYUv60eJOXoA6v579oDU3eCf+XxZp
t0COPVCd2jn09iyzai/jaDLgnyox5lMQbDwfd6S2+mfQaiML2tbWv6uCRsP3oarido8WSidflN5o
/ja12pr9wp6M+TCPulnuvCqKT32PN/djA45posDFbRlknabcUzNRSGOHgdeA39ee16NIrRZ9qNaV
RIfRHtERhP+flY/JmPefgWzoyr9kkwaWNDXuC0dDiUfNnxJV+yHVKLkl16pvXykU56h+2qCriQNA
CTYvSpNXEW5VYjm6Wiu7oDfKPrvXe81r9kXTpqSuZRt/zYrS/bxS3/Ogzp3KeV5V+8jGJxoVD0oh
Y3V9XmiAO0o0NsVfPHSSaPGl1A2f7Dk3AkUhPEFX6pKjWVaa9bFYwUCu1Wmdr8Ve1t/bVZ+7N5pF
WxcFao9AkNZysgpCcG2FXb6OvA7avZDGcBy9earCrFARxrJ5zVZdU3xIsNzygs7sk9jHfQ3MjKK2
X5q5KI39XETdEWH3LyZtmJ+qXma1j2nP8Nnshx8uHpO3tALXn3Jx5fFToebp9D65b95otJh0IRun
ncfjaMPLHjF8gZ7oy6SiQetPaZy0OzdOVOwexqkMAWZYfwiaWhcLet7a7aU/yat8zXd/Q9KYfUSD
UNjqsaMF95l+UxfU5QCur08IlpPMySLfT1zeZNBQo7nnYf2DYuYbbYqbidnrg4Lqz1FJpwwq7YLC
hJ86NJ0B+lqtpu26vlGUj++P+oswcbnUBimXRlkMDwOTrtflROVcJFo0VdYx5fVVvLjN0njzjrpf
893Q8Ql8spphET5rHikBKiv5dMB5g8vUnBRrefamjojtpuPyrzXPi7VrS+CfvS8s7P4OCzJh30bg
UOnod+OoOn5caO4DBkq1vs+Hvh/SG42MX8zJ3+cD1wUaP9wPQO4WwrmbQ5yrs0VZSIke8ODokvux
S4pK81WNsqPvtVVyH+mjiLEx6OpE8QHURnrlN40zhSONoPjEbxUP1Ms6PcDdrExarvhC/ByWFC1T
JB+c+TPGIW7zbTKivgsXa8Tfled8+jFdYq04ZLmidv5i2c2S7qc2nWZ/UhIy9p2G9FHko8uaYbyj
zY4L/V73kpt4w61JKHsXCRKerusCoKKxtabgzECpBXl0BEWTqGBbqpUlgpiCfnIqJHyecJPI1d0g
Y/eo6NS1Zr+ZdXwjtd5Jhe4jIOs5L+nQLrkPOyIbPiWJ7SahLKyi8Se8GPUdj5Lsyebfqqcmow14
4zBsK/0rnOpXEYcfBch0W5TugWumljG5R9m6431FTviBVof30NST87NvRgWCBMKyfzwqde5V9AvG
yQq72Owdz+hrofdU2PGXSqxDkzTeeFeOzuA+y2zOok+pZ3Tug6vF+nLr2bLWRX/ft3S66YTR6AbI
xuhbg7sCdACFvio/tamKFeTotmXYpXAeX2K26rNS1yM6orWBOpTWVpb+IUrr1gpNOSMGnSLsMCA+
J+KnOUmGpvDnurGyw5Tr2SuWcFm/N5JKSdB4qop/W+ZohFUqKu/PPCDWuuXqBgghlp0HDHFTgJNt
G/W6WihHx+5DZGnk19Hq5p/EM+uZdEAGsxb1H8rWsn4Cg7/FV/rFaLtcw9VSi8YxYh4EtK1Ctz6g
VQ93Lz0Ni1Fr+8iT40PW1TalN7IvZIniNC19Dq5Zf3SoSCOtFlvtsz4sFjrQVZo7Xwwcg2SgAyAu
gDMvuci/uXkfP86OcMswXagiIHpaOu3kR2oxKgG2E04z+2bv6t3z6EXWw6zH5uRPpimUYFArV1P9
IqrMHybMF4oLE26QIawAuwtilIvliaagp5961KNcRNHSSvlSdVQ/knvTGG13R/3RU7Fa0rqs8lUc
hNTD+1fAFjW6fjWILJZBb4teP/+4vALQPQWbYqnJabRxF/YNb+6OWruMTzQpygOlneTkAT8giMof
1eRqx1WN8Ov7P2JbLyPbAjwJtGR1uQcbtvkNXonkuLD74YSQoNPdZ4L70OeMa8mRtimFasNIbHVv
ag2KAIpVqvHJjEv1ltDDlZ8BAsBcKW/mShHd1ODxVh41N4u6E6ZijRGMtoOnZKVqSJLpUa75uGp1
gSVT5XGYsFueh6y80XD4VSn7fROzEitWe0XWwyt60x9rvIj6ahzVp1Es0j1EHeRGvx3cxr1fOiy2
/FhMQ/3AK7P5Ztadqwe5bZZPaTf1zeIrQ+0c60zKcYfmitKGfROvbvdabaedDy577u7cQe3R1huy
9qFc1GL6KvjG3nEYS/dUmEJMvuJk1bH1ZDPyPmzqyg6tHhsMoSDgcqMduO16MN2Vj8tEydJWn83L
zTfSbF3w9CxPimt/n1QX25gkSs9R3VW3JJPfdALXsSihAKjg+wIf3IyVJJ2bxTxxT8OofJ+gdCMq
leWxFQz1HB+qnkK3HzfId4VN0eWfRxFF+yXO+y8UWYd7EIc3z9426SPQI6FJMxAZASglW8+amRr1
2MxJc1LgBeLS2g3SL4q07naqRVV6p7fx4t245Yz1GrvcYb8E2+EAYtJFrXaT8hFObHWqu/4Ur+iM
k21llXE3lHo73I1phwKxWdZQ6k6tqkjlIy6nWfWhNtVln85Zl6ECTc3xFfKN+BBHniKDwsuaE49b
3aHa3Wj9D7PQxyl0bHT3DgmtGPIhG5rQvkjTxP4yWHnGnWUU8Wg9NRRIxxcIoFy6PO27V8UsIbmF
dZ7r5W4YCNXUrszJfYIZW8sbm+8XtGezFEDZADgBy4IjsSW5VaNQYNUOJZQZo3uC4qpKcDZtlaEU
3nqu34lUk/vGauvFL/qu+o7g1uSGWpJAZHFbNulxtc7ax7BS4l2V2NHfWSXL+W5aNCXZV6h73A+W
6Jsb33Cr0IDDGr7N63vVW5t4hMzLY9MVYCyisWxOjsMO/tCW3OyPcUTBX9PmMjvVqWY9qUtjiYOi
Z1b0QQENj6eDYadTOBUpAijvB/Arh2vVPIQqjfg5fPOtZoTeqLObAjghdBrVabIHAKr9ZDxrWvmh
r93oGUlt8cxjUb9vMLpJfLWajGrFCU9n2YBIvbFEV44WDwH4J4B1V3zk5rBPEabmI6JXJ9SCJCWv
xR59RyuWg1kDqVhUOv03RnxzkVJ6XkHJUGtX3yBO9eVHKXv4T4L0/2SMg2x2Y+UUE/TCPFb3fMxV
GbgxR739S0v4jwK3pHK+VyibAWtKM8O68UXeLgDT50fYfBTedttfMzqmkGplNydc1u34PlvoaO5V
iTLmN0di67Nvy9xU7t/fBuuq/nagSBOYOCgZ0mgdcO+201t51uRgRU8hOS+X8XHQWjs6jz399bvZ
dIW48XzdFjXWphN5Mzy8taKxvvwul3xWhwjftMR+KdgFGFCXi9emPHB64fJU4dyOh1GRg7zPNdKI
Zlfocz/svV5k33D+5PKk9USZX4ysyxDk5tIu9b4p5EI/16ykvbeTpEZJ1B2UUtduZV6bSMyvB1sA
iZZOHXJwxN3Nrx8oQjvmYr+0np0/057wEqqBppf71IwekYTI/1H6BZEr8X+UnWlvnMjWxz8REvvy
Fnqzu720HSdO3qBMkgGKnQIK+PTPj9znxbgduZWRZnSV0VxoKKrOOf9N+O6hqeriqWwa9doQgfmX
3hjrvXALvDEfFqDDzv/2XgZCbKq6stOnKkHBRcpW4kZpMRnfVJd6zykueYwNg+IKXeRikXLV1fiD
v9iBgTcufdoqnCjGQY3j2VdV/DMe0vJTrPnL8o9WtZKI6NFW85X0kMu983/XJKoHKvOqT79k8lcl
9Btm7Pp55t0EN82UztURy5sKPWkVF6bP+L7MXawuk7KWWxQvRfNV45xaNnOgkm7LeF0f4yu7x0Xp
ud4VBDMQKzArSs/LJ9EsdlxMo5zOer5se6+Y3YjFcaNMgSXy1JDeG092z+ggSyvrkMKUuuaFeEmE
dfAZQ80OywWBKZ3ApZgpZ/7R53NsnKvWSLLQbMbM3XeNtmivlop1rKMqVW2zbrUIluT7pi8x3JTy
tkKtoOe3VprXRgj53Ck3yeqxeQ1U/42a/2d34QbZKBiQAWnTZfqXM7IO1auX670LA6I1FnGLIIPw
BGDitJlDleqldrK7eZxuGJYHaRUaw0KEkegYN5x1EqXHXQcvAeQItpXNBl1ZRfVsVlYij7Gaqpul
5sz4t4OggudaqzG/h+GH6H1XikTFYYeA1GD0WcVmTF6u3fXPJYYkPdwCIpP8TdE0mt9vTJydD0Y5
O2o3GXNQPsRB1eQ7LUhEHg6NP85nv+1c+nmtT/ttN3KSb0WRONotEl+ni4ZhUZ+csc+sbUHU/GDi
QD6L/h7agGmfm9xMQMULTSj3sZLT7GyquWV846b44R7MKdP32pLr2hN3VbwyNoFsoHihReQUKqPI
0/O5vB3a6R42v10+xiQ0gGl+fBBcfmXru/rt7EypgmcgVffb/aTRathzdm+cVavGUxXEJS3zPFdR
JRqjjCpbFOYmL/JM7RL28I05qRasP11xMT2YrxAULibK3A0mtkAn1CXIQrmxt3fT18pOhtpun/ol
flBySg8EpdWRKiS9ehXn//pM+Q6YgV/LKvrjhZliMdbhEyeb6e2FNWU3Zl413dMU2OkBwKsMvQrq
HX9cPgp/1l5xl+IPOzcvD1dewcVMaf3RbK7U+RDk4JNdMpvThtxWfZrTp0Z5abCR7SgCZunwaCMU
OHnk9nFhfcpGw4sWvcmelOVhjRSIa6Ej758BFERuxoTyyHzoMshMA+7sRK0NT4PHSrdjrMKIb5xP
GKEgQ7Xb7LvQ3TQqelf7fOUR/Ca6vN0y1tftrYxyvMyQyrx9/noGU68LZPGk1qkzU09My9YKeNaN
gv5+ZSfWfsGJuwTYdYYp1iHL8zQ5lOz9HFgi3WTaJNRJaSMwBwW1is8mm870L76e6Sx+zagJ1d0M
bQVUUJQq3feJSWIstm1xcZqaIW1DbA7NOXSbaWIAvHSGee7yqjviNYODZiH5Frb9CHBUEl86R6Wu
T0gSAcvhqGVG0mxMLx67u3hJ7XzH2K8ed/TmmhBh3OaD/ER5VD+61rx8IwA0i89O3bbufoIIgrHs
oC0BKgJdyL30MkL5lt7t8zB1B937sfQILqIErlJ8y9Mr+ET7TvHfWqlwH2M/KU+VAMTcz2XgyKjG
r3XgUfHA+tuub6W3aZi6DRtvhI0X4V3sgrIDpLXPEM6FfKxivy+PanJI7MbozAeZrB0c96sorXDB
PZGnPuU7r5v8J4QVXh16adx9ySEI0MhIjLi+Om7pfFt7Qh8i2iAfoeNU7p5Ul1IAGXZpGaVqVB10
U10d/LLS1Gdlz92BTHMBx8q1Ou2kFIVW6DdqTreuAELlsKhGKBFRYEhb/CRvrsdUOq9NyDEJobnt
Nx9zHPdxlfcsjxCTNeMGmqAjMeUPvGQrqUusiFrKWtpDqyr9TuAxLNrdopbO3nTlwCGzeDMf1lQ3
Vv+1cw1Vn9BpFjTK0AN/oQzzHytVqs9mTR5maEIGqDZJVTfBxiwhEOBfYRabpUiCA1wlZgiRXgKp
REGagv8j7vJv0zaL572j/PpbHRAtEyp/EV9oTYpgM2srxcctrIp0lCWBNLCHx6eL19qSItg3S9MQ
26GRjrXtal+S5uw7aRx1s1Ji2Dp2FxQ3szUV+o1vVOM/Ld6D+YZoRMJe2LpG/0XSvFinISkHDxFY
qrVwYvrRKw8EBpgiYr42Hg2v9OznfjYscPeZ4U+GO2vgzg8shKL8Lk2Kjft4whvgRnOCBQc4TRPN
3hu0voSIqPLySKfaO58QiyTjaSEiUIbjlJo/FkwN+LhUE+hHZZa+kwM8ZW0axulYFtuptpt96Snb
+KTBTFmSnZul8gYyVNWbu7W0oK4pPf1l0hofpNNwm3hNRnbqnfBhR5T3JcZXjbZ1UsaA0SJyeR7t
WhSP5jLMTjjkeP1c4am/3yQdB34xVTCwzXtns9LXpbWklnPm1S6GEQ7+NGCn4rJcUStmrr1P45k0
efh1SII2Msuz9O8PDGAzXB8hHFGKEkT3drN0ZblAz8yyp2rSOa67IskfJOP+G2wH42dr1G0Ct2fC
OvrFOxNPKbdan2lXuqKLloBTiyWKr/FK7Oa8uJzJYGs/FYTslE+FUxp5EuV9Nid7VtvkbxMIn/qN
Y3SuF318Uvzpqi4qMAyIGA6i5nj704uSkZhdLM2Tp+vpuTa89FcfExcF/7x40CXj678vkNbMC30l
r7O1vtMDjQ1ip9aq6ifpJVV10DAhm7YQiewQF/ra2xhD6vv3c6s+VwmxN8B1EvooHcsdxlb248c/
//3qc7E6gQEBPZvUpUv+ZkP+b9AYRvOkurr4JvumPZVz7EQKuPtIKs2CY0XCN6ImbbhSmnk82bcn
NA4d6EkdWl20Su+evMeZVUxt/WQNUtyPg6VvJuUM3yfGdeFc4KRVil48ffx7/3BRAwkrdFEEh6vf
/NvXDc8e/pKb9U/QtcwNVFR/K5pUP816nb7UmMDfNkBNV37pu4fMEbdOYjDTW4fe9sWwAkwB3hES
w6e8AB8ryyL75Au//hF4Emyh5vQ0jgAQ8UPVB901RvAfLo43DrNCZjOkG13ahaOWqEFxR/FceqJA
jiyd9qDBedsbzagfvCCrIUUyXYA3Vnntla/rorllQa3jIDYXjkHQjUuIKRe9ssqpKZ5tJ1U7qRGY
O3O8o6Ys2qjqxvxQabn1YEFJu9UyYVwZE71/25w3jFfWHnudhK3Mn/+wOQrMsToMu7Wzb8ST2BXO
mM6nTHTC3uASNm8A40ZeQFMH13rq99sKpiDoqjB+YEtFGn5xZaPVuppogadxgBnbZKvrvKbqMg+n
rNmB9MCR/HhlXxJg2T/hU1PyIxhmmb2zyFRuR40ma/ucZwuE4wrLciY5rp+Oh4R6xtjL2Sl2i9WA
pPWtXWmcmnEa9F84dbTm1PjtWgX1mKXe4uNiiXvmM5RCMflXz9w5QgYOsRJTcK2ereDn7JUDpOl8
nrI6MmKy4mU4ZB0V9ObjH3Y5YV4X0Toq45+gu+zT61v+z1vEvdaAQ43JCzuTsgj6IeCG4n10fpFl
lJ2ZW5Fzs+ie3AvcUD4NTVoUIZ6P3gsYeQn4VTpX2ot36wriDGZk6zTit8zq8tAAMW61AvGvyLPi
yUJGcdB9a4khm9vOQeRjfBqX7ppJw7s1taY48BjWID5IHpdtHeH0bcwc137Cljf2j/Nolae4LaG4
k+CVHxR00x8fP/p1N3yzRTOeBita0cgVpb3020g19sdhSuanYdLKT7LV6icvM8Q+LajrP77U+0fK
98kChsIDiMBrfvuSkySFCqyC5LlJm+5LrcyvKvPdY0V7X4ZDPORbl6iBKyPB93vjKpJbXZMcJErs
Em8v2gFRwfhr46dMWsmRbtGPdKOtKTBj595tPe/YVhScIat7vDIAff9oubLLjJ5NAnLepfJ6Mad6
yoshfa6ZzRyQfsFoNcYueYg7NMlXag7giHdvEjgEUQgpc3xF70RmNYuZ7i3znij12u4M9r8m/8ol
LxVazNKWv3QPWf+nBf1tih7CKBk7UvyL0K2HCb7yWtCQM9j3BmoSs9F++m2bZzuZZeWj8oMy3llQ
GTpyGUQGTZcpU3rb+rm0ihBHo94P5UA2NWBzGreb3nOwbYpsxCI3Shn18EgfYAw/SM0Kivvc8Vud
/i63jemhX8HbsNeQwh4GJYm2xCCz/UyqdflCMntawAjEFZ1R+Zgs22TQ2x8GG0K+qV3RJdEspDWG
LjvVvewG5DaU9Dp8mLTqfvnSnstwHmTT3zm91L4KmMrDPWRQ+Tntau3Vrwb5o1gMS2xRgi2P2OvF
dpSMqdOfdIyzn2xycX9A+6XtLbvKCPNxDtwI6VFdhJlpxkNYzEl6pzCZwzVBL2Zx25eifhpiY+hv
qkouzqYGmYhI1IaUlcz1WIVDXy56hMOZKre6Oy3JwZtnPdJ8tKuf28nQgj2m1c2/Svg5X0WBmBWP
VV2lz5gFNtqvzhzb+hEatthQwtfTzglErR9jxiynRFiFFjLY7f/lbwjoFPTqR+COytra/ZAR/mDq
44um5tb8UndNddvhNmjfIhqz/G2m4kFs5tQYvlqca/UWRRmuAQzwJPG1jGStsIE3TZPCn7sbc+gc
yL4mdpvu/VwkC9ifPpvBo0+fNu18vZ67k83UJHtxpCjbTUyfOUXSSKziME3UxWGaVqMXOXbtHDo8
ww1Y8ogPwqEehL13srIc7lpCQZzIXXpj/Ow5bR7f4iY1muN2MeNsySM6vaD5VprQSUKnTarPUPni
fDMn47Afyc60nqd6ZQRYZtHBjqDsJ/aC+7TC1AxojTWYwdMmq2v/1WXI5f7Aqm8yN9iA9C9tYuML
3ZvCE0e8PEjfnHtjtk+ljx7xBjZ99p2MAs3d1UmmMUQYrWGsN2OjxI+EY+pLAvPsW1lUZReSlVPt
4BEFzr0gEe+u75BrbHHhj71Xxt91s2F0N3vhYjbo5jzWf4qtWjBnaNoG5yebfy/Pg6Om+0GDtLmB
rAloMLC5DWHp9qBiWW0Zr4VA+/SY94uLOsbLXPfJjxn6Q5cqmXV1Y6AfKIzZRZhG5KodQtGn7byV
OTbiD3ZnTdMu6NPEe6nJ4gr60PTsVIXc6qyLjVsCIUXkz1TWbhpVUYexhNtzaDIWG98NEX9bz5Pc
EfQGy7kTJGq9dpUafqy8rZ+FweKOFK92OskxkN8qPLKyUxWPor6Z5qrBHWJ23ZCU28m7ySURpDfE
U2kjFUmVvTpDJcufcef3NsOIwXQjcxDmjxZ1bXzImyEgGa+ky9moZoaUYKTggjeQWQuHsYoq7TOc
+saNcqtT/Y9YzmN+O/YtETticArjULUzplbgWcQ2tjmJyaHZN+ghWI+oGHxOiwP+VxPwYt3lWGmk
Y47PUZY1kQ7PfdzA/iFnqZ+8ZE0c8WP7RksHkdx6XlzZPEFTzKEvSjNmdlhkxqaPO/veWyZvFhtR
O1m2o2RzGVHaRfOKcjlT4eDEaFxDWP3WgueWbc1bfILTXUUB4bz0VjwMd2PMIC8qDR/nP4SaQx3a
iel+VjFOnMwXuu5u4KkOGMnN8PePVpMay84cGY+EtmaIcjc5TrMV0gRGyG000RFUYeE+BS7gfoGs
IbXdaGpzLKmMOkdgVSFA3PJ/YLZ7F03ur3zO1K9FNNWLZRhyOIwBL+ieLFtvQgiBTSkePzUB3JXn
yO/NCEfzHgEL0dR4YhZmNFuNld7Ova7h+pP2xeRtkKXV5l5D1uaf02bq/q0VedahV9TaLw05/4gU
IXDabWvF3jWHnEusny985V7gj7N2zEwsLkoGYoiIpM2d+Nmpq65lnOn23HsAlhgOmpbUO1Vn7gsR
dd4nm1FrGpqWqh80GBLXFPfv6+L1VgIsu+gwIFJdYhueg4ClFWP8bFeDwlbBru59v22QzVaw1I2i
ynamUWkEDujx18KMiygzOutbOg/GU+MvKJ7/toRDzrw+lRXOpGq/KOFsS9lZkczWE9h3cpKpI5qN
bvvV4+TM8mmERYa0GBfpK5d9XxZzWagOLk02tmKXRdzSydKUibKeVBpQqCxpumMD9e9JcC3vXbd+
/vtfSeXP6BVfpvdtFnzEubJMaT1BXJPfppkAC53QomiC6DFHg1PJQ9vqxd/OaUCsyedDsU9julp/
va1U6waKiRjT4tkZKL7DJGgx0iDO9EFmfo90fW60sAdLQusm/WsONu+7eBhHsHzg09BcwtZ8e/Gs
ZEE55eg/DapB+QPtEE6tGWRRZzmp3Ay5nR3kwtgyapAvfFEqRvPy8VP/wy1AW8OPgRYIh4nLzFEA
8m4ah7x67qdcC2eycJhJGZXlhQnpxQDC5FYluvJeq0ALRuT7znhFkPl+mRFCo/92GSCTmiLz7UNg
hqOPeevJZ4p6aw+EpnrMiwz7FhPo6kma3TXD6Us+P18QV0SQQq+5Wmpcjo28pulhlo3ts5+k6XQj
VeXfpC1+J5scl6S+CJ1Guv8meZA9MNHXNDTYHPxGpXcg3QNk2S0uI7kTFRmH1tZp7fKX4XUdYBfa
hT5ygh5eo8g6dfLm7GqYzfuGDqXX2qkSZ4lP/uUEJHE96HTEl5Ha48L3ysch2E6F4Yeaq4/a1nbT
ccN20V2zXX6/UuiNEfH8vwfwpYNW0OkaD65vni1k1XQRQVeX+37w0S4tE1rf0Ot7ZUbZOKtXlQ+t
CtWSJ3+b3qRDzYOKvvbrtM8MHN+ulha0qVC1UT8vKHj+abkuNMFUoWdNay1Ch6nffPyBvFueawAx
yg8YHBzusEovLqhLocHWNp+Nwc7uWoUGU2W2cwve1t4i/hj/eioDus90j7XJ9SBRXkxSZwsAymfH
/2Tg23DSAWG+DgWmhFGGs3SKk5bMNi1MJkZE5jLfJolBQ0K6d/zFMRv9n35srhm6vXvzmCc5BpEe
68G8ntJvH0EeB0HbGWkB9qN3Uyg9zf/ey0J9s9PFObF9vs6OtA6YCOg3eVY718LdLl8BiSXQPcGb
/3d562KHCGbyUoqh6M5amzXpLaqMrnj0msqXBzRveNpiKoiw6uP3fvmZcVHePPJFFGTMmC8P3Yow
oVIUvv+I5fLys+/pmveSPzX3ps6puHWnsht2lirb7spBeDk84UQALoEzBiMVNOSS6KEPBJbYGqAJ
NJbgn7gv3bumXgx7K8xABVtnEdrXAuMJO5IuTphX1vs7ngnxG2wqHgY9/A8qsnU1/GcqCGOv69BJ
J+e6aqfvk6khqK2WsoksWeRfERL1+8BOtHNQ44M72fnw0gzjEvoU4NdmV++KQu4FIAMEiTwQ2GWX
zDKtjW0J16E4G4RQ3q6Welu6KHGIsZ46WkbSueEQBEmMPYos97G/5J9J2oqtw8dr4Q/3QfVJD7q6
kFITXUJoIjNIymbif55Hvbrp5rm8t7vJow+EovSjw/Huu2dP8tmqfO0XA8oE1bDz8vFNvF8W7mr/
xIdoEwVIS/z2vQQ5Wn1RjM55GAFXI7caRA2139ZfOr23501qD9UQ2Sht3BAt32BuP77++w+CmSxC
V8wQYLSTJ/32+gP2p2Jq9enck0h+zo2p3C0ezvtmXNX7wlLaDY/ob5PbyH/H9ZWjd40opwRdH8p/
FmOsOdbYlMlwlv0yBKEbV0ETqsLRbpjsiP3Hv/DdPsNleLZrUDSuK3wCby+WwVfo2tIwzr5eDEm4
ZsaEaSnjfzPM93eJZV+Lx77cWNffZUMmgTFG1g5H2tsLynKSSiBTPtvLEhymcanu3HTK5nsIH+MN
6zj/DIbubJnhenxhC2HSV17qn34yuzqlH1xrWFUXx6ldz0bd6a1+JuYCUwZmXuN8nwyJsYurzDBu
CuDS4i+B+fVXQz/n6eHCgZrr4poZzJZS5rN+dpIhwy+mX+SB0cpgR7o/etaJKVL5ykQwLiO7jtOf
H7/kPzzz9SxhS2fYQiT5xdVrGvbSixvrPC40WyGKse5Ls9r95j3WRwdOL7GvUqZUEN69CMOwv3Xz
5+fz+YIkBXSXgKUXqwywodFnzTTPCyBev7GzRrNvcgNvty6Ikyz6+OdeilMYgLNloNu1TH72Gl53
scbSCissNIbnSuANuGnb0YEl39e2OgHL9vV+kDmeHWWcEsI7ZS60zNrJJ+0faCyWxcR6HK3DUMEz
S7Igw7w2GIvCCkc7hTYVtXYjy2MvZ73x8BJ10h2AJ3GRtXDoGxtv8MPGlOSclzMeO+HiwmgtIupH
2LijTBmJZ00z4qAx+ZmzmZy1DeoDu3/Ixkn0V6CB37P//8Iu67MAK8WFdy1oSLe6eBZEmdagSe65
mCdGTmN9Fthi2ahS8Amrh5gGJ80K7zhkTb2VU6/2duNW3wc/nV+xgBn3cEf1aze1vu+Lm1p5ylQY
oJnwji5uKrVNAvHwnjkbZCl2+0xLuuA0aGY5GFHhV0TnjkXDlBH/iGDb9Gap7RN2sexJGE11zbPh
3SaP5ATjS/jAFL2rweHbJwTrLu2WqV7OplmlBS4nabzJ5mkeI89onC1KXUW8S3wtnu5Pl0WsG1DZ
U/O848oj8fFwbamNs4ddinOjuZ0LV71OmVq3bTNqJwkha4c8qL8CVK2/5+Lhc55BzOFEwxH60jl9
6pAhwijUz9Dg8n/dzl82aaeZI7SlQG83H3+Ll1LE9VskloAL0vHDI73M1uCwq4JlGfVz3C/d1wS+
xBAN9B4Vg74i3cDKWMQR+r7akIXkmds2UQAWhFt1NwYc45PfefP4iMuN+zqauWWGrba4Xjglnb7p
3F7MW9WARjwPELTTCI+ZzNvgSNQeMgS5Y1jnTRVsbJUViEe6ceW+G3Ofhfh54s10ZbDwrlzht667
GzAg8OM70bwhLGTv42SdGxEk2yLHlMu1WjzIYIM3B0bMRRUuILz/alVqX6vX/vBaYcX+7yGvJeS6
3v5TNtgw9nIpY/OM2XImmZoGeYy5LIF53c0MUdp6lqNQe9zILTw7NKe6C2grC5wBHf2YpIs/bxOn
V8421XALuhO4+j3kOTbhV1bEZbENl5sBhE/BjVkFPOrLqIdcFPViwnFHQUm81qc+aI0HUbgt4A/A
lQjzWCzZLbPp8aGr5FCdLXrsITSYaqefUVZXV9SyF6cjhQCFP6Ijhgt0P/B8Lx5cogVpC4B6yrH8
6nK0sUu+RHpuSGvjesCLesi3Wn82M7dSGzUjkwuFtpTWlRrhd1v9nw9zvRE6TfjRTCB/b0lvb0Q6
XbBMjitOIrandoiqWkn1WjtQSiOgqxx3xtnrQCQyCfAdVnJ0vc1SGf1phpjeH5Xf9U4KYRNHIINj
qqamC7UhMDojqq1S93/ZWTJh3QUJ6+Q13VxgCpLUVeTGkKh/fvzhX/YPOiwhHx0QpHHaGI7ji8ea
O6rVrbqwTlrtgfXnclAPuhUH6TEoG4v85yb2jPuAk6DA/D7zNey5lrK8kYUzWfuPb8a9+DJ/38xK
3OYAZKrMHb19tGucGJ2CtI+48NkT+gH4sjEuYhmScRwcS1V+Eo2XpsZG4CbmhJbMizGLilh1UoYt
iYJTpBsixoa2d5NXpNCIPOWY+A5JkamgZnD6/FgOOiRkE8tCiLYQ0XXGinh5HCEBtl9Nf6ifIKVi
KkB4YN+dtDjTV1jLnMs4tLsc8DAjrjhMh2lqIyOorIeekHdtXwxiTk7YFXW3forr3RYvzKSPrBFO
LBgY6/K1lMNc7crCn+7w9aQ56fOxTXaJYTTTC1qS7HM/Qhne9DgX/tA8CC6nWtopuhZZ+z/8rMTp
oyy78WcZA5KElFaSjoqlWu5rUhCnvetpzbGoHexK+9JkLJCjMD5gv4YAw4sFROwQK8LMPzXM6hD8
Sob6O5fwtuAIkKG1e9V6xk1O5FvGD7TH+UpR//4F0ykzr6LIZEDI8n/7ggdjmtukD4KjBx/6V+N7
DmzPDGczw44fdY1eKxzBFOje0yq4soH8HsC9+XAp69EiwYQAr0BAeHHxwJuTBRth/6io4FHB9EJB
dJeuqP7x0lokL5yLhYfhVGB8Z5bgZC8SibT7j+OTtRhmWBWNkauZxnesLfq+CyvDmx8s2OOjcWuI
fBYvjKjgMYSFX4zDFGEyp33msS4YGjlk9t3HbapnG3wTfak2C2KgHST9PPicGGnw4MeLJaO+ZVl2
dJN4t3DYB/U9Hql1fpBT1/4zGRO4+pUy/Pczv3gs4Cjo8hCCMfS/fCyLI2g8G905TgMhw0i3Mb4L
7g2nHbZwHVq5s2j59k4pqnyfOlr5amusbkBF32mXBo8mWOa/2i51s1udmWcWVr3GHCjoWnjqgulI
tfNQg5sbo6FHF1HZCX14mjq/7bVtzbSaU6RCnISGqyzYMB1f2O0eWnpSbpBqBe43p6Tjezbaya/v
/DxL5MaTQvIGHX/GW3ISmX3TWcgInxlNV9ZjjkPxeOpRY4L/pxMRcMrIZmdrA9FTJZaNacBU8Jdq
31V6rJ7xROSx2t7onbsSXfx94OXiqYIbCW49uXPXIABvWmL9BLgPWwyt57zFqc8Wr25sIeSXWP1o
L1DsmP301SRwH26h88c2tA08tYIZU7pKa7p/syz38a1rqKU/f7x5vj+X4NUyiwKoolZ9v5PDKPCo
YUV6auvMHn4GozK/kXjgj/siMBNi8MRiUHq1cWV6IXCdF+HrhGMr6mzhAOi7FW55hPnGC7wVQ09u
8zwz5v2S1M60sQVxN5jVBdnnWWtUdu8kfu0dBkh61pXv9KJC4hBggoMyFVyPyRbjh7d7BJPWetJ6
kZ38VAwT9CTq7xd9SHDfBX+fnPEa0PQbzLr8AjwAXtSwRDaQSfb2ilmhO1hqDMaxaFb8wM07/zvO
oUnxY5FmVfwwfFGlYW/Eyxb75znbzumqHB09to7N4Blp0oVdPEvzjto1Nx6638Ry0fXWS4IJ/uqR
VeLn9a3OnNF7JlWUY8XRVWtxgi3p+NrIwkt/tOnYbStkR3GwDVppB1HQC046P1mm54DpT4bwAXS+
SSm8rlR7f9iXuSdyflxIpD669rdPAFGQX/hlMB9daIYSfVAwPFqabQ137FamfrS7Ea5yMA6ZvBO9
Tsr8lRtYy4yLV+AhTwQ4Ysbi0OG9vQHAcxJl3dE4Di4z7Lu815O7zh76MTJItqVLFyWGSZgnL93u
4+/m/ZUpNqBoUweBtULPf3tlSym6EdmJU1+WEGuKrou6fJ5f4D9IMyoCb9poWKQ9fnzVSzX7uspt
xofUXgz2WOYXP7h39M7qka4fjaQcO+xp/cRKDnGR43zMEVjVr0NLHEGkLNXkET5DmsNZomnGrtR7
05ebYpilOrazmPY+MVt2qC+JGM8kHxbmDetWlQW2vlWf/P3zIi2JJhwInpiF385M/2lgCGz2RZqN
2hHFoW/scU7U0TkuRCI91ag1OE+d8bMxcORcufC6Bt8uEVoc4hchuvz2bFz//X8uXCqwanNY0hM+
hY3aAKUOB1uHi7InFGU59PlkfPn4Jb3/KgD9MaxhS0XSyNH49opQeIY2FRlLQwS1veNiyt6MFI7x
IzWknz34emw0MCRl+s9AmJE8f3z9P/zi1eUKx4DVNIYZ2dvr02l4AmOD4NgOlbid4rWj5mjSzwPo
xJ1ZxMsYfnzF3/T4tw8ZW4fVpgDLnHWqffGTARqLptQTj67P8DAgmpjrn1HgdfKo6aRfvhZJn8ko
nzoonynWZYDKlZP6j6ppvGRHzUpmMW0QZtrPaD5xQTX1uXSv8U7+cNg5GKcDkwOB4kFxCTnomvKa
wO2SUxvEAJXhrI358mNU/XCvzbhkhF2ZoejJV7pAXqTNg4//5GpV3MfGQ1o1fZXsUEVp/cntmb2E
rlmm2n1QFS4UhxmZ3EGbLOcfLTa0LtsMvIRql3jlmPwdlsc24NiA4Ug1QLUwKrjYfaqhbRYJVehU
T4ZxKxIBOD7qWaodspSEZbmmXtvFFhVm1VzTbdvrSXrxsh2OPLo/HiKOYBcvu7QckeeT8I6qUM0j
0ZXjq+PDqKtCSPUQe71GJWwiS6/75PD0cezy1YH/8k+jFhvHo5EY4cbMzzMG0B1l0FCV3xcbzt2L
AL9cPpOgMEAl1LKg/tq2s3Vw3HzEub9X6drX9gkeTNvAx0w7mpaygsLrea3cShVo06k1kBv86Fqt
ybqHVKVSdkw9RlEl4dzkNYiOGt3KO00WKOunkaSDGyzFGnsnS2zWQrOwVnIyWVoyxAe1+s63OlDb
ID90o4Q58jdl6clU7OymWF2KPv6S3h8rK1VoRYjAMOANrXvLf3arHEfktQdNTj5FTLnRAklv46eL
DmVY2mq/SNff5J2DT/FfXxhe+0raAUmgt7/YJvExpJlKyJgAOh9ymhDyEroxrbkFrYMyV5bixIDq
GgfjD93VaikCYMQnaZPtdnFdLy2pwwliPq6kZc+LOjG63W7GkbII68Iff+lTI0jjxtk8uI1tf7nr
+qrqt7FUtgZd28b1V2XCPwox+9uRastbB0tGvFsCnMORrQclvtQ6zolf4jzHpUnKcpZ3lN6Gf4hp
f+djGszCPY6zM/bfixmf/3vNGybraWnt/Ps4tXTpWqtwO3FiLJ/VlvE5nvYbaedxNW6wDbrmbvv7
iHj7ia0GvBSWnCCIhC+tVtaZuGdVegBXuP4/ys5rN24t26JfRIA5vJKsqFIo2ZItvxCWA3PY5Gb8
+juo+9IqGSqcRuOg0Q00VeSOa805ZoazmCZ1Gxoyr+ZHAYPlmanCDg1zwvvKzaZ+gcY9uFOIs3bp
UP5Sf692VZUpv1GIAqb9fKj8469j7htUtGzq+7gELhrq3UA7PYlc7LVFv2D5g9cwJgdTS7kleUvu
OoS7193tmPR29KQ3U8lBl4SOVADcwbP41cNYa4TQh1Lz5zA3bWr+58FMBZKTBlYyvGzMo/ezSDrU
FydssKfBGrOj6mY4CdqWq058MCUDZRfbJZmsJgriqr1yD/m4+64XYugs/090uBQ7jLNc8gHQOuEP
nfuX2BdkQ06b7ump92gt7SY1t1e+x7qhvx8t1Iapw9N1Xcn+l11X3SG5Jov08mRNmNdv+iJK7b0X
je6uTaszponlbw7YygftOn+12xHFrhi9+qyCdWsOn/8xH+qt7P5rO3D1POEfuXz1TuY0KIAFVUt7
Uccgd3WSg0iGLr/FMcjZAIET4DPSY9F/HtPaqX5mtWYq/ZU/41IS9/blKWFxVMY5unaA3g8BdFpu
oxedPGXLoMxpgM5YHUJOiu4En8WaNPPBgn113wNQVQJ47lZx7hcxkKZDLw/fgz8ak5sQcaAinPwi
6nEwbbgGkVSeukIxozOLoZIcugVL8H4lTicPCzpf+9rB+cMLBV9FyBa9B1ZIAAgXWz2FIRsvTaSf
VHR6PyKA9pulB5WBN8Ppvg8Wxpi2AzKHJ26fpTJ6/Px72h/GM1sRgnBYt2srj+v1+xdZkDlQGiLt
TnHl5tkPuiBJ9YgkzwUJTwP2aCIJrEE7s2uA/YSkh2uhSMdnItfzbWorpIWwc2oQRRRK0xWwYYp4
ATuL8xJh/6++IKmvHlV6coAuiiXiJw5O7AsM+kVYN6X7lDp9TUC1NrPp0d6MnJ1WFdgTsGOK1CxC
4PfmeLTqPMXyl0TTSkLIXE2RoSRxqtxHfVS6gBd0K/5hE+M0hKaSq9aGzm0N6yZKuGgvekdMkGVV
fXkXW4Xh0VD2zB/RmGnKUU663T0qxWSvR0MbLwOmHxcdr6ane2m1KU3OHA3GoWd2Cl8bTSn9RqW9
vNEW2hsHG+hmtE8mDaidVeicLGFvOkZKZ3hZfto5XfW3wOEmbvyobTEkFHbuIogjV6BQvtkwtGEQ
JEYLz/fzz/vhvAHOab1HcnJHNWFdtkcwndsWMTbxSbErrX9NrAFjWyRH8q7GXgGDlnDooftsXNtD
PlySeDAbHOV6h4uZfmnVlElDX8JF/T0vq9ixtpRk39mjLv4SmZB2x1RojbNv4UfXwcyC+mqNlf2y
FCJvpa9OuTe/xBblHdp/Ga1DFtm0rno42wQPHGNTI6HWlyCZXxM20muJiJeCelYXNNa0uN4EpMTI
XEge9Cmn06dX2clTKMXstGx2QmO2sGEYbXSicaLrPmG/EaVIunC7knJOEpiZZvjUNB2iKwDHXymF
fOy88Tex9pqIaFci/WVILZwNVbZFWZ4Y83ImmsU0M2TWdeucuhhXUUCECqcVYj6MbReL9rVyIu8F
9xeBnIpRj/3z50PrDZzzblt6A++tsGXkR1zBL5bgCSQqBwPFO+kDYPw/89oSOjMqRrGlRYQFynTa
ZkUa54k9Or5elXFhBHMF5Q4Mn4UoVqxesdrIKJMZqf5UZoPiHRKib3MZNLqdannw+d/8cbFzMf0j
16dNx2H48h3WhpMYMuONEX6jPGGGt47sFyPnYbrRO5RP8krmwodp4GLMoDGIKRLbJbvm+9UVICYO
yX60Ts4Ev63Pa+eLW8i59XXclF8waWNtK7GL3FdD4lxpSX68yGFlRbC0QjAx7rJTXjycrB9CTTzj
xKhxq/ygdFrzLE21JvhmdGPSRKRjJDTzqwbZt76x0i6zIn+aW5JnHLxzeDW5DeNdpNml+gmRHa+J
dOf6tinGvD2vSKF5h22xAFZCCJcetOB7z6MYJvoFsK2NJHAVr19yUD55On9RVcV0f+Vam/8x8yol
YEpPhzzQSmNOAp2Mpa8pjqzJnyHIOZvIdDAZkggkvZtKnWqdVLGh8/AJIbRPkeyYurCykGVG0cJZ
Vav4Re/r9jRmCToEv0B9aPRBTLbFeTI0HL2fj6XLpZVaNP9arzVostD7XmzctjXlbuWULZbI3Nor
mGJ/1zQA9qmOAqvR1ZpIseRK6ekfz0T1YVHrchmM3Knef1EqAvUYdcp4LATIhnRqhiBS9SrAGT/u
NTZ6PzWc4co4Wn/I/85zqFnoz7Anc9yiDnwpuWuyBt+yK/p9RYv3q+VA4INCUhnS71S6HFde6+UU
fXsaS8o6PwGGXe5YjvQUYhjUft8QsUhdq0pVv4cz1YSzNiV8dQ/S1H+8T6zPXAse9O0dQwX6+f61
xvowCkFsxR7duvUNklK7hI0b59WdiaiLuCelLb6WktPLlQf/69Wyx3ABREmB5uRieYBa4BFur/X7
WnZt6IxWvWyxSqedj1LAuVZ8oHB0+SlX7zdoH/qcuBEYSe9/aF+RVmS31XJsMcrd2RMxmaEyVrrt
g5ZydT+VlXG0mH3wmwTwuAdy3uK/HdjBjFtgXjlPLfeyr5Uuuj927Y1PxkQe1x6voa2wpGHKPnlO
maQvwJOArEU0jKNTacQUewY9yk8GuK74ORFm8gcwHXEzoLzGZ0PKYSA7TW/38+K4vc+nV/4mTTRp
t6IzIhx1RD814p5zRn9CsYyp2O8WUsTCruvBn80pwUtbkuYaizCbYlH1HVdvE/RFrFrlz7IWGjGI
ZIL8EIuYuzs0GUQ3t3Ie9IADkvHQT9VQP9XSiimtzVpP+E9pdJa6N8Hz/ElUR7vXkqX/UU14e316
H8MT3XmMt8qSTn/lqDXKY2m1ueCAYgh94zU1JmPTJE4ESbhlbvrCGbd1ZMXOdnG1ZKsbiRsdPTLJ
KFTBDCbwc0A297WmGZHdt5qEZWb0Vns3oquuN8LpE2s/WotMdm6dTBFIy8lRIHGKvLxtizw6mNZQ
T7gwbdGfZxt3eKAhQcPlUkygJ+Ol6+KQLK4mA9GtGVqYquX4NCIkrO5NEHN1UFdLTCHFHeyb2bRE
FFh9bx0sj/QJWv9dLf25noYbyVkDZda8uD8q7gROqOtiysNM8+o+jDk0vXB6NlU/GxFZ+paTTK+9
wunDB2A1/nFHdNN3A9ZaXGqFrj96/dzGd0B5i/m2afFS+/VAqlKQL5Pa+uUsjRs7wwYPdsAlqzkl
nuGHTdwnXoMFnj17xEzKTJzi7+xrclyRzBje1iFT1dxpkckQGQtatfvJ7QBwtsNg+jEjTSfylk17
i1+2Lfd4IlCETMWIiFqjGPx7mGPxS1UbK9sQb6cVDyYK3PzE9dDUdspgCe3Wi4QhAtHb7vOCcbY5
eIOdnpBxjj2BHYWhnXKStH85U9JjRVzowIJCH5qOsUahDCcXi/cf4Ahxc9NA+FcJ9zHKH+kyufHf
yo6S/GwR7Dhx87Ix91ecMqKQmDY72huxaLjL4IH7JiCiR7uRKg2OgsmYH3qD1vrGNJBTHGYSqcpN
Fi9wM2DfiCbMTdF1IXz/mjxAuCnmAZ0WUWmx1qvaIxNXMb4Ae8Bc7gy07ANE8uavxM7HIoyHVfZB
58jU/aUvpHyaskr/RqB8NT0gCifNsy5U7Wua9H0cRKiD7XB2WFm+Z7BaOs1H5WR7Rz1ezN+cvRkP
bmmqbeDkS3leFpyyJdGveYi00XpSR8x9T/pQqES0mc7U+UWMAOiAed6YtySVFa0SuGY9QkmLzCEb
QtC8XvWTRbb76Ul7+UEgnfpbxcuWchXtPfFDdnlb+2rbuTtvDZMLcyNCvxBpkAywFnNGQczberlv
I7lDxeDJuCUDIwYDG5Wd+ljkk7R9OUnrNKqlxhF76i0B36CMqhvRTsYSmCC/Q3fpDIQ5DoG1AStx
fz91olruhdou5YvStfibc1NlomXWAOSf+dA2p4XMxn6jCgfeljrZ9qHT8YkdPQWbtm9M5fiTulBD
MIDicTtF+eHdYO6a2s1CNo2F8r2xqNKByyMBOFsigKK0JgOhkwHra9Krvw/m3IgArEr7ffYaJm2E
FPKbkcbeS9YPpnnr6Ny06JpZ/VEB9LOjsaWsAUFdX+5xtdU4TQvKccdm0dN8h7Ua9GTZKI0+BRlO
+GDQcCg+AtOYzWPNiSE56OAHD8KilnFuUlU2uk+BDomWE7vprYcLZwYupOlHQLW0sysygO2NVdnD
s1cUTRL2XcnVIeq0EUrFXBsvhG8IIkS9DN8MvbHMCd3ZStQA+0Fnkg3UKRENgFYrVDI7h6r+4pVs
b98wIuvVQ9N3Tnds3VabA4ppTXkvWHeUfU2O85+os7SFQCOhk+AqS82cQmOU9Btma400Re4qXNTU
uvcNayUZeXSuSod7PNWccGa0UdeIiYk5EHHqjjRocPeHa3kCX2rWk/9+P1Pfqe86HJzjDfInMiWD
kuaklvl1WnXyZVSTJj2QmNudCtfLc7Co7XQs1aRQHwdvMmm8mzBFUqErfTjbkjirRR3EwQCukoRC
ozR4aIZBZivPePRCiyCVL2hsvSeT9qgJMGN2km8R9qfxIe5a9YUFpH6VRqLcLmlqFMdk1vT2OyVh
b9yQ4stipLzlCboNFfKvthFpkKDcKNnh0o/TDXr5WPsJA1uh/qFDyYmrSD0oPYR1giftmrgREhR1
i/5vShHLT5x0aXboiJaGmYwDS54WfY6duxUn3f7p7cT5kxR1XW9dMNdyry5S/p67uMgpATX04Jjk
mdL6Wq4AzZDmwn8mKRgRCtWx9rWXKcwB2y3MPx4C04hY0CnRsMEjKAwnO7a0X01ia9XJWzwwGr42
Ywj4FgnG6cFcdC35SwVJN/18iqpvU2FV7j5OF5AxblEOe41v6B5IHrSeC8IDYGOWkGPnm0rrkhvH
midr01atYuxnxRFmgNVSL26ouYw/UycdZJhZiqrcJMIu4huzd4o4QOFrOieuLeoOyg0JNvBMUvVJ
nVSPuF7uhH6h1mq55ahaV68x60SMmhTTru84pBAFUyUNe0eOialt188JdaFDgbMieZQdPBXL8Svy
a8s7VqiYrlwc15tkkNVwKJV5ycHdJp20w0ZT1AZlvls+K0ZWR7+5qJrRtqwMNnxBq2GrxUSlhXpa
6ckO/sScbTkjkuoQk5WZ+QOMmfm2muvUCxSg6P1GI5oV5KiU1jfYt3McUCi0ax+9pZNtxtorXsUs
Um1beIPUdxLjwtY1EyzAqVtHnNA84cGdVTw0j7PTvToZ0FfiUGO1/+vUTqIdapkpck8jNJbHAbFN
hhhk0XTs12Arb4EsF9Zhdtw0LKI11EVZJgOeilHZM0U7p7O46DZGtOEIPJcUKnMbSWGvOOmP1ajG
WTcZp/scLhXoEgAgfZhW7uDeocHokntClrP+yzwo1a6kV8iRziObdQdsxamqkBDeGdaHQLFtTX7j
AQCRPvAk5yGSbd7cUqh3xscCwfxzkyMx209eSzg8JwxdhKPRzN+VeqC27jd2UerBQHO72SudOjhh
m+Ie29CwEUEtLKMJhwptPBd4NGw+bFZJqkQhEmX8RcAv915aa4a5YXAXzs7Vy/mw9HrVcUU0SvtH
npt5u4lENuasVLQow0l3OnsvkEffxMQFxYEYje42NezOvnOaPo08ynHCam5qrpsm7K3aI32WcxlX
ayUDEbIUprH4Kuin6rax2qYdAggPgiQGDsflaXTApjJmC8U+OL0Fyly3Z6U6i4ThyeHRFAogDzcV
rMx0bYDjKW33dWorK4cj4lYEqANAszbGVPX3NlbS+de4KMBb8jIbD0LNWwOFoDp5BD2TcNHh+lQi
/aHxxu68qHGfnxRCqVGGd51HJdRPCY1ST0upJT9s2lztIeq9mXULU6AOyUGSqYxWm7Onx9KFTBhZ
VDL4MXVaVBa10O0D/KLE2LKj9mXoZl5RhniLqzis4rHY2xGGnttEHaxXndYm+cfSc5KdgiJ5nxre
RIRbm+dEIVM2VU/jMipGgF4ybcPVf1Vuy5TzWjAlUfSVR+NBkGJeasql4OJ3DCJhbZMmm9Qg6jwj
v5+LjlgmwiFLcqKaBNTvMA0eDM2U45IJNEl7LpdCZYRgxc6PsJXn5GkCGU03XbWavQ1tTN0AuuKC
hztHmkGdW3MZWnUNR8qvHR2hM7QklJ2sZHABg4EQ3pKjiMzHV1fhQOIX0rWmTex5BSknWmw1PnnF
3XzgPKLL/eIK7WERqDJ821acyNfLUsLAon6AFZMro77pUmEFVo6E6LbyYnPZ8JYLCAdqy01DNov9
tbR1Tp91PYqYNJeyAx8ibZzcvZwMvyzKKWWxIrZtLNwl+WoOXbT1OOXH6PBGr312In3Ijmjq8ain
s4MndwbORBpWBrLS1xuMqZsprYopGNq+LfbdIPjvOWU4Lh1ajYxqv2wj8C6d6K0kiKZc2kGZ2tZL
tMwRVDh9gU4telA2Pp53OqL+IBdpcYlUUg1+GWtETWnGKvITjjWnu1VsHdEqnGF9H3euC4LetRfO
uchbJbXuZFL5buWcE4DURt9tt58K30b8Cg+aW6FPTRZCZ0NigXOME6pUm3wahh9zD+IItpQ+dTif
lIi3T/nNfk66uGn90R4hGbGluxvFmJYq1OiB/GlZQXKSDVRbtr9kXmcvolTN6bks6v4OVCkhE9WY
Gr+M3BPzrdNRmdrB24h/AIwd5qNaui7p6kqdy3MXtfJYmq1Wh8lYGuM+l7pOK9D1KInPwKqPZe3E
tUpFmPDt3bAQlheStl2zkRlpX9g0Txqg/H6BHOCPZ1RTdAAJG20nNq6SGA6LCKqqN5TBpteZCmjP
yGSm2uc8ThFZ75o+J2V7oidKBV/d0iIslmPlDJPcOkvdTCGXGGsMzELUT3MpepPgRIru86YUOSun
ai3mN6LtC6waIMqbjZaSXRUKatNBryJo+1bn/NHbMsFj/kXXMVg/CYV4QXLCSwx58QKWF21D6jqg
qVDbB/o0azDZO3ua7th0cU+yUpfWYUBdxk3XUldRTa4QfjwRBIMuGstsfjQlf75GQaAFfox6z+53
eHlotGWZSTT54nh6AuiyzMvqbqxibeRQCPZsw8VGJd0wbs3xts/b7hwrQ5ftbFQ71s5hNzqOBJkQ
4g16n0mK8FfsFo0C2zYpK7W5zZksP9uUhYEka6Tm24y8gDnzpQA1vYkMtBx3ni2k88zGqjlPcapx
vPfjQrQ/tQhy24OYvEk7uV3Lko/cVSy3U19o3nbEgK5uUIx7r6yk7FtVPSWNL6gdcCkTswLyuCPQ
Y1P0IBO2Uxar3zqa8GrQ9kmqcAXDAeGb8xj/seNMqtzbbEXGPpqESKmudFo+VCARIRIbCwTcWfXS
l0GcLTtfyjk6PZTmlIRTbmcbr4QaHnXOa9vQZ/+8jvym+XlXX+V5sDp4IFY7iEgXZfq+9EaQZIu9
b0kVY9PuxRz3GONXnsMD/BBzDJx+sZd7O52bY5srjX0qCHZtHkTZIngRixb/oAOjp2FbKgqRAdLA
O5RBfuH2YmfWi8ut6KdRDDPWuWKxqoM91tnXKoNNsmEp8bx96lb6GTo+WSp5BZHyVLWePe69tCiT
J49iD0bZSkYztS2Kc2b0K405Xv9MWg8XCYq/Wi5jINReFr+4CztzSZGMglRYsmkkxKLUCNiqKo0k
FZOy/6WTlZDeqAQTFFtylp34W47epD90OP5CUXFBPkg+uQgMc7boJVDh108jLdhNtR6wglYYeHD1
0RlqgdPF4OJhVQl4wmqmUIApiGXzq5N5ef3n84912c9xQfpQKfZcD/ElmNKLAqpllCKdTNM5VDgV
QjIR518NYMed3YnytqHWN/sNEvE9FLT8yqPX/+v3w4QHk2rMH0DxFrHt+9rtQg2+S63CPij8sKOE
gLVJkzL94tRi+PX5r/zXoxiRgCOQ/9m4398/Sjda1cy92Kb6V3jPLCr0rZEeoNPrK/vp82ddzLY3
iykAGYhOvE6m3MWzOC8sEQcP7dzOjvqsV1GWBTnFlYChXFQhd/b0y+dPvPiGPBHxHfJQrrP6Gyf5
/a9DJaRiKWn1s25znb3vq7l7YkUv5nByqGOAa1G1F9J7kvhgOJ35/PnTL/Qeb0/XEA0DsFr1f6rx
/umzHIwGhY1+7tfwsW7SrF+UfYZAqVRzr4jSDeFneduuQNPfKfay//zxH183cjOkb3S4Vwq4e9lB
KqjDtd5inOOGINOhbnL8YqX+5JHDowWNa8pl8/kTLwbT2w/mH2CDaatzYlr/9/+RPBIG0XuRAo06
IuB1CnLHBCtaZ4gCTCoaVwT0Fw2y/38YmydDl5fsXZJ3CCBXOQZU1lnOKNjuJkcqf3XZEC7EMJ9u
ibhPaOTI4fDffyMiJP7tkC6EAvn9b+SVZkrJWDujpsxfFQXTRIDIwjmaZFNc01T+6zfiNl3hyBoL
0eWM0YE/jpJb6hklFi2ybFKUsz1E6j1pGhh6EhU6Zd310xVNsrYOjf9ZgN7e7UqyQmyP5gpZ8vsf
qSep3ep1ZJ6bePGWYDaJzWv73mkCK6XkVVVl97tTsTSpmZJiWbHiDbgV/eXzV/3vP4N85xW4rRrm
JX5NqalzTIpjngdD0eDHG/nWJmQJvHdcKTeaTOyjnc3NrzlJ3TvsYBGcp/Sa//9SjbG+DBwaINk0
pin+lIt5ZFtC1sK1NT5C14uDNsPX3QGtjHHpxCkw/wHr28OST3YFZiIHjeqN47IuKEmxhwEp5vPn
7+UfE5v7iOYyufGQoDJ+/3XM1qyKvM3NM+dCLHdtmmzJvNI3mePlJxk17ZVT0sdpTQtFhcOBSeaN
EPD+eUmmNiS09xF3O6z+PoXw5ptarH1C1APtlTXk46KJhmGVbpD8hn7lUsng0R+j1tzkZ21qKAPI
NluM3dSNQ2jYSlJuqB9QKakSIV44CRffPe7fQ3rloPZx3iFb5azG4o0CB87m+18sEQApNbeVc01x
+pW/pw+ycUTLktelu+yiKNZv8ohY2P/4YVmnGe0e/mfEHLBY3j9WY1Ma4rEzHnFXTNUWxbgPyowI
FNl02wYt/JWf+WEgrYOHovZqtV6RMxfPo/JIlTDVo3OdU4Y4NHTVvoOumxKgxHEnN7k5Lf9NU0sd
lkcSwLsKKVhB9YvlsyJ1DxKy6507Szb9ofasdCcKx6vCxqqmcacutnlNCnSp8Xp76Aot46TPyCJv
+/17TWzEjEVdxo+FpsdEwxKE3X6Hh+wuX6duMrOw7TSvO+rCK25RIUDymr2Y9DrCucrpIKRoxWYY
7US5MrE+jHX6JUQwUnujS4//5OL9e8lsNeBcvHPpyP4pb4laBq1MVxyhKp2OQeTqT4H2ujhXQ1lx
NXHSK4SXf4wACHLY/VT4XWTWXXyOQStFbcxz/DhkSE30ONVfoppsB1e2cR7kWhFfE3R/OJLxm8F5
QpWhnMZIv9RBRGTxabyOMyFqi3JTG0V5KBrXZTZPXu9TMW3MMEnLJA+4RCEA/XyKfVjLTMgNHMWI
pzMQBlyGcBfagE0MrvVjghEo2465U+y6JudcT/H9mubj42+1WTb5nau3h218ffv/cx4aDJlW0Sjy
x0xR5KFha/m6WML4ASPnuwehnfJ4XSOoLz1AlZ//zo975/pNiQPkHMb+zbry/tlG3TmxQ9DKYwaU
95l0I5rkc60e5Ki0L3Zi1ZDj6fvKSMG2M1bp3wlG9JXJ/o+Jt8YeIbnhhrEeJi4OhPT40AOAxDgb
3RTjxWkMKb+kU6xY9y72jIVaPUkDd6nRjxgKyBuK9qZS5ZOviTGrgllP9FM76styZdi/ERLfHXAI
ClyhFzimV93c5SlOIV+tSabMO8tMneOHLHZGpIljvGxJQK+rLRF0c7RrEhoSN65N1TIgu7bbJBjO
4r1LSipg7WyMsoDmagbqvZ7Kb7Khz3QTWzY4GzOeyWTJ0Opte8eb/pJXMDxIkuSWR6LlmzFANSqa
TYFw7vHKh1+n7OVPg1nraevyyqnp4sNnWb5ojhyYYDbyGSQghhPYpMNwzXYkgLo0JvJPM2EmqiaG
51mnuea0+clRh2tZkB+2Ud4yfwhuQu6WvOqLP6Vn13HsaIrO2Lss1NuFET/HttY6VKTHePApKGLl
iu02u3Lv+8eD2dNWY6D2FkJ0MfFsGtJ1xAp09qxWIyFVL+LvKcEAww7FFDHd+TJ8TeJEWa7Muo+r
CwcyJEIWUmzDI97t/aRjHTAytFTxI40xrSQHTxP0VymL+5Y2ZVfEeh8PpmvQEZnpkNO4433Q87uI
aKpBy+PHvijiPxiHunwnh8yQ94i96KPMoIrXCFbqZ6cSi2r9hc690oSGlgsj7FShXJlW/1p0WObW
3ez/HQYX24kSx9IUg508piMCsobN/K6vVQglmkHACOFughJ+Ph0ooUaSUvIw4cZL5O7zKWCvF+uL
KfDGo1yZVmgLL/WatMphR8vYO49KXzUHM1UW1yeKUSeSF6bPsinTeoBjn1I5DXDkW99jqyNqoDGL
rN9PtVJFT5Ex07tQzGL+M43GiBjLE869Tmj1AxSFpKRyTWM+iOap+jLT/bdQqcyWvIMQTu2tN8v4
domT4o/Tc+6gElgZp9YjVWUb50aWfnHVtE8CLBUuIQkWKG9UiDmpXMznyD5qWltsrB5zJC0gJZ0D
2nhYra2atm9fuGTDWRHXJUhZauSFIGfr9FemJYK6ImIRP89mIwu6gXFPqGjXuVtGbJf4q88SU5E3
ZioV6bl6wDw+zCcKTMYY4kRJxFHVFtX4SfvCnI+dNPV5Q53XJjAzcanm07tb7s2aLazxKg0kSp6l
T59/vDdh9uXH4/C/Tt9VhnCpCh36uqBTakdnaVbz79FO7eeU4JgkTBAa2SGe+ZTWFapDyBwz+By/
7Nyyf9XZzmK/z7yy2OadbAe/HYS8Q00Rx/7g1v0vA99oSs3OKnZ5VHfNlZPFGybl4g+nEuFqXP65
OBBB9n7yp9UE+iH2lHOyVOUQAjIC51IjQVP5A6wkuRmQOYn7WHaqu1NwgLXE445caboyQqtGcXHg
dtWOxiB8ZepVOrC63SNU7bLYX0ZDe10ilRFhFGrzUxuz/ItTqpm5IWlDnUJNwkPfQOwq761mtEmF
wIvCg7sy6xDaTbpgvA/IwnwPPOqhELw0v0mGWWwkLoMrK8HHcyUGBg9TCPdUWCSXNwtb0gq2Z6N6
zJGSt/eIQZeXoTSi/FZpVHkLZKN7/XzcfHwi2lp0tZyjEU1jZ3z/9pPJkE2de+UjdBhdJSwXrfRc
OkPrx91Mvbu+ZrP91wNh3torMNPGO35xqUD6COks6prH0h5dmsE9wadzX6S/G3w/2k7toqa7UtH7
uK05+PBIyQRgtKLjLra1IlZKb9H65hF5V0fXsnReusJYtKAvqyww+pKwhZZK+5XHfrymcJ7gisg/
UMiab0nt/3OMLaGxuFbqVI8johrnLm1xgQSZN4nfxP9Cw0I2v3gEBQ2otReLlh3WKL1v+yub6z9e
OPOKyxJqcWjnzsWvH5wh1VtODI9Ar4mApXe1Yf1JXmwT3FfN2evK6fUfzyM9EPE9aHn4j5eoKjnF
owK3uH2sUUzvyjr64VW4nIhT6XZpUiXXDm4fim5rejd9IYaNSUHzksBYgdileWaIx4gIRW2bzYmr
+S7ZW5FftIghW/b3ZMOZQtNvBsq3bAJDXaSP2jTKPPzPswlHFOFhq4OdDtnFwV0F+kk24NA+xlE0
7mJ9aU5GriH+sCPMDjiArwV6vN2F3q+eK3eHRZ9ZTKP98td3NDyh6vUYElOzq8MIcegr9ajJ2y+N
Q+k6o12PwaiLebRKYi+OO9SR9yoJKBVdZmR8gZ4Jl1QotVIMEsw0ByQaiRU+mVc5N1phmE3YxZVa
BWq/YGnoWUbo8Lu9QbIV7d5t0qpQfkaXhCWciHVnPXiTY17ZJv4xh1e3A90/PPJw1C9GsYe8zZhs
WTyKti++Ivyzt6Dn4ANkxnhsmiU/sLscPv+a/7iHOfhCQGOvNnRiEi7OZSp1cjLfveiM98dQf3IB
IfrZh6KSxNgP5sb8bimN+G1Oeqc+gC70jl6qKvUR/Jc6WkE0yOZYU4u/Vln8xx9G64l72HpmtF1c
se9X7VIvbPSgi/NokjfyyDjDGqFPxg8xtvrOVrrsm55kcpt4PUMgju3mKBBp6EGE2KH040Sb//Ok
p1uke2sHgwbgh8wRRJ6p06mm80jHO6/8draRdpC9PaF/dPVTk8OTvzIiPq4za1kZDAeNDNzflzd1
2IZjng2584gWolLIOSNYhpcwP6UZcEsYUO105Yz18ZrCE6mnM8NhZjHR37/1kfROrGk8MY+W5SVJ
0QIVqzDbb0U1bD4fex/GO9+Wpt/aAqP1zQ7y/lkGp+smV8f5UY116xxBil+lnhHo3gFz6tFcaOzv
oiLKr7W/qHHwf/1uSSFNhVCI9UTAQq5e3sYwawn+sMRj33KW/mdiSkic5G3hOH6lDtRNHWaJBCel
qGWqb6dqRJ/BoOpj84m1rvC+g5NHmeezxoj5Br2nQopi1GXF3qrtQv3DCtTZMG+zwQ3rHJ/dT6lH
GXk80YJpLVtqGzdCUsXHSSV/Fiei5JxHnNp0UFF6m19jacTm3ZqNkvuNBViHL4AI1fhJhQxcxHHS
m5mbxkD9sAixiSnzkXRO/VaPy87qA4jNKul7KLnRZhuzpz8pFBzYGiltfOWWPSyk35paGVicvLYk
w7ajD3UK5YySRc43ZzCGu/VKke9bpANba5wSGQrsJlU4skKB+wRh5/qxok7JHIze/1F2Hs1tK90W
/UWoQg5TMImksuR0JyjLlpFjN9AAfv234PcGJukSy7fu0HYTqcM5e69tV/qnvrUQMyJByiNESd38
5Gtt4G0KJxjeElvL0Mk5tf5QSqW/GKNjTCh9KnuI9lnGU791kxjvkZ8azlPpR6IiDaAwvjhVjoGk
rY3oMatHEEslJMRuXVvSfGcf7FifK77/+ljHDiJ9OD/t20xi6Peup363w9AgjkwkGrhXMHeI+vJ6
Sl+7mo6vpfriK3HA7ZM5xDkuxFKNYAGkxCm7vJj5qhyoFK7rthBHErQQs6Tt6D27RPh9jmI1vOZe
Hv0Y8sAoQhoAVbkfzDj+2gRl8E511Ig2niQw7gVm4mytypxjSFjUmbBWBC/L4r6yhkjdZ7qq30DU
cpKbjIwKdGsFCXrVgvRRMJsopHcTJctmnQZCl7s2r8TbDE7DPyZGkrWho/lE8ZLWHiRbDqqxfefP
kQyeEHQsziS9dI++OalPVFzrbCvsoDqydfWDVef6bctKmQBJndKpfXLnSsoNEJdYojFym4YD4jL3
eIEGbkSHQvuf43n1974xVX7PRSXreRr8fjPjrj9ggS7N0FZ6r14mH5LPep7FNG66KG/f+ahtwRZY
V/Oqjry++IQaVTMJTKwJwUOpZ3ivkd9Fb8rmiP2CyAqPka/nWrtCfYrkHMNYWlAUmlCVo9me5lUD
igrxXjA7khedht/3TtKRWQl67vhdNHaZfGCIk9F6SmNc93T8622GJpyjYNCQDJZSBdRXmd5ij0JZ
aHwdKlIPvxlo48yHGKFz/2Jx+7/S0K6HNzvxAiDz5BCa9T6JC3WrD0ZX/4eVru6fYGPN1PYUVueN
Fg/C+9GLOFO/RJLa7r0gBWPelmAsEYa4vjzUehqM4QKVwKqkk1fi5CJ4aOyoc4553OkjeA80xuSD
JMgR1YT/K15HpIbeE3jglAf+YLGRBG2O7gqxGBXSgv3jEoTF/unGjzjwfi6dPFnNNOjkvphbbBTo
6acZVTkJcqETl7O3nma79Z4h6cfor7Rc+Gut1MWwkl2rHrp5no09a722w+KNyBkyFmAnGbtkuKb9
lA7bKpB5eTTbYiJvDnBpvHdnZEKvg90E3T3XG9WfsiwbOccWHXR8A0nnoy1lbGzsUpbvcvHLXlml
LxYwWlaYYnUn4CQApuxsUWGqj7E0sUq7RaX9zOv4VVK9SNGk4uD512OHg3+S1hF9wOVo+TvE4I/T
j24ThgxGwgcHOtTbupnLt4RTF4b2yXGeTdlNV/bel1U06h4Iypcrg66HVuZ0yZwpMoHZNsl2JW5p
Q0qHfp+OdfUTgoNxb3RiPAASsXbG7AzTSvh91IbjYH/9eN0+P/TR7tY5SSznPf6HkHD6I1L6nSVk
j/LFnKzaDK2GfpjR1+kbguxs2+kZp7y5cLqR1FJFlEJX9teaU+dbh+Un0AxGAxVABMWQfPoT3MzH
6OPH9Qs6WDNeB4uM2MMalD8EXiZvk77rHmlWle8fX/lyZX9uGxjW5vxB6xeaBTvBsyJuohoo253Z
vPgAP6KHqKrokPCoxJfZSvAlxUMdr8uKw8Kd5ffll49Hv9gNwofB7k3t3sXPz8p+etFljTKQHPPi
BVZZG231zBzftaLnJ+Qdy/4hoSdy5Xx/WUh2SDZgH85LR4EBGt3pmCTBg9xmhnoWVook1yFsNsNu
iCO3ZWcSNEaD+BQzw3oShXhralhplPunhI0Rxe5/3Q6zYVwCzTh7sgfnTpz+GJjqVEzNanz2FWEd
U2bIFTRYCd7Skd5TILVrBL6/TCa0QKnWI5VCVHHOL0EU6yG1tqZnBw1xqFrst6WVq8+TrHFEfPx0
z8da3q0lJ5MPm1mL2eT04thmRUNDDsIL9SmyOcuq9p5Acw97V6DmvzKRnL9KgIKovhEev7T/POxn
p4N52O0sHKXei6mkPq4omyUhqK3R39BRM9/suEmSK0Oe284XUpa3FDAspmZoXefYDXJfVY1UtH2d
E7Z3Azuitoxv+g6a5OdaH9kos5meEbfno/VWxyaNz86P8eqNIveg66Jwx4IxZn62jbgxt44Vuaxt
VqyJVVKCTefAPwRb6OKEntawW4efuhaPXyZUt98KiOzuy8dP7HISgn0CHBGPBncT6eLpTUReoqYs
beVrPwb686JUvO3YnL/mcpxW2iiwUHu6dmUKOgeucBs5s/ym6VF8cr3z2bfsY7+ZAau8lnoAfBpL
Qhmvei+N6S/2nrNPnALnIdp50HFT53gH32jIXBZaZ+0spQ1NaLj91Ow4xI43wcQG4wZWhRyfP745
Nhd/OlUSTOLznbKxxIPmnK3DqYMcJm+F+TJ1VUNMEaUbubMKaV6ZEy4/G8YJuK2cvKl8njd0cC/E
kGks82VoRTZtq9n76aA3S1fGoNPj+PeLYi5YrgdxJv370ydOemFjC8j1L1qlERmdx1Wy92arna5M
u3+7qD/HOVtnet/ICqWT3sg2vPWhXaBCCAGnTtGapg8yso8v62/DESylWwgKWUvPW97N2HnN6M/W
S1qbGBKaJj06Tlr80JO8ulaqvXwvqMOb1BaYVJchzxaxNKukl6Qmm/woV9+U1kRuOFBk/fSvl0ST
YeF48LnQozpPKGlb3ewyWsiv8dgaNdsTObNq0GpbpVlnvn082MW2gNIk2xAEHfDXLoEsLtEdht/m
6atV5323xkcRvHHmIg7M7+3pFo1Y+uqkWfNrhiKjrnwAF7PQMjgCIZvjCpjWc3QbWgELO+eUvHJg
SasQ/3Bpwd3xgzCL4iLaySav9kbkzlcqh3+7aA8BC7MnBRxEcaffAl4BSEFel70msouoGBJBvIEF
Eb/O2dy81nmMl0/1upuGcCTcf17A0C9Qw0AvBsgJZu/ySv+x9faImNespgXIklG7tVQO/mastO+2
aJt9n4hrlbiLT2QZj+00Ly3S3guEGsrOKCkRFb6Sa+Rrh0QZZbMd+6hAOwOwM7iyWF58JWDHF+HV
Arsn1vK8Kmu68PrZeQyvOJBlSdmitH8Gc3MtlvYi2ole/KK1W/ZV+pImfTbR4GosWGfL6dVPqUz8
h4PSIo+m9WNC5ruhv8OvjC/U7IFt4L2kwVpiIGvbdlc5wXQoPKwIYeEqMd9EqYOdWDoNgNZ8ANya
cOCcuvnQum3Rvfp+0tzgueyMEDV2X67wUBVpCDOSA3UoKw7TcgczD2AC2fDup7rvsu9JKsA2fvyt
XjxI+OBLZBYb2kUjcX5nO/bmnoQG+DrjQ0SMMXpfjcnH1O721yChl0PxnlBEJXoW6B6759N3VM1m
DMsn6V6JtZKvSZIHJs5w8dyPSGa3H1/WhWyJ1ohDjtGizEHbBXDsdDDUtinqe7N77Rebzi4aRXHj
KTuwVhBYZfcr0GWGLTafZ2eXWH3zgt4f3kE0j9QZjEiU0BerGZzOWhee9jTpZWuuvFaMaAaG2G42
mR3PP7LYpzEi3N785bBbu6GqOzVbTYItJlApES1IBZgyV+QsF1PNkjUJpHexS7A1Pt+t8ol3eeqW
/avhiQHqP0mlWNab/nE0u/rLZHrNxrbKcZdR8r3yulxslJenZ1Cl9mzq4rSrT2+rEZSwVdqpf20S
ymgEDjR0y+2xtPtVl+qt2JVJPF9LP7yY0pevkV6m4y9iGRoOp4P2rc8i2Zjy1WiNftxpNFiRpDQZ
UYds19R9RbLrthD5Py8ljMuxiqo/uwGo8ubpuF0HKSC1uuHVtEQGWTEX+gGD597HnfNt4AVP2Tua
16ooF5+JbTAkc+oiv2UHd/bmDsnYZRLo8mvVU04MqwABB/AOrSi3kfKKZvPxl3JxpKWF6rn0UoAa
YxEh1PP0KpEaIWqrcEBPKNWPaUtn3EhUdkuR7S7t6p0LCelhyZC5p0bm3PRc8n3b4Sm/8jvOm7qI
qrlgfkbALmjpcJ3+jmosS173PPskYjFv7CIFcUE8JZbQKOqQ6jRzIm4htjRRmDVYCEIY20yfgyuC
K7fk4n3jlxAbjTiNmpJNl/X0lyzkDGr1Y/bJYr3O1wnL2k6lC/KymbuvwTBZG7bv16bHiw4fR0Gm
K6QgUM+WZI+zYQWAtSEdveITFMDmYclvy8JGL619p8hFCiPN1kiaSoa2CW38tbvOb7w7H9UUlKem
bTc8Q3q9Hz+Vs++dDQWiZyp6GIEssg4vphpMBuzc8Nc1ld1sVZ/WYAkqUupVr3buhAz54/HObv3/
jYePEEKqwynyXLkAtbpz8slw9hVedIsSQyaOfg3RzxB6t+4mekYrrITdlWEvL3NBB8LqcRcdjn5e
JUW6ACkxGu29lybJVwrZJcijftyOltBXYP6NK/uZy8tEKcCii76bZRdx0ukbFsyUwaHOWfuhsEdM
Uam5DuxEPkdRFZFmy0b1UetNSs8f313j4jqZWKjXUS/lUcLyOpu+CUVz5Njq1WHshtoh1FXOOJ9n
T9+hceuf0d7Od5nTAWjwGnGcnL7cqsirb/QG5g9FWLmbcLIflO6Mt1lvKCuku3PtVHnxI4k7Y96l
KPJbSnPejNQMG6Z0ViT7qY6N+ZW2tkHoZam/q7Gb+/tiyv/x0Lxsmzm+srx4BHogFzrbmaD2glvr
FOk+B5V073He7LY6M8R/WirT+srscrZ6//9gpMHwSXFEuvik6lrCg5/SvamRzkLbhfyFwDQpUlDG
WfNuN5tK+DoEaa1srrzny1z+RxViGZuzOsYZvIDUnn7vmv44Jjip8qMSBSZoxTEKEfLoh9horDuI
P9fssmdb9mUoBkCBxYe11ArPlpUicmao0517Q7uZLp5ZZ2OI/inIrrzTfxmHPSUuYCqgPlu+s1ca
N0qWkeIFnihuNPsLUlPlHEpge/01j8LlR4t4eCl/krG9tOjN0482Tc2xx7/v37Clix7ItlJ06uEW
hmXVzCxEBRFEgRqKp48/2stnRjIFxzpkH+SvMu7psFC9E8dpkKp5JeftrTdRj98OViTuBo34r+d/
H43lD10yVTVu6dlei/Sesg6ySLthdc0k3lCsHiiVu+R+Kvv//nUsXg/Ss12cVSwx3tmCB7alLWr2
e3uKruKHGsto08/dTFy7N+mP/zoWUzu3cPHmLdHwZ2NBWdZ8rAvJwY8cMgaH0SFuUstkt5aNj8L5
49EupzBmFKoBLOJsHS3r7JktaUMuIZoYxYrAvimCSTzq2dSu5z7w16ZZiisByH8Zj3McWjgKf0g7
zwvzhgmVYe5nls3W+Zz6wGU4WYoDX7ladY4adh9f3vLzT6cRbKZcHScrujnc0NNXMpdxTygIEc85
Gso1pHs71BYip9XnsAd1Dd5vKWd0vUGxiwKr3H48/PmWlbmF4wBD02/DKsHkcjp+6RJ4okloOIqY
yG+J3xbHuBr1b1S8y2/+AA7LqQMzX1lgy24hKk67CPvDoZxt/cpPufw4Wcip39H6Y+/g/C4o/DGh
Loy35X2yedBDujPi1tn7gsNfDOTxyjxwOf2Q78EBmioy3yXHg9OLppoViUGW9n5qO/2XQB/wJcqo
AodN5oKrpCQ/31WY1Mb1x3ebMvXF4z4defllf1wkjTazVoK8BR6KAumKWWnfdC6UY0xxKghHEJFB
iE+hc+6Rmzf6G9RMgRvQ8uRer4YxIukxBQE2DqYCzYEAB4COOZOQQ2AmhZ1QVFkJyshlld9YiP4e
42wR2lv6pL/yBY1iBUNp0nDlx4omfOzU/aNuwRfczENUtl9MKPrTrSq1zn8capKYNl4SNM6NPbVV
t57sKDK/4jZJh5XtcwsPs1l7xdYaer1eD10zD5/RyJrWC++0AbCsTAGa6CjaSqBxRfSpRjlp7syK
vOZNDdHwc1UbWrw2yxQakFVVVAy42HsCTcvk2CrVPmvZCJwoTd3C26SD3b4UzIDfPbP0XqQdzfqK
z0q7UV1s/TIJrH3TnUFoKxymIJGWfT47/4LMllBaDZtElD0o+wD5tBuCQ9L+EPcieVRzabr3vluy
+HWgGR68VI+fdfDq3ypmbAAn3L7QA5B0yCJHJiuLTNF6FVe+X34yjApDgMqV/ZWgnY5yumHM7Sae
Imnt/L5CclGO2o+utQtzo7TWMdaz5YBh4u/1x8YvfaJuyi4IEYQWzTH1pgDmU5Jbw503BChpQFJK
986PEEms2FBp0WPjJqZ7l2SK2zqT8PnStx2g1nLIk7tOkT0V6n6jfuSxA8QKJVQP1yTWfmSeQcIu
WsTiW1xAj0Vd1HWt/qQVDVlgTlEWxSPlClt7y612Pogy9oM3FUBC244JxL/1MEBIXKm2GYOD1gj9
lqo10hUxTS3CSDmOoGwc/EcPlUcEcFiaTWFvDUjOB9npRr1zElrfD6AhkMwO7dCSr5QgkdopYrbG
VerHqf6jMcD+3+keYZSblh6j+0sEaZysnHnI+oe6lNa8iYEv/iI0iGwErwTJ7gkynCB1SWE4D5ED
kXjhXdX51gMkv2YTHPWf9aKDlrSypWXfSg4uog/RqbWKlNFp1N7LNpifbL+T83d6XfVUbcqoL98a
S8/kN3OKtO+Nknw9LeYu9P1NNNUFAclyhjzTpg3djbju+lrSH0z0+KVNLK9a5xosyKM3VXVMscvV
J/ivXpoD40XCJEK6ILn2wteI5rkw6+GgcFyRPZqIzvuRS1Pz6DoNXreFGCenIOTklnzJM42WTY5o
dGmsSueHrpi7bwqpQNPXdAhC8Knmi3SH2QJL3ItHVMyGd3AFattVnU7Fe9emrU0nr2m1jVUhuea3
iUJ+IRZDyUOMUeLGy2XCiWVyav8YL2C0m2o2oDJgblRQBElnm44FOaziJ5XaVPwcNLtpHpO8oUkI
rZWG840vndpZ2WXf7SvSSKnsTrQ1Q+J6iG7UAqXD1pea09xSsbKLh1yNADmFZU0/yX0KxjVlC8sl
wmQC0ARnilIcd9YUj/TqbX9tpI7xpetU9Zg6mutv486H1DWZtZOuejPP+DDE3L9Urj4+EZ9SB12Y
NKKP78QSmw3CRxK/YeARMVE6UIJDHaVTA4ixiofuAHRyn4G/+FQls+GGCqrsMQ8sJcLec2PkiTWv
ypbIueLQ2W1D8C6noWOpFRY5GRVCP6wCWpdviqgfs/UkW/1zUMIVXSuCsIHqp3CrQorc5d63Osta
S3Lvqf7NMxFmjVgytIH2+fZt28buf1U5+g/swunVC7vvEWMVQIk33sB9eOtUhriwbvp4WI0guokq
It6EzEF3jKywo84abxunA5pcZ12qVjFKNzNsKUu9a2gTfqkiDt5GFKuvbmfByVs2mTWyt2D8OfQZ
sw9gtumYyTh5nt3addCpKSaOIkmCz5o2WMXeTPSs3UFimvcZryld4KiOvoxguzAL+H3635h7+p3X
Yopaa3PT3yVm7serZJ76YeP32rgPAlF/LTRU+qGazMbDgKBJTJuB9avTTEG8C/yjdhOVDcXRfvTS
nzmOXWr8tVcHVjgQksURDARkAiLDBhmJag/UZ1fA3JHdoBlkyOs8pFnI/CFJRj9duQjwnkwSlRPE
g05fPARJPn5GGls8ZWmUzlvIg239YGetZj9ZtkY7O6RaEok9XOr4l5wWXHVn5W3+VIyzc5yk8mbY
klP1XxPJ8ZuetE6+xfIfmFsCjbrbZGkzh6qQ9r2YctcIVe+2C8aD0ugONJl761WIzEMP0dVrQXfi
nWqB0e7H2VOgr1rBU7GFlrP7Nfxi1cMhKVcWMcnFtq0BsYURoE4UfRHZdzfWwM0N8zRVd6CwbJsF
xy7vBke5n1TU6NieWyc4INOInbUr7Kzcd1GrxN5iwyc3UER7fdMB4nTCKOvRqxaZaG+tdCiAUbhp
ItZpXYAodAT989BNpaPuHEKCHxSb3Xad6ZXQKfaXi4rSglpeBHEwbv26cq1bG5Psz6yLkLYm5OCR
galKCSY1tcQzyG4PYbSfFtlm1Ib+vffL5pu0IHZt6CnIGzaysCaDEp1LGCVO/lSmUdPjxNCLITS0
vMcEFPCwdviC+mekkQVZx7puPEw1OaErI2VnG+SmNz9Uhe0jTM4GwiYMClZVOAq2MKw4VU1iEJHd
WmjnhvSYhgLjh2enlSIsUsk7qfnddy3WFXEDuhLvRsmhLpxrEixf9LLANjd0FfBrR7RiZahyeM80
Y8z3UMKN6sY0mig+8iesYNVoIvFCYSb9gz/iKjr6iVA/F5Beu0rc1pGfjVrm8HBFp9MUKErLuMFU
vSS1zxMpKaltwLlNZ18+O0mfpVwgPJ81iQa+H6aUeqN9jpr7fuobPAxJl0PVlS497XcoJzLd+TOZ
CWtItMMmqAX6K3aNw/vAeiK3tT+SzKfiEdmvkyuXeJbYi78GtkASSuPNzNa8z0MAPpdAnNCkWJDs
x7qcsp2m+3Aqu15v02NvTJVNad+KqpsiV8kGC4UT7QpPWJ/TpJ3rjST3mnzwHl7mNgjm6YWssLHd
pSPbyI1pgqrfN+zTgMBpo+PdlEGQP2twE61tjDzWXzUkOmClN1DzVNg07prAquODMFpU9dZk2PlN
n8f+exJUeDfJohzcLQTHDER2kkQt66tvduu8Ae6/Is6gkgeqyhgpHSxQCfx7w+8w8fZY62Az62t3
YoOHW8RcrgeMCTv2xjXKu4gQsWhHQV1D/VtHabbPwbXwISqMUiFHf/K+qilFvmgSE1E/u7ZjqEPC
S4+uvWqjV29OoE6bhAH0pJYF9U9Su3NcVg5bQcdjtTkok/ywXi2w1TyPoNsV2KLCPKLWgedb74uN
CGJMSAIp+Yz+fWZLV7QEFMI1RCndbb2el37tpuOgLy91BqK4iONNZfuJDh+h9oxHjH65CH1Vpm2o
B1IVRN0l+TEfiQ1Yj7PIH9zarLtjWZoS5CYTB4r2WvL9imYe5asj+0CsacjyCzzo2Z+qMlfWq94Y
kYKCX0k+ABO77FZ1Wh2VoSWgLlPW7Y08HOtGjg9AL+18b8KIDYgQgMjBBJ4021gOgBJCrBcIk5ZE
E3bZnkn+ItijSHyp/W4EQNr6Q7w2hiKrt0TLesFGtL32lNP2sf7zE/7lsMHNF61wFLvauqFCqT3K
xjbYGjBzNWu/axi27c2yviM6SbBNKQvtua1n9ep3QYF4pe1lTugQGEWtk8zfPptToGOarOpbup5m
vrftAYMEcRU8udpQU38PldELVshTGnVni5LtDLWFTHtkZ83Wy4nbynshG1n7trRRov9m1Xb3ksBF
udNEq/vXXLJLfea05ADpl3RFaHgIWFjjT8+gCt1tq2Gd2dPI8rJbC5+utS7ZTYPtTyY8EWbiFxWd
q641DxHxDEPYqMG8yR2tM7eEoxOp5LJB+IR0KE42MfOpF1JPSX9Sc+OWuHC9b/UuQa8C28V9tQNA
qLfAUo0ftDmqrTklU3LnOTl3UtIg19b90EMxExonv+fGy1LzaI6qHKFwkG23mexi2OqlyLMV4PLq
wVcDM1SowbId/8sbrChhPfv2Lwq2kb03ysT/pFNWnG7rdnS+uBKeS1gxn//CP8mJLHAjLd0ulPeC
o5CPIokPppVs4juf6KdcSbJ56wLfnwSu5e/anhfzkHpOO+9hfulyi21zPk6uMqttIqgg7Qa7l81z
UvS9QoVPfEpo9xjumaVldKX4tpQmLh4e/yYq5aXrcC51tCyvGWLTo3QxD2LXqCpo19qo6QcIvk3K
STsbr5mp/lKzgJuI/xfqA/WZ3822P2oWIiADLq8VWS19aa4hCMQ75YD+xICQHExjGneiIxXZmu3y
SgX1L3UaFF1ochEi0T08J9EJYyTuDoLhPpDS3xZRnH2HLzuEUxJo+76lVEPw4lxeqdL87XpRJZOm
Rol6uc2n34dlllG8nK/J5sT9/70oAivZDiYeJ2V6ql5z3IpXNi4g2KLTHFxrXv51eDic/Ie2EV3C
6fCTNs7S6zUuOscrViGPOvrjpB5bJb1qJZIu+hGntbipWOXL3ccFqstqJHgjJAnIOVCbXWSOVbjE
Cg5A7j7vOYmEWWsaNLAKwqvCQKgqAyCMwGak9Q0sdnDvoMQWV5oQl2VAoFmowmmWLlre85ZV3Q9W
IBLf2YPWM9GZtvEeoctt7pFy8vHFXtY+F0gRfEPbQWpLE2d5En++2J6CcDjr7r6n5jNsrYo2El+u
z8G6TIA43w5lgXGwI2Pc2wZtnrVPCJ1kskXj7N+qwRiu9WyNixYM3XKDHgWNew6MSIlOfxIcoMqY
4ww4edM6O7NjkYcTrsU7twjm44gWJzskFKgfvaKVxbHXyb072hW6+GMJhWENnZYTTW6k3YakB8Te
H9+yv3yQDooZtMl0APipZ6V/h0Q60cvY3seDOMwDknIT580q6jWbGXr6tdA/rrySf5nwyCamPo5Z
AHns+eegRcaoY9Vz92OKSGSSrIckmE2rpitxdkXFlfn18qUgo2358OkULSijc3oUwq6Gknzk7N0m
SG/MdM4etVn587ro3Omz2ZH447FeHM20j+ZwiDzOZf3Q2Acd4Mv7x7f7L1MB7wK7SeRzdBvPZeAc
1cxAViivZTsPN13Tm9jMfNyc5sLuKtmJ/Sd6843op8j790mQu41DGO3poks869AZTVzTQ+PbIBCL
sxYlhS3b924b0K7g+BhV/VeP23T0yEy50gj42yOgsWT+rs0bphGclectG5Vg6U3kOWgSsmrVWl7I
DiFacDVav6JWmfUIQFskK4akER/muGpjpH62f0/AXjFe2TFdvPW86axAPhqvgCbzeWeCrPY2qkmJ
3LsAGO5ak7Lwiqgk51aWk3GrwapZdb6b3nz88C9e/GVUKuULA8NlHjybCqhrlqLsBx9coe09xp4c
7dAEY/jdtglhDcvc9q+MeDH1QrLmw7YZFwLlRattjH0/8kfT2WfeZK7ciDylm3TSozBh1a2vDHbx
bkOAxPSOwJcV/rLPhjpDKK+xkoMWVPazEtZ8m5eLUEmRVkWrK/Z+4IXpdsnYv358Yy8vE2c2Unse
KZJ0VtjTOTamVaCLuM4OZCsdfK+M3omRXtwdKr2G57l8cxiKkijtF5Q4F0rmwBeLKL7PDkUzUN92
M3gPnK3WRuyZ77NdbwZwhN2VSfovd3bR36BMWQTjaHBPr28WtqCfk+cHpzS0JOzc2LzvvLw9JnFc
zHtRpEZPTWrKkptYx477rzPHorlyF2QtfGRMocvP+2NVdXRywZRvZwddLYlmFSaRUNBvo1xXGO1N
hnGZPjiWJOys7vDy8bO9vHa4Dr8XKGA8gW+dLVCslMqc4Zjvo7gjBNpsAKKZ8A5XsYjVAadxvSeJ
VxGsp/f6r4/H/t0aPtmbe0it2D4tiEhjgeWcXrnFMXNqSuQo+lRNn4o476qdbsiRk2yG7gvhctDc
jlVL01wkhJR8VqZD07fpgRRRmOmbcm3Leqji1Vz1bfHdIK7KPBIfH+u7vOysG7fPx68f/+jLWYbd
9aKP5LtH0GSefQxNpTRqqXbDcodRnqLP16lJ5NZ0up/DGNj1lW7+5bfHcA73x7WZY+hInt4iYxjp
yrZuQ8gNqH+bQvUvCVhnK4m7yq6MdfnxMRaduQVvg7/wHO6i1wZCGWIJ97GNNDrvUWfiRbbcIsS1
naYb5Q/6a5pOw5Xl4nL94o4ij2DiRhDOFmL5YX98AQvihZ3kYOy7oBzGA1VqcyOtarhLWTa/tQll
gI7YATgEhPsgwaw18d7VAwX8MojiK3qGizvOR4DgBYgSXRS8TGdfREMW0sw3Z+0N2FhfsJirB9uK
rWBfBvZQXbFIX9xyRJ4oh6ioojrlGHz2BZDiq5yqRs1AsRBNs8plZ9ykvHj+XiMkyiDXt4PhMOHr
Lq7gwy9eZJ9ZFiw75mzufnDOi1pw2WlFnWI/u2Nhhibfzp1V0eurzeHBRd758XdzeVsZDqWCQVAC
b9d5sm6syWykRjnsO8gK60ZO2SP25Gw3KvKaPh7q8qaC3EalQWI88lFm1dPXybFBSaRzNezNVM92
pW1Gmwyq4KqEOZYQjG3elwaBZf8+qMceQF/uJ2a7s3kBTaUnsR4M+6CvlL9OKrcgd6vA9hjSCLaL
m3hu2/esLcdi//HIF1M4vhRmTximi1b8QjLcUP3y/DyYyRWboy/2HJtPlL9NErqiQReHKfW8FiJU
CZAHuBAIlY+Hv7zbv6Uw7A7AYfNinl14X5adxs7S3g8xxqNQ6h4Rt3ZRH6TKzU0uyncCEeWVqery
bUK85S2ENfwVi13m9BGnY65liNGcfZ02+aEwnMFazVQbupXGmSu6+fgSLz6VAAMQe/dFn0kh6dzn
qYKEBovhdcembVQJGKWhIxjHCf1Yt1LvVMq5w/88JLb+ReSERp7ne1bUSCtS1v1CySMqJ8INC1XQ
yySujvZPkIzxoYlbeeUqbe7ZyWqMA2fhOS7qTITX50dpwlmqiBepP+oE7BnEl4G73jeSBuz7x9f2
+xh2NhLKY9y6+MZ+s8ROn16HlMLNMtAaWYvAep9qwq1WKaXw9Gcs8Ab7jhinYDWPKoWTg4Hum877
W97Rn8oe6Xqr9EdNfJ8b6m7tXXNeXD5sb5n7qWZR4OBEezYlA1gBwxj3+rEpObCHJk7/0ESX8eT3
k7opxfT48d24+Hxx03BKYkbk9lM1PBsvLxJA2GNAM7wYR+8gvNm+l63zazSMZEdwqNE/Za2l32SD
ynYfD33xFQEZ48i6eGlsJpBzEz9WC0eW0rOOWWAObh+WpHbJO2ckmvu2KVSy+ni4yxdsuVT0qxQn
aKydG0FnaeV+Q6zf0fLrzv6seTVZm6SWEnv38UCXt5SCBIFXi7EMQsP5x4Mdkj63qzXHgh1NOm1g
Tg4LT77Pv5TO5I97jYNbB89dK4cfbmTX3z4ef1lg/ny/iYvBjMmUsVRDcbgsr9gf+xmddU3iwYwO
QjfbbRRNxprqXb3BFtatJtF664Fwxh3BaeSGDzLdfDz8udSeKQPRAdiVwGNhIBvkbPLIosBQetw0
n5qySmSI0qNf00Ds6Z0KQovCpO09wvZoysTrppq6FtlLZiK+KGrt1R/b7Gdra/6PkiZNFVoJ1IKV
WST9TqhCXdmFnM8Fi6yQA8jiPIHzTZjJ8iz/uFfkvDlibpPpBVJ2W5G0hxoZBiqt8xDEnVDhkHL0
5EBUGHBale9oMK6c/5F2Xj2O29Ae/0QC1MurZXt62Z0ZezcvwpZEhepd+vT3x7kva9mwsPciQRIk
QGhS5OHhOf+S/mf2SvaN67iZHiYsEQ5doul/KzMnfxvPXfkQBeRN22P52yizGZ03vuEj2DxQOve+
6o0Vq5sqL7M7ixVdS8EXwedzNUg7pT4qRQyK2qcj5qbX9LnSjW9pHNBZE10UPHqYRgINw5oYXdzR
SNeYp5fHdEGGAZhH12SRLnUCp7LeGce3GMTFV8d2J1wXyuGoTSLZkrea/13fnovT+TlHHi18bw4o
ve7FF5cyni3fcXwzZwvsVN4UPPTT6QMci1KhH6Pgqxd4zSsOm+VKBfvS0ERTSLxsNJt+xeny2iN4
RdSkpzd0UprbzlUsiSC2fhWl2uxFZ5l3ah+6H1luth/XJ70ItZ+ThqGNrQFCiuQQMjb+sc3tTKP7
0DCyls3iC5Cwqka2EMNqJdSNlVT0wlholtCVRJkFYu2S/hCWlTdl5jS/iU5rvmmj2z5IzHIHrg9h
kZWgfmH3MBgveJmOSVb2YmKe0QtS8OkNKVIEhlq8BjWUw7uOIobaga4UFTD064t5cUxaPR4ZGdF1
WTEZ2l7xxr5lgqH1C9+3ofTdxvSUfSFqEzpT25Tt9vqQiyxXfj/LAqhNeRnZJ9tahFSa2bIcANqC
qCnBUJiieTVFv7rLnI8AUcFbOtTWr+uDXvqQfw66fPzjAWygkcDaQht+K/XiJW+EcUin6ef1gc4W
lIcZVyUvM3po8h9PPyJciNlNY2d8t+rYwmk3GgBNBMKzqn1ckAlQ26TRvvIVTblmf1yTFMll8i5D
vyZTrmU+0FRQV1LHKT+oOhjlpp2RTtmNXgrtMi6T7LWo0Ja5C/VEv60irVH27lxp6l0OIsK7CSOj
qe5n7ejYZX0Mo9l5Nau82YMXmh+rQfer1vJTpweSEdhOhH3daE/qzVQZQkHT3kI0BIotlKAO3cPo
DQvF8bYNwqr27ajJ7U1YJmBoqZkZr0YY4SOPRnh96PFfTDF+mYZviRcZwe+BZHz+kSdj+bvoJ/dx
1GnH+ei2Rg3oFt0VK4u2bHiB16JOguYJQQSG01kgcZCGM1ymIk2DoeTgiWMdQaE43n2FKImzpy80
9OjozkhlJor6gEKNUvgdOKTo3uJAxfeeW4A5VPu4/ZGBTl47Kctqjvys8JRkOxToM2TKxYPQLHsH
X0q7/KgtXJb3UZjQjtDbaQxutJq2xKYsLaXbJsbc/xxbG7fz1Boc8NuW3t7WU45C99/tboQbqFzb
PKJIy2gNLX6QWpagDtyg/dDywTPRlSyQ2g9yBXG4bJ7FNmvqYSVcfPb4T/c2nTd0T0gceJGjIXV6
okL81quhKPqPIdcAOcT4reJOBfAy90tMps2do4n+t4cPhetXbqM+hdiRjQAxgUbcjtpckCg6iMJn
K2uxDClyLZCJAw9BcQtq3yKkjGCywZYN5YfT9tlTOHfBLcoJ4SyvXJxl/3rhkXuhtESRl7L9srpV
I4WHvjqmvKYVGT+DoHN/maExhNumpTgA1Qrg1Mr5WMZp5sdjhuoPKtWaxhVxuu6N0VJnc6ruA/u/
2a+9vDrwKFH3DRZdv2rCZ/GQglYeVkqY7jKU8cygusMNSBLLAVhkihlGoHbRm8q7AYmtudFb23kx
Orf5rjkJbSg4geDdg9wpHpI5KdY+qnn2Vbl94HxJ80GKTzBJT2ddB0DoME133sHsg0ezRjcdv89J
OFlbq7ad9qMxEBt1s8FiyxXBB7muYt1OUwSyXjdb8SMLjdi7GUzugRsQbM2bOyVggYXeaM1uNntk
+ttpMPMtdQM9Qfqrzm1/bjq3vjWDalSGjdkCeBhv8NyIKT2hqg/sWhPa0G3HEuUswHSq9+FOsiI3
B3lNcyPUkp1i9pG4EQU7gVJnV3W7IQx0PH3SWGmfxjHyhhcNda1/Yei75b9DMk3m24QIWfnFAk7H
uH0tW9wbFZWb+skOEIr6/ZebmP3LG5lnlNR/oGhxurax2jmVO4feO/hG0I4OoOZ3xHezh1KPS3uH
8FexRuE728Q4jdAVYTtBSqWLvUhT6QcVQCLxxB5zgHe4okfmSzvlabfLQjuUeHFjVL9qoVYE++uT
vTgyZ5VOGLqKZ1A3oKYzdJk+/+BeHjgppbpRW717cXJNRetiQr4pDWgd/92oFtfTJzmYTNKQF9zp
Egd4FxYGarMfnbBrc+PkevkDzlld7ILJHH+M1hS8VZPnrjm7LY/N57j0NWX1FCDY0jsgqnuETsY8
PChWUH6g/gusr+7dL3EfrTGvz+RC/3cs9Ne4EniWL02lp0Fzy0pTlI96hN7eNm35A4vQbKfEOjav
WhUbuwyXUstvsKxJ7ngb2Het5TTeSr6+jFTyd+iICBo6bQduxMUFIMxJ2hWPwcfUj65xOyOA/C1t
8K0rygGkstnQ/PHzsJv1xyzmIlr51BfWgVApvRNUCiQ0e+Tv++MhNM5FVfXYLB06wow/ZvJZYkXz
vkvAykIS2OlZN9KDba3/eAznGIujaHt9u50vgfwJBEqqj0jsLksOnVHhyuNl4mAKq9wO2TA8ZylA
iU1tcBGKXgmGjW6LZgsQs7+9PvZZYsBVyNOXhacARrBcohTiLHMATLbiUIWpeqM2g/pYpF2wj8a0
fkX9HxoN3mb7kajk9xa1oU6rnJ2KlajPrspXdsP5CZDNCm5MnoogV5YvKRFNgdtOvTiE/TQ8KFrh
3Jijpe2jIKs/rs/80qqz93k8YcZChFnE0QYaVxxocXoY5zLf95GVfW8c6PkKHa4bmn/zdyRxMMRp
01WNhWVUk2sOb4LgLcETVFdO91xXDQocH08c3Nmm4lh7yZsaddWughV3PzdedQwUzVvZZfJ/+mcG
yKDggHC1dJDyo3W7SAnGMUs7pbHSg0P3lNdNUccNsk5T68cagB2/1+UDo2/TGJMMr0nfNXPU1kqu
F76vLASAXwYfJFsXpzNXNHgENeK7hzaCR5hmlXhxplBs21kJV7bShUUG6Ya+lqzxooi7mC/UxRDL
Ri0/1KIvqW2qgD4F4KcM5A02LHY0kxe5Ixbi1/fVpXXmrnIJKgZRZZnxidmGeYRl9qEIgv6fLBg9
xJjBSGPXUN7Bz9YfSgpZ35Hq1J5Alax95kvTRm6CRpSEkLC/TleY1Q+BYdvpwezGbHxApsHl+cq/
uptH6gjbiGfttkLxy16JpJfmjUEEKR8FboLJMpD3lZ13RpQftMiCJaTVnr1z6qG8KSq7edJJhL5r
UVogihzhPqZq+fv1dV/WDOT+5jEh60vgTpFNOp04b7gEg7osPziTpqj+UORjuM2b8d8AiH+KxxX8
55UtdmE3k9FLFT46uzQAF0WYIZGyQ5jTHjw9/BnmpVL6UOvm14p+87S7Pr3LY1EOkUGaeLWIGY03
OGM0OMVBGeviYyb5qDeB1xa+ZYbF3fWxzp7MlJdQRsFVhI0qrXUWCVCE81nkxEZyLBV96ihz13TG
46GNdq0FeHNTxOnwGoaa8jz2ZC03pMrWvQOGLvHZmUm68po5v6Tl76GZC64N0Dz45tNvq1sR6v5t
FB+nAOYwlsNDH9zEnMJy45k4mSHy28TjzhNlzN00tkm5rZHp7/yYypy78iXONjr4FynIhEyO/imK
dfpjJjUO3F43QsocSftrygrnEfXvILjpkhEsfduoaL/ldVlbfmfrSXKXO8r/6TdQmUbxndQBuOjp
bzAmXF+0NIuPdWPN24EzcauUcfpDiP7HoM7OR2xkMGjzIJr9sBLRyl1yFmRYArzs+RCcd961i41f
DOVQWDDljrkaOjvCfZVsQIXV275tve9ap1SPUHDilch6nqswLKo2JCtQjPE0W4T0Al3xuUlq5QCH
S2wLXHZUPy55sKW6F3+g++FAk6+m+zBS20ezLpLbdhJIgofq8DKwMVfq2pc2Aggh2TbgF52BA0ee
HjWiwuHRGIGSb6Lc0LbjVMwqSHS8Eo1sch7DQNS3xeQWW+LRvLITz1IY1kP2SWTLCsPgpUycZknY
gT1DKbfj8D1vBYxewJiPqWOmH7aCGvE2jqv01ziL4XA9RMgTd5JNMDSK8xSSaJ4CC1jUsGZ9wlvC
YgdoY1Pcgtxt+BIVZaMqnu6tvnRvro93YcfRcJPwVjgs8smw2PBzrPWarcRHsrnhrVPTlkqiruJR
a6nbGV/L1yhkN1wf9MIk4VGgDyWLmzD3ZUz+420gXIEiwqAnRw/S+AusB8JKpdlIYzR4YCh/KarE
UZb2ARICxdpSoZJr8MdwE68Uu6EAeEQgwIWbqsy+Tn2BPngET9MO1Wxv6Km3ElzPLhZGRWxZnmIp
9rqstSvlAApndMUxN9CtxcsMJG03qzcacndrBbhLX9GDFAKsjz4CMNPTGZodDWhGUQ69g2fLSOH8
rdQmpCTmxLltekvwwFajL9e/4oVTQl3R1WiIgL46K0bNka0YuBQrB6VTvHITeok4GjjNbsPU6rfU
CY3ez/NCf3AS21k5oRduUgmawRPMU+lKwdc7nTGANlVPLDs4hAVCxKDaerPetGmtR8gEaME/Ns8N
lDuR7oBpHeStXyKOTsEVvMlGtOmwcozOPrasBbKjSYg/n1mLnxORk05la0QHxCTUO3vCh3oTN+h3
btMW9ciVlPDs/MjR2Fc8duS+NhdBItCrscVTNzp0oYj/nZ0AN1mn6ocMfrb9M8a6Sv9/jri4mGpd
DwU08OjgKrG3C/pMvakCcd/l4HGRj5i8t+t769IM4VbwaKV4QCFb/vc/jqyaJSU4ZTM6xFX5I1S6
ad+3jnjHexW+dZnH3/5+ONlntPBGpZC/xObQoMYQS4TJQW2b+CtqNtl95oT1Xgno4GNK2LjJSip4
vmF4quIuyQUn2yiG/O9/TDC2w4GCW5kcbOwPN5XXa/omwe5302OytPb1zsKDNKYGgQVZA9g9N/zp
YC4ofo3qanJwE2KdksAeuccHvi23Y51N89Z1AmCwUduk+79dVwaWPVUe5oSKJcZKm3RhNbYVH6IR
dqw/lV6qbBUzFtquT5zmY0AQqFxZ2bOwJCeLdjHuKRwQYAynk1WBkcxu0IlD27bFRxB3eJBZk+c9
O8rovgdzOv0OjDpD8CaNsCC/PuHzjJqKG91jg1NJsRH0w+noWNfFpiIMcSC5Cf7Jahcphiwywhsl
C6yf8EVjwITVqL8aToQCaDM14w4AcLXyOy5sL15qNBFlYg9IdnF+AtS2s65xkgMtqLnf1Yklwp0q
hol2nOKsvBDP8jU5Z/JVmUFiCLHEIdRcpo1XKuLAfQB33cvH5qfBSqDpM+mVbxqxbmJv2Zb/5HkY
0BEQpThcX3c5n5O0SRY6eTvAzZH8lWX9I4uj2RUz9a1E7zr9SzmX0Y0I6QL5SOuEe3VOU+1vs1Q5
JHcQcAAOFv90+qU1+hejYljiMFdd3Wwx56P/artl8aYobXHr1o33K5zAVt4knRG2XAdBtAKqujRr
LnzwLUwdgOXi1kmRJVIstHUOVcC7dVNqTvpU5Grx3kKgN/e2GIr99XWWD9TlOiN0jqgsIs7Ey8U9
IOqC3K0O0kNmJkmzS/Jen24r/NX/D9/TJRKjVYw+JPWe08UFXGIVjTtmh9psuvc2Q/uyyTT3Ecs0
cTvrxrRyv8mPtZgXfVweQdCfyPeXERImWW/Vupsdct3Nx43VutmddB3w8fp1ngezU45s4zXc2eVR
pdMRegPwyOXB+uMS6FSjd0dM0g6Nja/dBr2Z5hkJi2RgWCtBqk1LXuijrjV/zt97KEBzVHnhojjH
x1wk/ZU2onEXJNkBd4Ux/CECs0xvYM93hj8oRvhGtlybW5XMpfupduYw0+Gr89oPtL67Q4SknXdK
hW39yom6ELTAQAPAobnL82/57EJBQwshemQHzcAgcFeOurMBuOD2Dyhk1KN/fStfGO3TxwwiDH1J
PsLp4hcmyJKuZOcWUdNVXyBzQ+ymhOyI31agm/HKtXRpOOobFPKwUGPVF8PR4KsLtQbAaLdtL/aK
wTPSD1Sr+U9Bw/n79bldOKZAlzijwKbw7lo2oYZGWKPV9QW1UjvzAD5oAgGIeDSslXNzcVaGVJmG
2KaTO50uopKguUv0Kw5TKcrvmqc4G6Rb6PkXWr9yy1y41/EhgCGESwdkliXfGZY9uGy7zg+2O3eI
LGpV/zDHmXabzggg5hyhd4Qnkn06G90KVehCnOUupXPI41xakshV+OOc5npWGZEx5Qe1yhD8Me2a
AyAC56aZw/ita5M165MLgYGADoRa9iuBzcof9MeA4wQY10gpSjr49H71QjvdNrw04Zak4ikKyirc
0f8DOnt921yaJ0qnxCJKGITCxbtCa6s2noyqJApOlY+KULwrDVFsjanB7xS2981fjvdJxCQrNVwY
Lcz2dJrpFDaUlVLtYNLofkBApwGqY4Ij2KSjavsNLqJr/dmzDcuQRBdyBelUBA7udEjFdGENotJ0
CFET2Efp1LyIqEWtJxsbVP+vz+88G6QBSxMMFCqSMS456eloqdEWDqg4/ZBoU/Pm5NXw6g4wiPZZ
BqAKGlhpVbe9piV7FHdSRCMr5w7swxrV4Ww7yT4wsYAqHykSPZTTn2HQ5kWhVjMOCICqt95sjkek
AY0NoTVHS9a6QdAzWdO7P0N8kw9SyQINRPsZAoi5uGXydChoQZn6Aa3F9JhEPSQweL+v3dTo2IeP
Y/UT7xsUW9V2PuZlnWzH0EHOE7VbPFIqu93gxTr+e/2TnG1xfhSFJ1qgENbhcMnI+cfJKoRoVLWz
jIOSp/HPvonTAOWnwdN3JHRhdlvHNVCW62Oe7znGpI0BqwisHNnp6ZgtBQmMlG3jUOau8yNBvva5
GsS47c1I310f6izwy+lJgwuKQLDUlpFK75NZ3qDmoR8Hs/XbMMzTbT0oa4ySSzuK4iz2ZbRZOU+L
jR26nWpWU2ghHpqWj8AozH/CHkWtJtSa3xbSWOmmM4y1K+DSx4M+CrILAAkpwiJfspVpLAS/6NB2
qrA3nYXvNXl13fcbs3G+jZ035ytH+NK3o4GPfxGQeeMMFYSUFa2asMbzOi7NRyV0zOomxSTAr4oe
V+G//Xp0hZgYaQLBibhxulEK5KaVDJvIQx0buvLsoFdq7Nq6Ue1f1wc6u0t5GQKG4QvSjgK+ufh8
0JOA/8wWOt6GCuncbGXNwROB+jUilu1zF5Wf7WBgRwIt2UlXNun55mF0KaWAixp33FLJhspomUed
bR3KWEMjSSnT23qoqtsin+stxLBCwTZgqvbX53y+eU5GtZaXjajiNNUVRlWn/i2avfyu6EwTHoxu
/ZdU03xzfbxLa8wepRoAIPVcMqhutWRA4demsTinu9TVox3l0nhT2WHzpCF37CcBJHxk0taMqS7N
lLlSAIGFK83MTrdR0mO7PnazfQhVC5Xq1FRjP8rnpt4VXtd8jaYQxbjrk708JCeEziYd+iXhAvY6
UsR1ah+qVJi3nmcGO7ND7nkLQNIG7Svs6uf1ES9tIhqpwI/J4sG0L86KMgG4FMhYHtrSdo99PerZ
HlxCp/tJqLfWTssKJJ3bBvb4mmHN5aEZlpcT3MFlhWlkRpU1mdYB9kOEoGBQo+9b0yGtEcS/Q8WQ
lYcTsaZCIqPbyRsVQoksKfF6gLd+Js4upsnNE8SHj30VqreWOtojoL3iX5e2YbtJ08ziyTo4W1vL
w03m2X+7nz9ZHxR6CL8IFCxxCF3fqvY4KuWxi0N9M5lNe9Rirdvx7wK/RKnhQ6sn48HJ6mhl5LP1
ZmR6VFTMoFxLCMbpfjaK0cIfbaiOSZjkvtFo5q4a+uLGGOL4zpzL8D7O0nrl0r6w2uDGgFrhnQxw
2JA7/o9EoSpLF9GVpj5GNRypugirRytI6pu4p/GN4qG2w32h3CGdXX01h1bZX9/e56kjCAHZAZXy
OpipLJe7zEPLy4VRH+2507tN6yjevzYY4/lFNTCRv3FIlpAWty2lIXWJ8/xW0VrUoASK3Cvx+uwO
5KdI9VPZdTC0s2J8OQqTDyCaIww1xMHD2UCQeYp/JBo2KNenff6pyVF1ut+8/6mPL9uRc4qgdoso
ylGHLrqdCynkaXv1NkYE9K7tymdyn3JFseCzCn16sGj3foJ+ZRmAPsDppw7rxKOFYtbHNIlKzw9J
pd+mwem0HWK0zWNqVuaMj1Htic0s8IwA5tPIgl4UYxlmjgomf8JO6b4QaiHxoJ8YIiafKM6rEVlK
sBdNP9znbYPnkeg6S9uURRQIXzUT5GBh+3at74LYcvyoEPNb2tTJl+urehad+YC4oNCqg8VHk3Ax
QYCowF+dsD2iy+34Xiddp0a6ZvNcNzvVLf++Ci4HlOwDycOg/C8/8x+HB4CWVwdW3x6tTjePZUOb
lStA2YeYM99TGW0rv++qZKclc575kWt0+SbFWOD6tC9sJmYMZkq2PXh8LbKcvm+CYlTL7gg4LHrh
l37v0jhElHLMdmpX67dBq6+h485ufaQo6PbKKI1oAdS805mPYUKyPJrdMa3QYPALAjpoGas2Nt2k
mujYZ+6NoaOBu6H09O36fD8xvYuNTNGHFxd/oi26THGQNG6opvbpkTp89DEINbt1x7pz/CrHu2RT
Vs20R3AfNfk2i4bHUfPqf6JWi/5T6rLv77pG62Ar9krxe0DD4yVBRW7fWUVxCzk93Bjla1TsVUX3
bhPYlDdxB3x9JY84j7oSbiYlLqRDIU3l0+UTk9rXaAumRxzaku8t1LvHFhF6fWMWAl2kVEu3WkcL
BQu7aFPNhn53fQkvnBTYPHSPUIgCHG8vnodeGzRFqBbZsXSN6LUa1Og5UhAbR9bX20C1dlYqS0vf
EzCb1O2R8eODQXDkMXU64S4VWM66Wn4ELlA/NrojbhE66jexPc89Uq5m8eJ5YfRe6U7WbYJ+UhU/
x230i4As/JzqTvM2zfXYbQbMQrdoPlcHehLzFj6Bt00tu92CAFW+0B0W3aZo0k74I9aStzVqnm8G
vDzfmWY7RxKAWy7OKvNRiIj31PVl/Ywwi50pG52sKCg7pHUXR3FUPAwFSj07ek5ToNyIGDviMHZd
5JvWaoZ/QIV5KKoIhNHpSBrhDrsJUd6NdpwbewS53NbP+jL+2cyl8s2bI7PeQwdE4HYsqXxISNAU
b1KO2T3ApAq0nB7ZT6We5mtetovzrRHOuJPhVkmZx/PzjZ811c2y9p4mEVVvZmJX6FQjGnxbeeGc
79NKDevbwMkg0tRxa88racHiKpbDQ4M1edt7yFaYy3orhEQXEcYyeDJtuIEb1FCL0adEnr2G40xQ
uf7ZzicLal6y2uSQNnj2081ZaU6m5UGhP5WQ0sEWpNHOMXG/8JQkvgWwWNx5aepsa0DrK3nAMv1h
oqCLid6f3lak2frp0DZForCLZv3JbsPkoR4rvOzSyPYxD4NlGFVDti3LVn9qKxX5r8ltN+iXNH9Z
EOVXyOSLP/CgpgBgLsJBjoGD2cHmewy8Qn1pujT5gulyvQtEMfmwU0ttZcUXV5YkLn6KiIJ8o5xO
2fB02r1XOH0xtfETtIX536pOvg+UQ+7E2AY+ChqmD61s7V1xtqekBAogKdI7Ek1Eok7HjFsX35Qm
SJ6GQokfwm60f3qd/Q8UhWwl01pEV2bHJpITw+5WLu0i2E1GYKr1oIqnWeC54U8aleytkQ8TRqtx
2P2DNVL7lwWczzElPp/sVYrQnGmOlX2DA1AgnhDVye/msFP2wH+KeRMw7ffr5+XSSjI1kEBSDJaX
/+lK9hHM/yixxdMYYLmCuI72w1CG/KeRx73Y/f1YdCqp8aGvwMIuzmZBxTULTU1wNkuPl6dlbANX
7e4STUlWkGyXPptJGkUA120Jazidlhn1QPKDLH2CJya3fac+xQPAZQvDj2KHxUC7Bso+PwZUSok4
jEl7Enrn6YjI04QO/XLxFOdpcrDixD2gwNlQ7MN0iNOP7vwmnEpnWukJnocddihH0EDRFOosFfPT
gbEnTlN0bfiCXh/9yC1h7vq0yQHhJm67L6fJAVnmabGPQfb8T14540GfRLDybeWC/nFbfu5Zyo28
ZaTKmK3KD/JH+tylltXjocCCd+r4infGkxVVv0WIQcFdjabORmCqauBdEoa+rlZi5ZI5+95Sukd2
LaQsnhTEOh1+dkZPQZNqejHbtOgfWsG1vKPJn1TWZjLUNCTi91bgbq/v6KVMJDUNGtKcHxChFD8B
Tp6O27aYL9VlXL84Iq5cGzMARbzhmzIFo1+RoRb9JokiI9u1UBG+aqlRaA9FYGWpbyv49flwnJLf
qkiKdtND/fWsDaI9znDvZFY6PTpIosE51J3u58rvlkH55HNBsOZKBqkA64mrefG7B6cUodFX3TPC
KiHwaYmPt6O+2GCbYbh+gbmO7zRK8IDJl/IWi8K7QYipbPELUyuVd2ARvbdBG67soqWEAE6UNF7Y
x/A32EYgG07Xc7ZaLyiUvn/u46mbNmOeppGftootjcaws+nNtv4IjSjC2gCBy2pPKc1stmNTuwmW
MGU5fsHaQP7CWPeSF8h8irYSMc92uuR5gAujiufw9yUCIqYCW8CZEc/qNJauH1H23tOeSZ6zBpem
bZEMjbn3IJSXNzZSTs2NHeHL97eXLkQ1rkDaynC65UqdrpNrUXRI0rp9trOKnCrS459WUqnNDvEm
7X3i5bHNTWc+Xt8251OXtTSaJ1SHSXWWEkCt1dU8tez2uaibbj9WQQ9uNBmhAY9i48S6X1hZslWm
0v1S2s6aFueF0SmlUSMGfU1ys2RxgQsYsH7yuufQU9MPTPfUbk85asA2BxGY8EdfRO0r+ldl6GM3
O+LSUU1t/eX6EpwFGthyFJQcTj3pNELApwtfhDb1a81rn3XFDvauElUbtvH02wXB61e6Un//6/F4
bkmVJ1sibszFgaidbk5RZUpeKAyo4WacajiwVNnKVw0u5r82GF5xc33IZReUQ0gXDksRGC02aeTZ
jeImRReOXQ6QB2jDZiqCKVQ2JJUgQDZ5F0wKKjMRALKxpEe7wxDR7vakvtDNaXDp1sHSQ71/NEQH
/mhTmVWkjiuBQl5qJ/ELbhc4W/qTvMwk/eT0M0wF+rt6NcQvejNl2fPYTPSE8roLDiKgvLm/viLn
O4+GCKvMxcL+40V4OhrDJ9Y4VOWL5+QTCmAKuvxebB2p7dZvVet+hwJkoEbW2/dTFavqymH/TIwW
s4URDdhKPvQviFUkWQ2/bIheCjR3XkQ/GoZvJ0oRv452UAVP0WhO3SGisJRvnQ5y4XPUCxMvQ4L7
96amvnrLa949ENDq0EeK0wu3wK4VrHXwYsGtZZowsuxdLFOR8UpKfYNNkT7euEIvXpl7ThY6AwtG
NqkwzOecff4knCn5knm1ouH3FedfWhcNspvKGrCKcUacrbZNJfJ8FxRGmlE6Mpou2qYlkjAIbyhv
SRHryRekZdufQZXG8zu6RRoGsSFyf4+zZs3EkUro76niBMBnaNvf2/M44ZSXOkH6b9h1TfkgtKk0
PvJYbSffM8C9ba3IDINtM+t9dY+XVzrshZAPH2Wyq3I/jZk13ptC7e1bgYB1vrfwV6L/kVuxcdfj
LFq/sHsKbT9iuIh8eeFRs3GUsHG+poNaRmsl8wsbi5eqxMtQ5JR33unG4h7J6yhP4hcL1ZH7qS7G
d33KhscArUsOntlU/yqCxs02qbUYi6Uo/UsgLGcdQRJke3i98QsIaqe/QBVqx8EmgalHo/taK2n0
jk5Gu8XROw0g/OeQeRTVfDbjMtijCqquZFDnK8ABxh7lUzRIdlhPx09rZ7adVA+eAyuK631SeDNt
XXfAeRKFIspEG6/GSPkbZiXVUwd5Pt16jTuLlUv9E/B7esR4axFe+R1EPW2JL6TsNM2YI8cvcY5x
48YNzFh9c2ujeRyGvnE3eElnj1zJzrd8bpV7SCLpNzG6oft15t63qcOXZfIOMLKwv1tp6+gPSdog
5bQWCliOxc/knWYgwEHCKZlmp8vVVNXM06KvXrQ+YMPoSVBDeORW2iiYryobUGjFr+vBb8lbYYtI
HQoUnWjtgB9ejhlnfU71sc9f+mbWhp2iDvl77DY5vdk+K6mCR1aOMbDQmjj5mCPPyHw9V4anQUMc
NNyAzhTW9+u/aVk25pnDaWENQEXJav2yBmnNObLcQ6a91kWdes8l4PH2dZLi2Y/o4DfDFqqJZ29S
VAujLxPIQuXJESU+iq1a9NFGr5MofTdbFLR9te21xNcrpRU7FFtycSi9Ea4yhhCD9z6W3RTuiimb
nmttUsevUzdn474MjFBdebMuK45yUuAaADlwpfGX5V1vVJ3AYtg0XpPOnO/UKZx/uV2RG2+OHoQ3
Rlt5yTGuKs4lKmixd+9lVpPemW3XHg0MLtNtpAXxo22mpnms06h6dAYqFTd12nYK1sGIKX54FiLp
XzOn1xW/zp3smAZ6/LdCEhrNXvrcHKj/tbVaJkmRjb2Qg8bAi9o4je5jtor9tq0WRfi1H1Bb2GCf
6kW3WWzhYWpjPQsNCh2VOZTgEcDEAI2oFcL1uL5rzmLN59Ocw42GEJoLy/pDHCV9l6Pi/oKDmKPd
KnAcnme0bO4DRG98kafZ9yowsMtjfXDuHdw19dOz5JEfwNhU0KnIntcI+iAp9MHxxhez0/F1bgEJ
/M5sdO38QQuLN7WNVsW+5MP3JGDIThJ1MiBIEkW4TJqNyCNjtIT6omax8VMd+vtJoghVU7SbhBc5
poeuCCpfc4LiteGN+0TVZI1Tc/5Mlr/CRocKnpKETi4SqHHUK6PlPfIi9DnRgSxXZrtV8lG/V2Yv
Df1eybXxTu31altYU58/GKi+IvHfVxloO0Fw1o6jMhvJE+2B3twqQyOdN7w0GTYDjV7cPyfcoq9v
l/PAx6+WGCoquvR2iDKnwVZrgqDtaF+8NA1Q4W2q9z+5P7J5V3T6/By08y/87RBpowHk7JRGGUc/
GfIvCvq+a2ZN5ztHSsSBPOLdR5VhST81YzPsSiEXsDSdfZS4v82i1d9VLw+fRdqU3so9c1ZGp+NK
MReNITDtvLYW78s5dtRRb93phXBe/6dHzfxKo868AWAQvkXdbG3m0eN8OF1trbQEzwppNNIIghBE
TCp3Z6q7VOtrKti9/TI3fXvoA9HE/oTAgLMLYk15NZr0vxhQ0OH6x76wwGByIHyB0pMk2EUmhpv6
6JWN5bxgxJbRxYojse8de/6OD3ny1FXxf9fHO3vA0G4lmQe2DJqWKszyInf6uhmUyHqZZ4tIWOnj
e9fWUocv1/867J0OJb/1H6W5GVNWxS0S68XOM/q7Ll6Qha9aqCtGWEfvA8+Jb4SXpTuQrclLgtnt
WonyfLJcZ9QpeDcThEBJnP4CfI2xnQ889WVEXQZXzawsm9v/Ie3MeqRGgi38iyx5X15dVV290BQN
AxheLBgY73t6/fX3S650RbmtsuCORvMA0kRlOjMylhPntGG7ZD5Kuu29WyI/eLJTt/i3FNAJEDMY
2vKQi8Z8S2tX+24sQ/rSeBNEhYqiJXcl7EB7jZPX505C12l/45olcH61Tcqg1RNBqH6plVEcXXXq
j6rdjv+gwjz1z7qy5OcwQnPjTxsMLtgMmFI0uP9+jbZc7w36AVObEqFfJjVWmdt0anQBTeelYqzg
nhpD9HD74K0J+TDG4iT1t0SHQqW2+hge7BhmXQ/OZcavaueMsMKAUDW3AXmoUe48xkKF+QoO6OkB
fkh7vhNR5ym8yImA98loaFCmCZo/54z28KWrk2l8YywQCp3M2VR/wj3nzmck2cV9r6lzeIgc2FL9
xp2cqjiEOlLxlW7k3mkhj7bOvdCGKdCTbNAoIZluhqpuOet+EToLbIygH7MXq7fMcwhVeByUqjJ+
oBbYll9nrdM/mcai4Blo4bjQcdfjQyyGOXxsATkGxdiUL0nf9eGbkQy58hEsCKPZL0dh/by9qxsn
nJFYieoDQoIPWaUxFgKHfdVqzkVAZhUfw8IC0lTCmKD5KImGe8zGvyZ9rp91xgYt5leQA2AUaD3U
JiIDvfZOtS6gHJbqYFQm0V+mubrfQlhydhqnW87anEBpSuY/VCcDDFjyUKNPcx8nji6+jug7t+jV
LGiuybbvsW/0UvMTb4LxDIkpeL2driBuu71RW7+c4FaGupBe0aJZ7VRRt5DxICZzCaPI4YcWenzU
0bm6QIPaWv9EzK3B6D4p+n9F1menjM6V+05rRIlQSBkb2imZIeVqa+oEB0XtqyHzVTAF/TdFSkN1
zMLlH9hxZiV2nkR5L1ZbLhEPkJPit2U8c31RGVvv7WYgqOVKLAdoLWNfLR3jsauq2m89xTuWU/PV
G9Tsjjfkj7usZKUcLiZsHKCqVO6vrXeL4ZbZ2IvLzMv5onlh/LWaHecEntA8IxDffmq7YRh31vw6
DMAStQFyTV7kV2MAEJ4py+A41aWbxio8qmiRHR1wJvf11IXHScKiHnCPxX0RVcYei9TrJ5kUgjov
ITNaObBbXy+5Misrca28vRRlrt+rzVQlBxWuXPhgZyUoIzX7dvtsbrwAHgBzasbMnDAyuor34Cas
bETPh0vVGN1wRDR9gi+8L6IjzDLjIR6AbYZ0uT/eNruxyR43gmkW5JYks+b1OkXWLIsb9+MFpRwj
D/gB8Dg7Tp/0xzHq6u5HS93Fei4X5Jg+wF8sdnzXpn2AdowE4/CBfV/b71ulpCJSIVyv6F0GBmTp
D70xJ9Z5BhKXc+LsWfWVuXOTc6VY6l7TZ2vbJTpFTjXShjZX6zdGaEByKIcv6DxoDcj+NHHvTHcI
X1BxHXzY3REqArKb7BQ2Ns6XDDKpIshhCVT9rtdNj8sboIFg3UszPugjBAd+rFbqdz1M8KZj6O2F
GBvOz+QqMW9O95tneA1zL+3MaDi942VynWR6LCej/A8fnxvHzIHV8akvRPYjk93Ds5Z74b9j6wwK
RDPTEB50ZbDNJ2PUM+WslGiun+bIzmC9ah278E1G36KzMN30Y1sMiX26fUb115vFL5eFIIrgJLBr
bk6Yb/SqmtHtTbVkfGHWjt9cdzmop9YIUcKLshTaHSrTh8V0i/ik2AS4x2UYRPvUxXFS0QdFtcwH
3ahkx0ZMauPPHu3gQ+I2tXdf10XV+aPT1sZTqVV6FtQ9w+CHKp+c/9RFaJ8Xa5KwaUrQ3tmoxipD
XRJh051YdWudwCCg7pfcy8gPXh+KKXe02kCR4MJRTe9Rrwo/RmSfz0WqJ0duxbATjr3uePIIcvkA
VcLdReC58nJCyzPFU9vhorlwyi9ogE0pXWC76QbfQKG5f8ANmtlhQGHI/Br3yfjEHYq9kxWVqDzp
pWVPBytpjM96Bc7wRbMX+/vtj/96T/jeMtiAPIBi4LoAqBQwl00dMG7dizVQoZEZA4fzkseB/Pgu
S9Vxj23ptUvAIoVpWsHcT6Ly668AD623jMq4XITZpj7cz/pjNCn/hG6Ng6rUXv23xBOdby9T/k+v
H3gKJQZoCuoTOiCOVWQy0iwM7XBUL8NcxD4j0eIrYOigSGf9421LWxv6u6XVQ8MMY+G2QqgX5kfn
Y1lmpp9NbRy4uXo/Tk77z21zryMXoLVyZJXElqx+HZxmrgk/WVurFwQtuztnGEPnjtqTlX/vOod4
GCrtiYaWYXaWXy1QXR0QMUMJdyeY2Nhfxhg56lQUJCvjatV9UnjOHIfWxdHmFoITpdGBAEbqqYsm
sXOtNnZYRuK4dlB5yL6vfLsJuWZVjhXpyZAvZ9AUs+mbVl6C1ewYOBBNod3d3uQtizygDpgADtCr
aCUOW7ME+qJdtEYp36dOFp+9yZzyQ1T00XFhvn0nWtnYTlmaIkKihiChYqs7EsF/DlJLv5TDAp2c
WViD+07NTW/2gbOF5k6eKr/O6nYwyyL5YsH/OsyYXJvL2lj3htbTLlWCgykUw0vP1FhbfacK/joa
kUBCuhvEnfzrrk6JEtcLeKFMv4yi6g9aZ9IIQoThrlBR9CWrUh8AmaZHG3GwvSGpjU/IDSGhggRb
YrlWh2aIDGNqKM1esrzJHuMhCR+MENBJ3xT9sSz0XcSo9O3rPQV6zwAsQQxiTqtPmDQUF126qZeo
Kc3DFKfTufK6/k2ZR/EbLUy9g6dk+osAhvyshI13SNp+PuV6W/whGxtFAd50an20echjoVa6/rok
2U1pMPx34UnOPyytlv0oif7vTdzu6JdaYS5HTdFdZeeebh1iqtOMpcm6m7m+p/1YQ7vfNNqFhq9x
9pBxTXxFeiCUIJydZ2zTFoK+sqpInXadM1OAMrOKv79YsEd+bVKl/aClFljoQbP2Zio2bUkIBbku
sLQ1eLxSIFDWJ9ZVG8X0YwiZND6Q0w7mt6onm9+5MxvPJWBRRHJkYYdexepuaqnpLa2tqZdU2N69
CRXDyUwRnPE6dflCnx+2rnZJPt52eFtLBBwCFEgeYRA210emqs2+79tFuySGTdgRZepjoTd5cQBl
QAf1L4zJLgYTVpJ+YOUVROfWM8wj+oVxo7R+UiGEOBkuclxRgkTLznZu+QHawFQoCHboWawCAZTc
+hGKZly5baXeMQvDQiXR9vSvDXTdx36AhH8n7Nz6gsSbuD3CD/kJrzdziYvYrJTcuMAP2xwTpzJK
H+UJRM5Surpaazh3HOk9PqiNTwiCjEoSk7e0FtYiKLPT9mO/mPifpNa/8Gzn2jc5n3HPI2eaL7c/
4cau2lJRCdJexLwZtbpeokt24C2zTX01afOHsRx+1t1oHUVOhZzzmf0pQZL0aRhknksqvOh0cK4N
Om5ZTwk1rYtt1Gr/78BI13hPDdLqz5zpkPI37B36UVhRtOywXG18Tq4bsQAAS6YQ7dXdSHIr7W0z
NS6Ko9TvAG4V2dkxZgapwKtlX8mQxvKwFOPfxD02VOqMYVI0kY71es12lAlYOxfjsih2dmw7JnBO
WrKEz0vkNhe1z6u9odOtM0RQR+qiQvlNMfHaYiQVCo3O0C+UjZV3ieGEzhGigTS7y+ylyHY2dqMn
hw3uiURrgNRQVwuctFqlWKgW75aWbNCNvcI+OoWgbFAqyyMBWnI3aMwJjqiHPiqGEyVv41qJHqmn
aO9vH+jXODmX/hjII1kRlGXIlVNyDWTh4cnI3yWRzbeuBmEg4VROyfuqXaYnXhXx0KVz/dzP9hge
HGsajnY9tT+ATFKzTnPY1xhNT3f6lq8jqF+CCbBqgOmC5Wj1szRor3rHEu27kDGQzE/CmrACnNYb
EEDUg/VR+ZABq0L4qZmLHT/2Go1O6Ms7DpUhUSnR/uqWA2DL4qQzBYe+/qkpM+D72LLeNGXsnGMt
K96XbTmchJ6Yvt1H7SPEwcOOo3l9+VwIOEH+Ex3z3zV1DKVxJutLd3pHQJP2hykB/jZRHnkRmp16
vqsXht81cLHuvFGvHRytHIqzwJlAo3NAr29CWQuYuL16fDeHxvBzcT3xwDhQp3wEuc8TDDm7E/3x
SwW4VKJGCN0YoFwX0825aKNCxO6lkKrIbabrfifS6mQZhfu+WJrw2+0j//qyyzSSwVxGhnkD1kri
8QLxe9irzoXstfo5DINFfdQOP49qOH24ber17aISCcCH+EklkcO9XG+nWUQ8tmXWvrX6Ynnozal8
6JvKyU7eWISPZh6OlyHu1VMsGDk/NGOkf7QMEVd+YWlJEBtz9S+knZXYOeHy9lzF7AxbADvF8/Cd
Xwvz6G3YCCZa27dFrzc/J0+dGHOil1Hd317/q9MEDRGdHTwrp5mHZHWahJeUphb281sGOtzxbJYx
N8YUpOhWF5U/o8W27/5/Fld+I0xtYc71NL+F+zHqDoqLMnwYie5NAh7mnCT6+ba99WHifuIk4Cfj
aZZ8gitXjhSEwjxTUjzXpZk98Cwbz5URXrRYjhrfNrV2ib9MuQ6hI7Ejtb3VWcqbYi6jGpnuxAnp
cZlFNQLxy6sA/Cx0GK6wv2lVVc6HTIuMnTuzdkfSNiNkkj+PvPZ12aOzJn3s3RzJMHpSSd7YTAAW
LjwIvVafEpSOfpaicL/cXvH6+PyyKt0fh1SzGQe8vj1ZiZBQrcT58ywW9Umv3M8aMosAbZY3Y1Fn
O5d19SmB9iDxhmqt7E4R9qzTHSBFMAultXQEOgKClLnj+W5Uumg5ORb8Tn92Un+ZYwBZcvhR/XhV
3ekyvY0q6CA/R2XjoVjdDvp0qJRlSv3BU4avdaYw/P1HG/q/NsEAQREGdOOVMpPeiSmq5kz5bDVF
S6Faz44ZhBvv5hhmmiicq53bISP+3/yMtMe0IZ6GHAuLax5iE4paVald5TNd2PiA6eVRA7jx0C/1
fTcP3j/orzp3KIbCXOhW02Adb69345NyXsGo/BJf4qZeHyAUXZEFdrooENqc3nf9LJ76mLYmcH6u
zG1bq+v5a624eAAQ4BIkAufaFjPQDuEahKW9XrXlWydSnB+2LiLzJSSXhX/IlfCUkq72cGy62tyL
WlaX5Zd95taYKZAFZ5Loa/thhDwObLt821obz2CSyb6KuHIAw4v+UWPF486Kt3aX1QKGAdhP1if/
/jdMTqQXpoaOdh7oVmp8zd1xebfEi/mtzLzyx+3N3TQFZliSFRKTrRGAthP1SCy2adDDSBIeVMgW
Sj8SlF6gscubnYhk61M6VO7IQqilcUmvF2bqUzoJ0LVBvvRG+76qrUJ9Z6d2PX6kBOF4h8UbhuLf
UNO6c2uRPewEf1ufEgcPwTD+gcO7sl+D2Quj3E2DOjJn+nnWEv9HmGT+4xidNdwV9hTvYfM2N5gh
FIYQqBZQOVwt2SUV1FDfCMzSnqeDPVlOfqjZ5uUSppP29c8/p5zwhuLnFw/D6l6GYmoNSKOyoGHc
rKCq1ESLc0GCstC/J+No7ky1by0ODwACAOgBFYbV4kKdeTy4etLAEIx3v8zN0oZP4O+sH66I92Zo
94zJv//tVuR9QZ9dddKgMo2BHA4PWB5FVy33jVPFe93YLWtMPDiwFTEjzLt1bc0Cu2kOSpEEKK6H
4v2U5ql7WPrSMl6gzgj3eGe3bgYQIUlyBk6IkPbaHDlqpcztnAS6YgyFb9UzGhAljXeILMgfz9Ho
epUB+mnofqh5N4q/uBmMDQD6ApotNQav7df0tyrYQLKg61rnW+fMzhm6t+xUKZ3xkoCr2vPqm/tL
VRJACmVliAmuDQrT7hMdvF8waq26HL2MiVdfj+NhPBRqs1u93zQHez2T88zLUUO7NjfU8SDqacoD
OzaYz+pabckOneoUB+GO7U6OLY/96nWmaAa3GcgU3Oo6oJxD0ZUiT/PA60e3eVLnZDGeRlDJO9nG
hjvjiKpgtxn/QjVktSjQOdHQImUWhGiE53daYlrp5CdjO99ZjbIsjxUETntz+ptGye4gyIeMmcm3
650cjdhphl5kQT+FpevD4BV7vtJPY3cUVWbYd9rSltXOSjc+Hy6bgUpctxSzXxmNJBWt3qhZoFht
DNeBRu6OPkrThDVy6AxJ7SlMbNxHj5ELUMbwo8CVufJsGqjGdIbkIFiKqnxvLqABqBUsdn+wGtzQ
M60X4JFxSCn4NIlldndCgE37ADuJ7TwpqruyvzDg4IZhnQdUSormzqqhJICxrDCec4R/mkM86UYC
dVkdqu6hVYrB/fTHL4kkfiCG5qUGzrlySJ4SpiJBtipoosZ6k2hl+ZHAPQwR9RDfbpvaui5yYJlq
LGkCEJLrE6WYcCp6/VIGZRhp07GYhROdgO3XO3u6dYjo4dObp31HqrUqo1etTfohnDKIYtf6TnvC
9e2uLxnKLse9buGmLYCAsiMBaGDt3qA2sete94pgoA6IBWcKSqrtDvPAxt4AxaYt+kLA8OjfU325
3j+4kMeeyaA8aDIr0x6ybOzOCG3p9lljfvCf2x9Lvntr3yaVV3kZCeP4ZNfGmPSMvcqqiyAbUvve
VlTLdwEGX7KRkXK/n6afLdxsD7eNbq6QziOwGuJievbXRgGcLlWf20WASDiqZSLvf8xWO8xHSwA5
O942tuXgyOGgIcGH8/6vXv5C9uU1lZOf5mXunFvkrmY/0VqadOqiR8PJKxmLvLttdGuFwPxkVkfH
jDzyeoVeXsZKYi5F4MKpn/iTB4KpMmb3qY6cvQ7Wpi05ssfIMJUAfbWbc57ZeriEReBZI50GG/j/
qbJGhHQ0I/6L7ImxQMA6LA3luVdlcABtdR2NZVB0DIK/SXJj+KrHedsc3Ebt348NRbrbW7n1/X63
uNrKxHQS187tMjD6zkIJbaDtCL6sbaFQbWP3kXTxD4u7MkWkk0Omxnshy8urHU0bMXRjLqrAVuMI
hL43vQ0VxC78oSrth1lLyw9/sUYSCuILSYmxdpnWAm+Y5hVVEDtxcXYJbXyjqqEZns3iDU/G8heu
k9b//9lbuZjRiorcjMoq6J2oDA/j0rZA8Uu7/JZrtbvTxtl6D8Cv07ClSQdP1cpPzx0fLuraKnDU
oi2OrT3pjD1UbrMTVGwdFN5tGnBMcklOsOs7V0Ov3UcUFYIW1ZbPzRi/a40kfKxU13sjZu/PIDK/
zsgvgBXVPvj617nSIiSQuRyqwKARoJ9yWnHfmjzeDZU2V0VCL4mUYHldgyZGkFPAdFJW5VpZcTeg
leVXpaZU/qTpUX20nW4vM9szufpgcDGmaYLLClKnjV6Kqgk/pEvX3zO78b5sWmOnirDlvwhJfkXX
DLutQZHEl97S62YZtJIM/OikjnFno/vdfEDyJttj8dk6jeTucJcBgpHEF9enJFbKJovikaMfWs67
VOkT6Iqa2tp54rYCPg68bEkBm3gFKxgnqN+72SqDvp7t8Al2bbU/57XdnGsi/DfCgvzz0IZxpYL1
ro2d+731BX+3vnrVVaeT4YpLaLQY6kuEdFyHpINWoS3IRKp69Op4T05ha1/lhjLWD0XNK2XasrWh
l0i1Epb7Ih3PuqKNzV05qHvgkG07ZEiMZ8BFZ65cVyMKys0E8QHUf0r9r5doY/3Oo0zyh9P3vy64
HL5H5lSOg645YgnxkHRNei5ekxTKOS7aR3OCRCMvnbdxVYXlX7xzIGtkKAsklcGi64PZ1kuoEHlW
gTmFQ+PnY1gd5yhf7ttG9PYhtqAZvv3qbMV+0HQTY8JK4b0i7G5FORpjntUB4rruSZnG+T5XusLP
ujI+L05bffbqUNkxunkxfjO6CsfKxsjgeVWqQFHG9tGtlg6+UN34bwEAcCYB717qPs0fJp3n9i+W
C8pHIhsBfK/9DLwJdRTnXRXAcAPVhNKGrl+PzKClBBZHFTfeH9zR3HuWNg+sg0wkWgI0N9fw5job
66b0IhyOS0n/rPSZ454krGHn+dv8mr/ZkT7ht3qat6hk7qlN0DI2J4aXkn/1Bf8EsYjdhKeky5vn
LBJihyB2y3kDRrJNNpbcaD1XkcBFA0hD5g9LoUznFCYh9a4xptp4AxeeNe+41U1zjCSQyZOyvBqN
Jmvo+gmi64Axd11BH4WxsWcIuWp78MNWpOmX22dm6+PZVLVoFFDfxidcb6ow4Rn2YlGC1m4paGla
TkDYIHG/p8aw5bF5jIg8qVJYr26/rTUwpaYkfU5WJd9FpUfLfcWUSHlXg4Nn8sIy+vvba9s0yaQZ
UDR6znS5r9eGlLOhzp4ogqqri/jiWcAX/xsqTXSPkRhcRN4gyml3Hvt1p/+XW+XrSbUh6iEkZddW
U3duHDVxlM9pu0TWt24BmHVHNFVoPzVzqJZjYSKDce4HyOwu+ZhrDlxvrTAsGI7MMe59pwI0f26b
Lk7ezAR8H2/vytYJg3ZJEn5JnsV1Ea4TdtQ3UDsGZh0tH0rGVgZ/TvP5Aem3P1WRlXmGnD/hHyb+
2YzrvYBLa3D7eYZcZhgh4Kxyo3RfXLcO35ignhAhcheHYv9f+EG6NjQ2uUJUaVZfgJxblImh5EHP
kE97VOO4Hj/owkxDX6VOfvCy9KvrLoX94fbObt0l1CjAy5AZ0yFfnTdmdQWxD65iaPvc+8R0nFCS
g6ZO7R6cZOtkA8+R9JRyhmkNUyunVihpPRdBB6VKeNSTcP5PS3IVqsiw/Gp12nz+86Ux2sO5cane
EvRdf0gnr4ClzQlXSSnE9BKLpc3PaFGWe0pZW6dTdoLAq4O8ov59bYgX21qykvRbZLkR+4PWJv29
q859d9fF87h3VDY3EioyHARxOaNs1+aKekiqwQY6USKIfk7ggHlyFzty/UQkjnNI42kK/2YrbSCN
sjQEuEr+pN+esTZr4BzVlTLQUhe/h8QCvQoTLOPP259sc2lIOcgwktqQsfLsWVHDNylIuW1FJDRn
+rjJgdybyXjQxRTbxxSgxp4wtkwu1tU2Ct8g7ylbukxzXC+uyIwqm+HpCSYnE0dLTUs40+2lOzqL
OzP2Bd7uzaSG4X2RZvU7aoP199ur3goSoFQ0IYiBthUqtesfYDkTbwr1/EBNsjLxQ6FqNUNdIgIi
X+uKr3Z2Axlb4tifbhve2m7P5sgiNK/TWpQ789tnTeeUx5mSQ+BWinoiRYDr1B6EZx9p1XYfkRad
lp3QZHOtwBJh65eUC+7q8Kp1baAhrRSBKJ0xvcs8xqAeFaXu229KusRwabUiRCEA7qLsb0JraPqZ
9ACUQz9n5WObvLZGCTIKEHtsvkRWWjhPHsgC0CNuXn6Z3Lgz/MEA8L3Tq9pyECCQGOpgwpDen9yU
3/ZZtefOnpWOOn8Kl9mpirNuenJtHN97ANkp+Irb33WN0f31ntPSMEiQcLTc2muDdQeFp5ulVPvb
UftkTfGDOerU+tV+it7ETpt9bdMhfkxVp/2kZ2X0BqHg4oPWz9bL7V/y+nPDQEWm/b99eSbBrn8I
6qGVs6h6GShh19zlyEg/uaJIkWFoIU7zayZCgIJ6U/futt3XJxu7vyppPDcSBnttdwAbkQyOGweG
M9RnPTfD9MTFtcQhT/pFfuo624mCX7sRaZJERpKTMsS0ShUdh3FCq3eSIK9L9BLSVPuBPMOSPBaN
2ymncLIncVZGOw5aJ12WQ5ShBnp3e9kbH54fATgU6K2sBxurD59QBCitgha3kxKrQoZaiX9Lo7f8
Ouvsk5NAD40+Yp4y3a7OQWKP/GEeQRlLPoIu6Z+fQ0k7wzFktJZ2xjqWUheCKQ3SNEoeIkO2xlny
e51a8fgxrYqm8WE16iGJGwhA0wOyl3V2YBZTad4a4dI1B6tvwnyPueN1xMNvIlSTc/4MXVirI1nr
i4CyboqDZXJtRqDNWivuaJ2lewijTUPMr0g9AuKQNedOq7e21aRNHDSG19wnlC7gzmSUuD7f/ug7
dtZKV9WsAmPSIuzEDIxBmZkl413u5O0ezGbrUlFJgg5CginxLNeXym1VNcvcKQm6DBYhn0Kbqp5N
2F/Gu8ZmtBMeLLVxd47069IER5nQlNtMVgRJ57XRBkYVpYz0JIiYOI+fGFKbvntaHr2dqnLKz4ww
x9Tlx2U4l3NjZ39zglkxc/dybAYhkmvzemL1CEs3SSCGHmVdAwWcIRaRdTdFAC/8vIuhY42q1F5O
KcVi09emYUQaBeZ57WdZq6I53v7ar98S9gOEHPRIlO6Z0b7+QcJUUdjx6jRIR6v8lKtLS+NFDMvJ
Lrjct21tnSwo4yghUOPi0qz2Pu5qrdOWNAsEoPPpmfl/HR7atp28vTLQtiXGAuUMlOwKXq8KZx1m
Iu5YVWTa87EG4in+g3W83mvqbG0fCSRRM5gDErzVktJc7xoHPfig0/O36hRXX5RB/Dsvs7Pn/LaW
xLg+8zjyIlDbul5SHkJ1VPRWFvAzxvwEDyC6fw5tiW4HILb1xhLA8YUYYbWB7F8bQg9e1cEvpIEQ
nXo/uDnkTwWx61GMrflo5Zb+BMwB9evbh2Prvfvd7OqJLeyybEp4hoMkjp35vVeNefINopQk9Wsn
rpO3mRsPIcMuatOfB0VEFzHa4R5bxNbioW9gvgxcA1NA8iv8Flql9JCtvo7TwInHMjtGUWQ+QMig
/gMcqu38pWdg+Q3jUcsecfDWQSJDoecqGRmYWL42nPRjXFmNngaJJoYnMI8EMrozzvbBQuvR2fGC
m9ZkD01WQGTAfm3Ni2cGIccpDWCmyU/NPHkfvKSeqSBOyYc//670DJhcY1G8k6vvipBUY1p1loLM
j6EOq/QJoUidqDg9RF1k6YfOMcDK1lmWJ34khcJULTbd97d/xdaCmcqm9i6llymIXC+41fp+GRi5
CNwQmo2DOiVa/VIVyej4xlAZe5Ja0mte54Dw3jAC/b9sF68gujpDCGLMeatr6kw/B0v9NPZQbKfQ
cn0E+5zuZEGbq/vN3OrURo05a0tRxOyxkbUnhIoc76VeFtAdZLnJ3iu2dUkkbQBQBI3Id10wLTrh
6q1WRYGNckL+ptDVsINcDPLr5IyOofLVCZvROiGXaNd/cXDhLQbkhHtCA2v1HXkGkV/uRkDslj2+
R2FD0vUj3nt0S1jFbp+ZzY8oM1ko4rknr+ow8whqtcVW3GjjASUd66mpe9UvxjQ+xs7k/HEPHWQH
bctfkEdkuleOVzGTGT4hJQoW0yynY1zYkXdUlj7acfBbp4WMgmo+FQqq+is7zigohit9GnSiSS5p
2xay+qJkRXMQut7rO8va2kbcKZcfoCxdmdUn84qhCPuGHGKi/YUCyGJa35S5Mk6uO6aflsnYdeKb
C2TQghkHnmSIpa8vu5FRLrBBjARlEQ13+RB79UHJKgEBHfQPx9unZNMYVCqyqceDua5lQVQdVVB7
xUGsG21xglmrmn2dIXYBNRL0JLetbW2mKzXASTVkwLZaWmvbSl/BrRlUCIYcSzkg4zAjfIIbOflv
Iev++f+zt/IsGhMrc9qT3UD5WMLpIP6z2jB7KZt+PGnjEO9s5vbyoHihFMkFX5dU+om5SjQp2Ezo
s36Ainu2Zhulo7JHaC6sreEvHCc5gET7UTtS18DYxg6TRqPLEAx2qc2HWmnmf7pMhN6ZuNvYyei3
Ug8OpCWHIHmK1t9OhwlkHCkkBAgVqCedUtx9DTb9yY5VT/Fdo6sgUlU9f0GN4duff0Z4Migt4sYA
Wq2uPDpEuYrQSxbMwviSK5Oa+iiAZ0+mNiFfF6n559v2tl4ISpAMqtFgIYhchcVZVnRWqUzMNDh2
85OfJcpjUWXlabAr454oz7v3wlZfTrfNbt1FsgskbSS14qsZOYbj6YA7PajKftIfppH60KG1leRS
prVS7JzVTWOy84DTBg2/dqPCqZIuUuMclNzQBRFaKePRcob+1Dom4rZ/sTKdqVEYWBnVXTM+5WpS
itTK6SJFzBdAdFe8uEpOH6ez4r953unbge9gQEQOHF67z2KKimWAMCaYlL5Z7h1UG77ZdVy+g1PC
8sUMa7WvD5He7Pi2zUMDaSBIDAafKaBf213cxHJH1yaXqtSZMbxSsuU00Qs9fPOA3nTn+LA57gl7
b7kcDsv/WV3Fp9PkOClpF0lp2rRfzMp133LAlvOSwMx3X5DFOjundHOdcGLzNjFdyaNxvU5kftrY
FmoelCXJlb+ggPujjEXyZVgyz59jbbwrRy3bk7XdcD90d6jjIRkhtWXlef4ttRnKkoJlk2SB3Uzv
i1Cpj4ObNZMPpZ9WnKZhiD8zXW31/tzluXe4fX7lO7EKiDFOIMyAHOJk6+LVrM9jAoFNFuR6Ez80
ZAHisVKcfK/fvbG3svMB4wptH0b3V2fIbklAMMMiFbs4KUocntCYKhqfQrn4NHrAF8rMGr/cXt2G
KwCmIIlz8Hd819Ur6fZTyWAFY07kBIguxrkI52clqVNYLCpRx39eR8Ec+Boon2mBrp3BVGUW6ng1
R7aNyqMH59HnGMDU3jjVxs2AloPBWIqtxA9rgrBBW7ppKJo8gDaVEq+GXCY0c9PsO6k5x37UxPpe
wXnz88nWhhxthGRJFgl+O6OoBBtWmzAzkoymnrwHuDO2voKl+RSNtVl9dZtIhcy9QShjJyreMg20
mjsp55D1NcLaHbLF1RIrp8QfNYdJNNEHQPnNqa+X7L6IE+2YVVHy/fbB2boWvxtdHVcQs6DkB6ZG
w3p25WBOjBhplkR7Ah6bdkzQuXIs5XXYCN53GWcDLlrHq8RwybJGH17sOO2Of7EeOdWkU+Ikb1rV
3VyoSxm8dXMAgrOhHkfoqiK4U7zF23kPNxfESCoYE0PWatZeO85t0aD9ESRqbp2z0pqik+XBkrLj
t1anQmLtZc4CsJmWPxC6dSCTKpwVSxTPtjoiCxvBmqz7Myo54anWovbQMZX6uDS20e/s5GvDPIB0
OJg/JTxijur6JjRxmCcZIvHPaRjPj1Fafex5jDumCUPtPskmErc6n+5vf77VjWe1YMsIg4Hg8QiT
OV0bLQa1Di2gwc+R686FD1bF6+7yxJxINazQQJxv7Paepa2FMgLjAtUlOH1FdTY0UainhDfPMkK/
M/LOu1cNpLEilNHedbOdHyCI3zO6cti/FoqQLIMUlKXg5FgdnygeZuYj6/K5mY3uNCSLZp6iqF+e
U4KNPbWE1VmlfYcTpWkFFzTDxK+aaF2ThKARLe8UaYAxJbl5mPp5oU57xcv158MQXWjZpaWaL2XA
rj9fY2hhPhSdd4pDWFXC2TTfIxU++FKI6yJcUe1kT+tP98uejGJoU1o8rCvvNaa6poy1453MJO/8
UknzY1dyPDM1n066GDWA62KvDr7+dL+MShIu5Nhpua2hlhqxrxsrunfK3br5miiiOdXCTs50IZud
ysXGh5OhEggKoI+y63y9n1pnMX3emggbFJV1rCJdHEpdFDtouVVcxvGgfQAtHe0g4l7QyNdWrGZM
Q6OcPGYSo9SPzMo+mTHiB7pWFne2Au9W5Y3LGboc/XT7ur9eH5YZ0QKuJfO09cyrHnnA4HrB95sK
7Qkwg30X27D1//+srE4JwoWFHtqD9z+kndeSnErTrq+ICLw5hbbDOHlzQmhJWngoTAHF1f8Pa59o
ejqmQ98+lRSqpkxWVuZr9nphOIfVNds9reFb5M/Xe3/7FnYhbGGO9+XjupwNSzRWH+zRbN0cEWeb
WjOaJb4zyn0+Drf8dK7N3cano54MkAkVrJerxi/oehtzO77FKw75Sh2Stox545q79lV0BbZ9ju7L
K0qinuiiH+vU3/erj8MhzOUs7M3GAzJlKYo+gBjDv1wtHibAaci+DLYiNa2X36V7ayKX0SgP6+S3
D6OrugdEJord26O8OsT4ZWFbgcYMAWtbsJejpKXhjlaJbVW3ml2ku9ykS98Ue4CjzY2h/ovlfzw9
jM2bi1o1dxocvU1Z9+VYmis0bTBx/xnSrvhUIZByJFPQ1qiGTPzdruX4zC2Q763Bz7JwbJ3kaXQH
93daD5JUE5FU+8aJeBU3+UW0BoAaM8foJ178IrFWGAMkc3kIsqE+19bQ3C28r3e83lB/d1fjTqHG
fSOYXZvyPwfdNvQfqTVJZdsLfMIP6M72h9Hokx1vwDGaCoy1/3516b2ilwjwFGO07af8MZTTM7ta
xlB21uYoJOFOinn2qBq6iUUj/ofRULMgP2NtqdRffJhMSqlZssKkY8iRlKCq5Lv0kPzBPVAi6m4J
Fr46kizeVsJDZpMsCVz1y4+bMAdRY92UB9Qf8kcdTS8opphqFujLHOrC+0s06H/bF1wmX0ZVlKvo
YjKBlSWTbXILKLszERKdlz06Qc2uS8nN3l63VzcReo+b+tJ/mEzS6ouYZma2mTbBlOztxkv9TxPi
BPXJKbO2P9sVr8SowiTElDiaO1j0TN2Ma9jbv2D7mIuzSjFt4xmwf8Btbifnj52jG6OVeoXU9mYy
O7+S3i2M3VJb4jlx8ra9ERmurCQtkA25B6uBXsjlYOk6c/vpZBJlu4BRbHLMcUZvo00V6MUGyIr1
q/jb256MBfwD1TUOB+paF8vZVCW4JH+oDmquvcis13EnZlMeVniVz+xZuRvTPovWUqQ3PvdydemG
/L9TAt4DcsUlGHZMXGuVQBXjGhuG9bj5P3zPA2t4hHoLLRuHyiGIXLPu46LMkDf8u5XdlOGom9El
4dUGhvgiC+gLL/USTD1jvfb9PsIusvuJ/4i1nwDE3Iiv2z79cxf9Nxb8g03qAhm6y5ZzngcDBehs
itNhMrN9P6HNhOiv6s6VlZvjLujKonjvu+l8Hosm9e5JGYL0+PYHXwZ5fgTlJ6rQWx+KrP/iiWFl
WlWWQTHH0OPaUxKY6bugUP77QgzBO4Bs48GpzeD924NebmlGgljCK47NtT3AL7a0X2Jej7rxHM99
sZafjdWrnN0Mctz5YrvIM0Q8c+eP/39jbvvujzM7MgOrJ0CgZh0w/99DW9JsOASVYY17rTDW8UdD
6MpuNGcvI8X2peh8UEXdZFR4Jb8cVddaZzKHSsWNNqz+Hu20adrhYlYaoZ8P83Jj+16ZWJCQZHv/
WYIBYno53CRotzVzoGLc0tzj5Izpp9Lm3p6UmYlIqiK/lSK93j/U4Ld2MMC4jVJ2MaKGlFvnZ/ka
GyuRInSMEcBtN4zGWU91zT1NXAePIwWfG3WwS8ynwczCUqGyyKNnq2VeZCe4G/ROkqs5HlND++T3
iZRhXueesevX5tn0Ow+SMNju52RI3OLQ25nxKdGQyDqD/R5vmUe+jlpkbkQOeBcA5qivvpz4YLLH
tpmyJe4KmX5DVSK9K1v9t5xb7QOHyntCn7h4z3V1qxvxOohsKSNYEQ7Txia82NZrIeuh07o5Tiju
HszcSncpVJTPgH6N+ybLincz2KgHG2Tpk2a4SAi+fayufjjBC2QpoeyV8HNCVb53PJYBlccJAX83
6BG5nRALQkDIXaMszavPndVVv4GDt5/fHvzK5gNgAdaZDB2C1KVWYYawpUwWPr7KVm2PVUz50AeL
iViImsbd7IwDln16/5f1BHYe4DY6o6hdb6SlizO9oIuLgo83x1mb5Xtleyr2sA7YmXopehqkY3Mk
Zt5y63qlcPzfsPamQk3tniLTxbCloWfOiOchsDZ9/aY27jRA27yNDDcLnutkyfdTu6QHp3SetC3z
MzCNO/4PE47qL1cW71iy05fbnFIcsRqV+piOxfQjQEIwy/SMLi3gjPdJlnfvRy37yyLqdtId/FFp
SoDMAFB9MSgaV+NqjP7Chd+7Rw39dRE2Y5b8+vtvI6304A9sZkOXOvGgiDaJ6Ar97GHpiV6egvSm
a7qIFjP30sgaSuNJ4QYsbuQBV+6IraiIBBUPP/h3F99nq2pJyrxmF3tCHJJ6TJ7nrv/YDHVzY+de
O6yMg+YUmfqmiP9y+Xgi6tIcpiUWeJ18HDqlPplt6Z+0tDLng+cp+ZSafcDbC0umGwH7yldy128W
giwlRIGLCJmsuFFSuVWxiXh6yAGaY3Mq2v7OWg3jViPhSlT0KOtvlQHKpuTpLz/Uyip/TfNBxQYS
rbxBhLXL7NE888QGlZnXv0xKM/+6S/HRtgrx8683EilsQMmfhyxluYuD6vKIXyfDW2N7SlRyIKeE
iBzmokvSaFEyyO6bKZf6zoMncUuI6sqHg7sBwmhsLVTARS8/XFoF/PlyWeNsSuUHQwWNiHislBOI
dZXDQvEpMPQFPtH6qGGFVuRTc0utwLiy1MRGWrc8rTElvZx9aZfJXPUaSx34EyM1gaPtUgudiYfG
zNcmmjVVtVnU0dBuImQkU/3crEYhdlRvXTOqiyLr9vYmFv9db6q8i8u8anfSnD26am8vls2EvEzC
wfVz8oDWAMR4JXe7AnPEoNxcYr2f1VffTuzI07uiuTHMlcQMjgwoDIvDR/g2X67L5FSjY2S1iqkv
FN7eWPV6b1sy2Dh3ddEcF0fqN55w17YCEF0SMyDfW7ns5ZBjmYqiMNUaB9SG8FHsp+lxLTz9sUGG
+gnbpuGfxSainnvdyh4L0Tn2Xz/l0BKnUAXohNIASeLLX2CjD6ONTqHH7ewZY6gw3XIegrEcqaUV
jngu0tHOIr/1q10+cS5uxNVrKSLxlLgKCo3fcFlSw+YgrxIUJmPfSudjVtTya2NTxkIpLV/2uQuH
JHQKNSQnf55kjnD0OtE2Tjw9lEGpbjwFrq0H0qnkyAC2ectfBEB25dIadabH6FIjENkH9t0gaFAb
wgTX4GZIqsL5eKf5uXhKrC49vL3Rr+RKMIKpLVJD3wLjRb6czV4Gh8IwYqqI3s9art49DZ7srhKG
0UakyFm7c9Vma/H2uNd2PrkCG59qAvH4Yhv6mpmlZT8ZsSusOckRDFor+dhz1aIDk/jaaEem8PLk
37eHvXLVoSJJ5OddBxPpsvC9WHqTmxqHKtNKa4f6mPXBV3ofGRp8WnA2xb5faBJa1VLdoD1eS9To
oCGCtnHpuWgvLh8HunxSzMMaT9Sf8kjqpcwHHva94X2sglIWYTFBnPg2oq6X3QOUAkteIjKCHmti
/LXX13YAN3FgijiU/1FXuDiEjZ1iLC+4ERqEteYSwy/In1modDHv1NyP4axP/REF3+AsC0SxktbW
w8HKboEmrx1HNEVpZ+Lqyv67BEUjc58WvsMvabSp+6GkK34s5aJFw5Dmp1wt1s7T3BaIoewpg6+5
au+CkTqIMafLrbB/5TRs5GfmBmrqBrd/OSsZf1T4s8kaoQl5ciit7aF/rfMOjVzxaJY66ihNk3U3
DuGVXYneEwEJwMrGkblIDarMbRua5CpWgTbokdG3aopKSjPpvnX9xoEIOOAd6CeL2BW2Qdnvxj10
5WrmdUqThp4y8m6XwjOWRoFaIhobZ0q3DyJZu7D34fD7tWf8fbIJSHzja8HbYqIv4p3dLv1EV437
Bx/dWA0F5F9OpAhnAt6DOeAaGg6qKOt3QlpWd3z7/F89hSCdOIZkYTTRL1ZYa1p70HSDFTamPJps
5TwaRglczcfF/W7R2m6Hmrd4cmqbN/JCcTx0uhZ27tu/49qEk1W4PNgQfSQAvtxold52hjNsm942
MLRrVL5LBTbz6IJqNz55+6KLVIZaDNWQzSqALONiKAvTF4l6gh7zWjLfdW417M3cMN69/UHXtvCf
o1zMKy4vGgAPQ4/xCdbuVtF3fTi6lfFlXKrka4MuxaFCQvYcAH05vT305aFFhYHtyf/A85ub7BLK
SgaXO4u/qrjsk+DB96ruK8jA4ouu6rzgFjGDJpQDzMS3h728uPGRwleHwjtvAntTvHi5hDUNm95E
mzhGwnKFDgTYJgitvFPHsh6F3Ck3F1RJRfehG/2p31UlpasbWLrLbbT9BmqIAIl43iI0e5FKBcY8
BKo0vFj5xQTHjYanvTP6AqBGVQ7eX2JryRlpRVKRpqZC5kgH9OUnVwFy+h02DHFKpv6prosuqoek
jt01mN8pDFQhVfvGjXztMlP4b1AKw8w1y/zKBj31ZSFswKZxCYQoCoSvgPGOo/ehJU19RCfZG/Zv
r+zrDUVJFk10SEIsL32yl5/ZiYGly4QfqwTJC12O8l226H3sSG3Id702tB+MYG7WG7fA1WFplUPG
prNC7fTlsKV0WseuMj9OC9M5G5bEvTqf7OCdzKS5qxvlRSrxlluh6DI+ML8bXmrr6dLdITa/HLa1
Klef8oA9JFyJ1JiXBcGudm08ad6e1iublYGo7cMzQRXP3L7/j1K73ctkTDFDiGuP6gnWEvLQJY55
rpF9+PI/DEUDjqAAJuvVfTa0nZ0Hc+HHziqzh6F3TGjBnYhmM21vbJZrX7W5+RFaQfK5l1fnALfW
g9cexEI63YOhV/MBJJPzZZ68W05qV04CVaitebuBG15lkLR2g1XDtjiWWjo99avH8cMQIZ6TNHse
xBKc357FazsDFSRea5SGIa1dLNhitMhser0RF3k5wrday5+JmU03JvDatscDFRI31SPkKS5uDuiS
YETI6GLfa3HuVvUwABPxRucsEHZIjpaTNMfJyv1b2IorARx+NaUgwCLU2C7xgl4yQAOQpRULczTW
EJ9CdWdjKXYaHM1IIjCE5rF2dXUvMeDWosSpb5IVLm/N7ezRauP+QBnB4hy+PBJtw94JUteMZ9nZ
EHRtr931VVsd+nqZ0PpzK0GGUORVuJoVzaG31/fazHub6C3VTaq2lyd/Jhx0tp1asZcN2PEtoj9N
DQck17L+g8o1Pxww3N29Pei1TbVF1u2jUUO5bNMDnNGoRWVGbGHhscvp9P2Tj2337e1RXuV5zCzW
Wltd+D85+ctMXm9aP4MfZcZNExR3DR2WvTsOGJdpo7mnQe6BS9PEY5firV6Nam13Qx7ckrS/MsFg
sTfkMnts+z0vl9d00I1c68CIF8ee7HSPTfVgRwhI1UZUL9ZSjvuJ5lNqRhCNOSM3bs4ruwsnboq6
dK7Rkb0EX+TWJCd30O1Yzmn6kNe+8TFtR++QIVI4Rmpd6t+W12g735e3SspXQhX1hK0yT1TkCr1I
TLhP2kGVnR3nOcywEyKl0okGqI1frWFxRLbvxlk30xuh5EosBujPmqOAv3E2L1KyJO0CfTZHO14Q
Z9wnzjq8h9Dmoz9huTeSzivBgzcM7xgYti5Ls/2UPy4ztFtSMQthxppVNO1h7M3Z3U19KmwHjCwa
yFHGY8J5mm2tyT90GC6fm1kE4u9PE/pNLC5TzUJffjE2Oz3ZUWBiQRxUQTjmdrX3PWGvN7bSlfXE
rJSV5IFOAeUy8/PVbPqDnVvxmAfpvy3FqD5cnW7Yp4M/hzKb/pLQsKWavMEpVOInCcHp0s559dGn
a83GiqdZX39Uc0kPb1jf5ZPwMcHw5vu1COobpbhrH8l5wQODAhHXwsX2sc1JYr6bWXE14FtN8c8G
LASg1XCkvedRfAvHfXU8urPsIB7ffOTLPYSWJtnrhFp1Xtj5zkvsJcqRcIiQX66OJDDy/HZQvBIP
KGygycRwVIAvW1klN0GBX5sbV8lkIis2GmmwfMsy5cs95s7Gkp6SIaBTiw1Ipi2HGb3kWwjNK4GZ
aj16OXC4NrLRpZEbyketyMbKjf3O9oWIjNrIxKe5lh4pRp93+r1TFNNk7segaIqPIDDQb40Gs1Uy
rJKlvJX+vp4U6p6QPthxlIPJoV4uwhLgQaTazo0bKuPVPm0HeVcWzhSlll2+K1HBe+cPZfDZt5r/
4fpnbLDZ+K1QDXml9L3IFS4omyueq3VaIu4StH5T2ZZepOmtmO5nf8yniNKbkYYDcPXfb2+I1/GS
zY5JGCQQmtYAgV9++2qOrZFriR1jId7a4drU83GqV7cIO92qboSq1xFzG2xTGMZvCm7mxUSPhclN
aDdO7DW52vtF1hzKLvNO1jx8IAFJPgd4zz01VtYcVzkVzY0IdnV4si3kL4EjIOb+8ltzmQsH6zk7
Zjx1D5xMC+FhJe/nzEBiRyXiMZM0AXazV+FtYA+8gG+kW1dnG+jaNgukJpfA0gDlRs9bPa5jp64/
Kr16P5hze86X5dZBvzaSwyBg9ehY8mR/+a392hadm/l2rHXZqUrd5Gea2/rBnpbsL6t5gDs2uAMW
MNQtt0LIy5G4brtGs3oHnEkwiGcEs1AyPNDyr5fnOpPpnO2wAQ6+AsbU03iFzPj577fw5mDG5WeD
ubyMablVFpWD4FZcrrMV99WwvNezToZZh+vd20O9zly3Rh1wbPolGAddwr5LVVqynQIn1lI0KCPk
NcBdp67VfHl7nNfXAnLHVHT+o7qzhBfX0Io9kbBF58W8l7OD4S/vUOKfsrBMdCtsk/VWIevabqF+
ReGMAgCx8CIKpIK7sJOMl9iTWsJhsHgNjXPTnNypETc2zOuUmI9D/WErAnAJXQ6mdcLreOZ4Me09
9zMaIXMfB7hc1b+Uv9j9D3PGrSLsk7G1b9x+16aVAIMA7tYFf+WY6o9ydvQyceNep9Ud+o7mR6J1
nEirq6KEIFr+8/friDID8ZXIvgmIvDwbvdWZfpv6bow+nBhPfmVVfWiPVfo09XUw72E83aqVXZtd
UDFsH9JuHtPbHPyRlU7d5FuT0lwyftE9d1MznTKvc58cIavTmqf6EFV+3tyqC167QyGSkA9DXd4K
zS+HJW6WSNGyg7zeBlgApJEHa19W9wUs4p3hjErtZyTAPixS/0u7H44HFRGAjZszFLHokhhutvgX
5lnux02iyShbK22fQ3g9zJ2OuyjWqTe20ZXTAveBoBqgwbdN8sW3mnpLmZvxKOo6Z9B1/j1iePX3
2fKNG9XdKzuW3bMptG4zSz78cihv4RFrd4rKHE3SPQ6eyNIm8DnWypigBnm3WEFXx6PySHqGxCNI
lZfjFVOVuF5CAbIZpw4BCi14XN1a/LPqanisy+kWpvvaVFJLhlWP3hSXh/lyvNybsL/WlAs6sml2
wzJyGxegNhdLabew+a/ajKR3m9zsltvjYAg69OVgRVOLoQrSIMa6wjmMda59rP1i3Q9Npw6F0/eR
rVklUdZT085Adzml5e8YXyjKWjcwT6+PCz9l6/YRc7dL82ILuTk5ttVRx+sr5MVhDmVfGuUY037N
x+rsGsr6bNtd2h4Qq2l+vB2ULtXttzQXRhaWuDgCEX69i3kwez81scIO4mo1dViyTTOEsxcMPwY9
n6pwsevpbAe13GtJq8nQaT2sT51gtKudsif/S4PD25On+bfO8QaMZQn+6FSh50YyzNNkO1vohF6i
YdJOiLLtNTSBDRNgT+uUpRVRHhvHKCvT2kJAI9Gr3aSU9653eOiHY68WOocS01BU9ea+2TlaID+h
GudYe5mBAYgCS/KusqrW6XeugQZggoySs1+R5rOiZbGTLwiFUuWCNKLWz1xd+skQlaZFs5MUlopQ
hUbuISqKAL2wqLbNypDRgoJgKsN5rY1ijaZhypNHWddAPrPJwt83dJulMR4aLZgDPexTL9BOdmFb
mooyKjDpGkHsUvk7KxH04sJpnBYytWTRbJTLyUW77JNhjJN4MOei4kG2JoGVfqSKY/a/u9XRrBN9
gs5Q4UDIN6Yw6KZkOLYQ+bAYNNc0qO9EX01YERSpm55dXdi4hE1+Yjw7fgc8tRRyElGWp4u7AnYh
40AwVWdG1rJcf8tcV5UMDXstxFn1JkSrQPl9fhzSuavvlS8m+ylLsW2JFfDa/GjaQ+Ujy28itRjC
Tq5PnQj06txAD10+UXpc6qgxqj7Zm4FybTRTe1Wecp/S7t7C5kiFyPg4zkHrh8TfY6Bj1BHtnrTD
iys1h3ezNMz1FzptpvWgzY6xPMDcrfBQDBxV94/aAg8uxPPdrZ6l62brL0fry/zg4xKVPYwSd5zD
Umr6+A4zsWo9li56+Dtc6Dfqk1HDM4hBoU3pcgarugZRX1WL/xV/2nb5revmYuCr4fISvKN5WQ8/
scFpWrGbx1nlzh6ZhdyO2g6r7CE0rLWrqtDPmjSrQ8/qLGlGCz21TZG+hWD1yZSoh+LYnmhj+xBU
SiQ73CHHfAwrq021AkE4BATvV7ehnaa1yzifTBg+/LO1yluRR3SA3Cx/SNbR6x9yDb4Y9s6usipj
l3eNsZ4W+leVwUdwzh9Ta2uuR8EIIT2LSA7y7gu0r66+M9Ay0w6Ux2VX7YNKm+yjpwoTaxZhIZuP
74Ed+OMcGgqjshlC7woCblf3HMo6bIZEuHdN4MH8XQHatGdsTobg2RC5VbiRIbETf5ySNB1+pcla
5hGiTcVg7DO3lsOAndsAwMcOOvRyXC3RCETBPDPFEX2IDIF7o83oz+2ksxrN3inWZd03GuLC4SK1
wPuhIfq24QiN9qGfVNGGiVGOQbhxg+rP5aAtcj8KMYiHgHctBe26F+VnajC+hklGMorD2tHMMyPL
zFzz0aOlue6SabDNe+m4nXNWvsfTaVe1gEWOpkrq7ntS0xS4a2rXXz/M1dQtWaSpQRphMa9l+kvk
vQTCoxtJHpC/Fp2+6pGp6e5whDHfgHDSvBZLtHVd9YTY5MtUnAq98+QZHldRPSz6YKrnwVHDMANN
TZMgXvrUWcMaL0/7V9maQ7qGejFPRZhbgbZhRydPT34ldq2pH5ZoRf8Z4eNF3PWox5bv0zxFqAsO
S4qkIVUmmzo7KothF6x28Jz0utTvMhQc1rjQ3ME0z1mrvESEQ0uzYGemI9JJh9pxwUYgFl+73zOr
09KfuZx6BzQQrcp9ZspCHksh9O5gyslM71jcXvwUqEP0DziPa0DpXLvUOQtIzWXzPzJtyvUAj8sv
qtCQzjSd0plKFdeKPxo/qefraRqiqaur91rS848sP0/KU28qZERLqnPpkxg6OT0aWadNZ10M9fKZ
DeK5kTUvnYzc3h7EcXKNpTtl5qRnJzUKo7ormn6Z/lEtgklr3I8prSZ3qoziPI7tjIe4ysVEkBIa
DSAz7XPjx4T613Au/K6Rh2XUk+VHI7hAIh/gEdLSbutvSsNW2m/GALPwh+HzGrQ2supJZ0Oz0NPM
1r/D4RTOXZMppcZDtaDp9xWpPRQbZr+mZXDgmqnlMRBuIIaQSjP06Ax2xOhFYi2KNipw/BUn7ryu
+5hj7zV8BRWnq3bvSlTkvy+K7SMP2TKg4BP6YJXEk4kSjDqXPnCzR8/NqGXCYseygT7vgiwVis1u
e651mWtnxvbcD8irzPmnLOVUn1EK8paT0MwcPLjjtCoPKzvI76fRTUZeooNf/XDQJ5pjSd9jE0sf
S+V8puJfVl9VJWbXxFubM3OqHaAJLZdkORjHsnOUnENFDds9SuA943tqyna7I0NvqUX2whGuCIGk
8ToJOkCBz4o6drNvCh+gQVg7deuHxtzmWOIJsuaHrqjXel9OvmaNIcjiNN/V8KO1qNF8d5DhuJB2
hhItkPaUKdlzWXTAbCPW1kQ1o85t95QinLmGm99VEAeN3mb7EnHH7JvjtoG6s9ylt+f9YtXefAdK
3Q++yWHS8vfpFJgSjelB9tap770kCJdhNDw/rDpXmN1O55w2jx5uQJ+kDrL3Xq52oh2ntcnzbA+y
N/cEcrxuvv4oh1lU/w59p/MLWyrbwTPmX936uS0yuywiwQt5jXDZxN8zWuyRNcWtMlie1jGw1AG3
KbpJ/1hgVDs74p5ckg+JbVgHzK66ESjZsGTHBhKh+ZjmKmtjcAewUXcQNBIE2IxtRirQkr+ISs2y
H9u62iFCAINSmWvfh826Vt1z0WkslZrxp42A02DBq4nA+bfKyvyD1/fZxM2NhtOdlNNAPpYuMi4X
lfzs8oGuu4Yda7dXmaeJCC0655tT+H7+KETjl8dq8PvmKJuShFtHsAJScmp2B1iYWKlKkZjUPzHA
Rk2NS6V5nPvE8Rit1/2jaofECAXZ06/cl+j6+36af++tJP3cW0oHwph6k3HIa1l9sKw0cZ6Wap2L
PaAPiRBOOeptcISZYpcHqbxO3i9l3acnQ5OgNLuca/Surpr5w2JZyfLcdb4WfEua0shDCL7ue5uC
sfZeQ7J3/tnVmBEZrTFZkeskybNaUYIKF2tyjFjXa/mrhK1WRpUt7A/D2FrP2MGvdhg0ZtDFSLWW
O7Wxds56qyOjIbxlLHa1MbpkvggQk9phA7xEKlVGeyTaps5JmMNiY8dtDR8EVf+cS4Fp+t23dtdH
noGI9853E4kVtC2yD8nEhowMT6s/5G0nfpW+PyZHM5Ct+r7WnlX9UitiypHySpfdnAlDX3aoLOPL
ls10Kr+TYMrgnVZ27fx5NAdnBKWbLvVpRekGReJaK+p78iRB5XooSWZ6LvOO/DzpvHdcb7l+N9OM
tHeBr2wZopru64ec7brWoZUW3r8JWC0eYwHPwWMKVkUcu6IiXZ5Vm5RgACZbPps9LcN7aYh5/mpr
tKlC0cq52WP3kwansqVJQBK1pumxkG5qObuuNl22j2Mt3h5MuYc9onLJlg3C4P00ST0/GnaquTnp
XeC2oUTr+H1VVsvvQm/qaefwSz6WlhaMe64w2wxdf5rU05ooI+DVZJMmNMQ3FeS7FSUCETlV15W7
UiFHd0c7uc52RWcMeaT5qSdOLWTw4BvXZ+3sC24p7UjzbFmTcNX1XtvNLewtetN+3RxLyx+Sx6wv
rfRL6fVes5+FPljHYrb1NlKZ4/QHJGby+WFQvaSDJJqh/UGVRFZ7zSu54lKLcPatK9bWPG94vxwy
wbwEp9SarfaLZU/uES/7HqhPbSlZh3W5lNk+mN18fgaK6M07ayz9AlhmZ6xnU8Dy5HWIMn2ZxHrr
FynH2iq8OyIIsNbQ6f3ejYqyk4e0UMG0c+egFsyoOdLrNpc62eGaNnsRvLisO66wqsbQ9tOy/tLC
NJgOtW6JdedJtLd2pd8meJph86WfF/xB3b1Z9cgkF6KEO2iVTqo+rnPv6XiXVq2KmhbDBZ0jRIqV
ntpgVMv4caVqCnACNHYwA+MdjLGWoVa4aZXHTrJ4RvfsJ4DeyTZdOyvss9ks+mNr5+zVRa/aYGe5
ipgZDgkksMi2l8C5XwD9uWFedmsWyaSfUsJP2UyYM03m/JDDVkgeexAB6c/e6NpmBzYQPKuUmTc+
8Rrk4bdYYwCDLEjTj6XnAtrjkzxtV4Lx+uGDiOfw9Zr1VdlWvpwNLD/ozpjZbJ2NVI79nTCtFKtN
X5VNmOtD8AHpXOdTyU/97pDM6uHSTYj3NlIJHxKJoao9x9jqo5KP8X9gDaoXkSZpssAfrVY8G0Rp
na21st/VPLiojAxG0J1Vo+EE2RmN5eJLUit/J/p2GMN80ZB1TvxgqXfaohY/akU7PcnSABdkZAtQ
hqpIzDEuW1sRECB0hQUFyWKnDKvPwnbzbz8teZlavISF/ZUSR5Af2twfrSitRdNFHUI4Yl+sAtCW
5WeeHS5BmTVh49euwrW15p5ba1itw9Dobmibo/9vMA3ptyYzdT307Mz9V++D9B/mda2juUA+ygp6
YfBXCBs62gZFQHdt8kg6gkLbi8BOq9AUqfN1nqTzb4Zu4BRl2CKpyA2m+nvpVRBSRE4c2IEQb3n+
iKJJzmuhS1zFW+DCplXlDhBPSii70c5J970gtY3QQhnhH2fR5i4s6SovYYcexUe353US5ubiFvul
rDwNSJxXldEM5RGG7CxLsdO0cdAIpp5818x1H0QJZYt7bULWNJxqaQz7zlYpDhRkmVpoDWozVLBV
IqPW7Os8rFfZGFHO6ySL5rYPvBDl3OyJPa760EVidj1i7Zc+uWW24csTZ5kOEPAlQi5JPt5jaghX
drHl+hXaLg+/OelWygPdgpFAiqjHR2kWbRvNnl3+5H3WwunVetWflu3w3U9YGhmR0f0fR+e1HDeO
heEnYhVzuGXobuVkybJvWLZHAjMJEmDA0+/Xe7O1VTNjS90kcM4f65rWyzXB95sci/Mce6YlzMBO
1mfL91ud18cR6mxAH3W/kR3zgEeiY1vlhCSOVizTt7s0oV2U9PFNBCFZ41n1HNI58qhmySI6Vrgt
d1Ks006wF6fWnkCVmmQgu3oJZ/fbqgevz5yF0JOMp6ybs5Us7Vefn8wpEHeJqlD2sZu8qg9i8FpQ
iyhta93/mAZ339J4n7geqoWJPhdh7fzrPXtfcz06TpM3II38LKIJuZtRTj1rb6eecAit6s/oKpqP
nLC1rZSNFml7oLstZ6RU4mTYTh7QVgF7EiMesNHt2BsKoWW4cma0+EPiSIU/t5EtW8U4pFh8Q/UB
MT4EqRcYz+V4Nt5Ovp2NoHJr0AKW+0KwWLIovuBmiZlwYlOxFDheo0s+4+sI59LUUuWjCv+LrKuh
tHePOnPbSH5NtDV8I9j6aKslvq62wd+pbpzfextveTLj0srscmge9QrawmlSxj+kOOb6NHshN26F
xEemEqENIMhovE9iqJ0O30QwsZcDHlx4zQYPH7R0+nTZlt1LG0/6UT645hD82VtfEKU04cn3SJdL
USpVW+4YMXZ8OtwT6bI7Tolhrfc5P4cjZAiNqBC6qufDLS1lu+IaFc4q02hqXEHo39j3uTPE9mNY
L8rmdrZdmaKRTtxMhE3yn++NNb1LHHyftVsFdRqWETmJ0byOLwxAiloAjxLn9AhHLJku48D2glqx
RBFw8GNJ3lyZecrryIdWh8XUM01yy6K62/2nsETCyyfiuCe8+EBcTm8HZR7UQ/2XkcHFZiO19d82
Lm1Q7N0cvg3cyn026mpiwbbj6ttu1KgK8Kfjd++Oesx7zdqWqgobWmYIPl3eUCqL/onrZV8eR9uT
t9Ea1m91M8c6HSunedDc0sPJxOh6bzsl+SEHHTkjdIIup0IMfUmx8aaarNmnLmC696AafQb5Swua
GGUUW5g2xb4dlinPlhmzHkSiOqFf68aTD/B0nAAQ2VpG+rVTmpMNFzuxoBVXptWqTAQ4bgumi7nB
HNDrurChUJIf9mrKp6kOt45Nkbj7Y7PquJBkVLL0T6pvC1fbzUtYW7594/LGbBk21kH/6ywbKfTY
zb6+dySY/k2pcRlcytpQy5wwDEw5zebz2+SZBtyFTCVUFYMrgYFZk1UmjyViSZ9c/+GwEcqk+0Ai
A+Jq2mvOYl/o3DlWXfGvqMgXNwwju53FvWX21PbIs8hgSCGXnIG2usu0A2RnpD9jylGVzz/t9LZO
1LttR/9gWWZQ+crwIJgR+sa+2A2qv3qewvZM5UTTwHsgMsqursMkYyVfa7IIvWo59ySEsn8l8xZ8
RkETradoARDKOqWbPgUPVerfVO8BDILF8pk1Io76fIgDci9TEw91zANgj84VD/7/1KTND8NS077E
xt0+XCa9KZumkL9qUNQNPVQNcPp5ENp6U0C8birnfq6hnNYxGrPVWA7Oq7EMv3134oIbyE3pU1kn
7MCDdkfee7Q8VrGxFu2ZcRf3ZkqUlOcBncWHQGTZZ6vAfC3dYDSnMtDzx9wmLQ5QnrQm71j4epJC
YHAKbnowQ29cqqjwoz566unV4gWuNmWf2rDjtOO4n4ooqa02w/tyvLrSij9tYcXNbSyMdp5dKXvm
G3esRIGNeJlTbhXpPVxhW0nj6mHMTYQC67XGpLGQ9gqiXrQ9L+XJMSu1DrzSesuSiuX3BjlA+Sxt
Ja6RuoHzyp2biLzs7eFz2XQgyaEmZOWupujZL4BX2X2SzfNeO+DSOp0ogv/bRlQE0RPGIYDTWU/g
EbXgH4qpcr1Mh768oeDW6Ez4vf7mu7e+tMaonbbMA9/jFLHdDGNjutSe/R3yQYr6mvIEM3NKmk40
hWrXRBTNsI1x1kVL92/0zLQUE/kk3L/mWB9HFXh//evmky6G/eHMNtALmOFuvB1o9XXzIyYXOd+m
Vf+q+zH8E0IAfpdOPf4RiUV+X1las5Paxnf3gsuFqapZetCwpSc+5b6lbq+gk3UZ8xZAgN+ZtS6d
gvZ46tZl7jPVHMEL32108DL7w4cvo7Eln6S6ptFWa/DRs+04WTwZ7TO+hpHO+Nn68SSYsgEOl5jr
qyRSY0hH31R7oTmhH65v5TspO+WcxVjL+qKEyzCnEKTnTe7RNdMg2N7neK/3vG57Iy+Hu+s3hCtD
lfuzMs9y4YYr4mHU5g7fN4nN7Fl8XTVxC0nWrxbcj0shqeBjX/0mC8ktmDNVSm/LJjCSoZjpg1Bp
opGOpcHeVexqRM/zOVdDWGdG+eax11d9V8/su/OlNokEK1jqKI9mGedNtxKRExKXeAJMcMXJt5f9
n8OdHhbi6MXNum1Jmw877AhM3EKCzVZWwB+NP1Yn7Q98ggNZs2M6yrp602MIqM6zO3yOzr4zK23h
1mY9kYxTqvQ4PBtZS5nT1tC8w63bdQatbb7Klc0oF103B9nU1vHbPkoZnaWR5e9ktLrbzZqVvhes
TDd1UC0h471Dg2GwKTdrkFLscEtqOHJUSc12VnXV3LRGRskpLonezwKoI4vVTlW3gC2bSum6S26l
jyg8dWczb9lqL9UdsqN2zrrQLae85aK5ZR2WRANEs6fyfqHhK5sPFCY0nU/VFXZLRni2CGATDHUd
4W5bcS1jkka8L8QqSfKVj5B5jEmsyVthqTfm6XGl4ZQC4XSrWndNtafNt1fG+IFbdzQP/OKmeggC
q9pu62Nl13f7QPyJSU2y0nkFhc6u7esP8YgYNdOJO/4iCBsIPa73kjxs2elPMx9WmR59LMtMA04c
JzFH24e9Y+i0oeV+lVVovfvCLv/Qz7LEzD0tYPVhWBI38Nc2xQ482rezJ0Z6f50quPOYSdcMmnF4
N7Mov3dO4CNli26ffEyjXgrwP+p0bxA9ZsJ2rF/NbtFe0SasgBm6adMUFtWYEHzeuLtpX5Lkn/Xa
uiryWhf8qZ0SEonWkAcx31Ysg4WvTM2od0xBmIZ6IktnTERU5/jF9ZLHXgybKA3uAf7aeYMasYKh
T3G8yzXf5oBdwJ6rw7sNtLScbNULENHkr8NzRFsh9loSy+OUAK7+v2ZPBkRIZb9/Ruu0idMRJNaa
Axit5Y0l5sF9tFCLdicRgvZyXdfRPWHWmwuG09efjiZxkMHXHXvgAvZEemzksZ4cv3PwcoU2N+W0
OrwbkTwkc+ex1z+9icfvFFWVkulohuorlrGhJsJRNX+siCo/t+BL+e97d4svNRtNfNJBBYS2O7V3
Tvyqq85WB7twnqdhWh8V1tEodYcNFBDiY2VPnplkC6xCMqbttG9q9jfO6BNCr3K7lI7SkjnEdX40
e1SZM+A1g+zSV1ubRyTN7E817l/enK4Ht70+6K9Ym2Y6SbptdrgkRNV1vPDUXgIFJmbbUhGG23Su
1eIWfeVLdRon7cvs0PHUpiAIiX0J/S74yZnKwxkDBPD0dZs4Ui/UgcUFz1CCB30+7qZ2VkCUm6WO
1AKyqlMFzQdQL5q9IfNPxUm22WEtM7epmB8TluUuLYeEiLwRaPqny9ta5vvs0gY57prKRB49/lcK
p73tmyV5M6PF64zGDfhxHczVseXvzZ8DDoepZkCnUFTicJ1L48yHYaoLyj9enxAh6+2dNrkdWdVt
RFbOT1VVyJadeGZPQE6SdEUTbmpirEdjgbCNAjxog7W2MqiF4AMnbrNmZBW0Jtfa9T8HKXaiaKQX
PxCnyOBuO9t8D4ExijOsodPfxlFQtg9WfyziB7YyaV1Ql3DlO8Zfl3SanONXUmsJKdaTr3BHb0Wj
fvJELG46B6rrHhsmB8D5Eno/G+JwhfHzeq8p6mqKOO6jeo1PYithuazAe03msnKLfSejGttcWNsE
OYuRAZ2Ejujhqqg7HjcAmP6D17Dq27RMNvd46Aan6d827vyPUrj98UbYHx85AVZxX0Dxjn/92Vv6
Ez8WnciUz5Te06Kw8P1qd0fJhxIdtz5vbrUU8cp0fxmHnitxMrRkpP7sh7/30VOEPgNxNZeRlHTv
Ym/TYL/5W8w3chy9vxRLHM4cygS8HByDyrzYdd8fNMCuEEfUh8xVcB4ArpxUDjA698cE8pD6jKyK
irud/22Bvg1LOSFNwY0LpR59dhEKFCxKybo/T7viC91l7CoA0yYY35qlsvrMrJ5s7qiYTLzTRJdO
8mzWcLVOKhzXqSDyvB/vqpjK0NRz4VAvgRnsFa7Zq1U2Dv423ld1h831+iFtd0NigvDHRrz8/ujw
hAlmGdi84M0EC7VIBVrHWTZkibMYM0yavn9o9+n4Nxw999bKtXOZY7f82MCd8BqtO2SY1+k4SqWe
5zUvWzH/1Su8XwE51v42KIKqggLJLsnX8BgwGKuqe1yD8OhvhKV1Bhy0ZtKuXlioZ8609on75qMM
4zJLwnn+2216vuFECz7pSvfZKClg/m0w2VmPzuaz7C5I/nlj4j90Y08f0YZncRK4gRZZ/hFrXKc8
IjL1es3BlfvtOJzrWXQfjtr98GRPnQIqqPbfEcBowl3Vlfq/znPax9CeAfNaJhCd+lIa67Zr1LJn
sfbC12am9SNVa5B8Ga2gKoSc64uQQUJx7A5uVZYi+ic9X/gnLv/Efx2jY3JPFcPanveNaMlJtNsw
DdY6dC9UMJozpLl3B9wFrOeP/StFLsEJeCMeUquu1n++SxT5gjSC48ZvVDHHU7OetmFU+8mrE9c8
NT35PlVAHEgB4z8UdlCRn4ZdLMhjlhKInKgJ/jRDBQoQ6+vpIsRR/oXGnv7EzfGEsDwZ8jbyExDv
ORm4O13sdOliDSjK8EVHxSwU2OhSl4fOzabWM33y/pzRpNMrKrm5otKKvmw758lJxpTDde6YI9ks
1G5WAmlin11h6yf9spbbcrPUOHrZmZL2N/NB/4iy1WYDC+fgMvNIeixj2kOLOYkW531XV99Ea4Vb
VrHM/fLIPXLYzuLj3yhwJ2RbOdVfUcWXEgSmUi/4S6MUuVxbQb7p4bGhxrM7UVg4e5/yiIevbdpb
sGZbAUxHqjp+EnMr2A7MFf8JHNu6b/tkTj4PFEDeY+MN62dlZj0ANPa7dSk73TUIc+Zk41RBvZIi
atqivJcWL3+sXPjCGWvEmerrqDxJO6rnB2l1WwjeXgVfVTza/yGBFUsKwm7brwdDEXYdr96at6Oz
sUr28Rp/0TrLi1PuTVsMw75U52CLYF5nZrD7ehzaW0PfL9kmAjWHz3dlwWPsS6GCdpxeeQTZ/6Z+
b52Trexly+qwkXOxMfvKHBPSqL6ox9ErWhyXu8bi+HcuDr4lEE0JxpZ7sCXr/THv0uGvkwlyce5n
ca6b2KvAhjdVMaIPwXKqnEBsGQKhIRmyDglIm5eRQw1Cl+xM8LMJ+anCkuWvi2xC/HRy+KzarBzT
1US9LLmp2snKnMaZfoYdIpp0q31Nlog0TZyuWpSIGxIPcNQj1CJhtvG5C2KripZ0RtuPGGwL2/pW
zE6yp/s0BV+WWofl8bBWZjvfEOmIFIWCt5YM0X+epdWYLf68K0oeBfIZuq+IUzsG1VlpeTSTvu2M
OdzTdTEA+7J5isINwD3l0vXLQh1cXmmyRzXYzGRkAeuA8iNRTYLkyNc1c6MFjnItz0Px0qAuYo8+
JEzGRM/0fBuOlQkvER4/latgFsdNJ1q/Kmp+meC07n68QvoEQ4UWrwkeqr3pXqZqn3+yz5Ts25Y9
vIrSCW64apSdJ0ZLFlEzXJF63Vk3c29En+KsHpuirOfh9YDG/dvsR/LoT960McbM9bdiogRvhoEd
M6Eh9MG5zepeosNj9ELe9tTYx/plW3W7pjviOS/tZdLfNWOjbiQ4I2krcF3XwdSZU7vv3C929h6h
oef2P8aob5t8lg7UW7uIzknbUNhR5sRq/9VV/X7DdW/u6FG24Tb9SnQ5p9OLMDb/D+Zkw0JtOXFO
p81BZvJW8cFHpY2cLXTGLUhhP46kULE/37pNt334RLoH2VhSmVTU29HBg9Eve0s8aOcTn23pABOj
bJ5dsbXr3Uor7Xc9IJtMceETJOuGveelh+/MH4c7hqcFVw9qAurJ4tPAQH0NtaobNhNL0oZm1rbs
UmUSZnF3r6f3IG76L85DBCCt6KpnO7ar4nrTm5yrIy6/YiSBpzguIVopY+hQi8hy/ihJvYCMZS6O
z0FSBl3e9gNnARc5iYJuhYCIl6bzuc/2gzti9+dN07GAGxYxhthOKxr9+8Ts3C+A1d2SYR4ydYHE
A9rYGlfVvbaNM/zyewCKbPOd3ruhJER199EoekgtV0/TkdeVW8Ghoa8soH5Ud174PZGYqiDoU8Cm
YYC/5zEugrmqp7wLpQ+94DXsDLshsvos2SKGR5Voe7sh41mdQ1fN52o+vJdlj+22UJVoureubPEv
Nfy4jA49v+JkMY5wI2G/uqi6VC1fBNGUt9THjCoLTOsDL1qoFO4XwaaUc/8J52yIh2PZDjYLyUI/
uMB9odXZlxYTDKv/QTpNplyicVLVdIPOu0ip//a2FSU/dEzvMig/8lzN7vM3jMbKzaGIgypDSejZ
WWeX0Z8g2Alf2CGu811IzPVjm1SnqA+j+87f5n98qtaXPR3TVEh2UPviDVEEc4aEEnKqFMygtNvN
GoVhMy5/kVSzsCMYdx/GyJgfC6/TmNWltd4djOJ74QyN/ZcQ8u3+IFurOm+WHb9umEv81O06PV9C
bRhmg161bsaL0nSYdEkVzLx+JQRLoSIFyJLlyKAwEsnEflBGHyY4QG2Uu3rJxZ/KqXxeOl/UNweC
jjCL/HXrSaiKPE1Lax24p9qabC4ATWlzjlY3ojR27RL7fIQhFN/sdMujIRpIZq1TLiNPKGr8IC3t
aIMtmJOETMZy38vL5s4ongjWYYGYYgaStokb74YdCOua5m0PMs7KzcK4Dvp3Ml3jPRLyiUDEcScK
v+zFgK2CxeooFcFuT4ziw179rOo6tn4b9idxHsHEuowndFwdOjWnYbvhggzWHI0qcN6O9CjK6fZG
ge2TQxWddATkmW1bEG6XzZlRgYeta7iyUckJnumJ62QMe/tPgqj1qwmU2/EjlEtwdthBout/yd3c
HLyOb1Cpjc5mq4z5L6XgpEZoY7/WItwQKGN5alLfglrZo6X/bEq0ZQ9k3Irq5G3D/rNt1Vxn9PKF
3slnNYOloYNdn7Wed46AJGqdm8Xivj63NfG495STTtaJ9SuiwBs2KzozYwFiNmB49gXPimXlclvn
O09pGhiGknMgjls+XsuS/61dGOpzXKvSZwKpW8OBY/nzfbjz5WW9rNcX1aPmBBYKZi9N5qus3oLV
HU5BaRrxZDp4/zzUnq9PIXdE9O1GU/SBBbbcTzsUZnTbJPHy1+O9Bv7oXQC5KaTPKrXBa8nE6wVq
FTMPfcbwND84k93cNc7in1pr3R6SqXIIE+BKeBypHXhHIrmEhemwMCAKjBfvQSN92FibPe9linwj
slkSNHpL17X/I5hl8tT78mhzqP6ectw1GN4w/Xn9nUD+sQItVzb0WFxaF51IUBWaAl27iGAcWWn8
5uPQQpn3vhnD9mL4jR+xgLaEtoUIYs5W6073+H+QusgVR8RVJ9JIrm3caFzqoQhzVJ6bSP1N+cy6
JmAvjrwFe7nlE8WBMtHvIZKSUgGiEVmayaYU35rGyeMc4TE68iYx8z9UsWiBK6BtBbPhm9OG97pw
6qq8JbtWTcXq7fX7sYQ8a1cy8/U4BGs7nOpVPi4qZWdqretfuwXqm4bcwwhdy99dv0T38NT7C1KU
479rfSO+AlBuABpErqSVVG0/3q+1j+5l2Fa/0HXQfOjJAYXZuAlzG9HtkU4QO6/oZPS/fUU5yWLQ
RM9eWK1lOlTEkV0h/elOiz2+Xaox+UGdZfdIjUv3tSSaZWqpfHXbyDZ4rt11fRpnR3/ak5cwdCTr
9iT54cD5p6D72UiGeqMCvadqmv2v3vCmItsi160VQX/XS2Mzd2G7y/3E3h9kb8Mkcpf0QUR592z6
0PxzNLj7tF7F+SroP1XM9nM0HXNNB+PlitDOZOzvxRU3LmodylO7D9PZONHwNe2dd6PKILxZtD28
L87i3Al/sWBRfVaiYJiqPBlh+oLFfUBAqQvW6O0F6el/1YCqhojyJB0akoiszmGyIIkJIUtfGowP
yR/8dkR6NFf6aZJnO5rUEzq48P36Qp9bF0bP2vmxN+PXl8ET6hwP8b2YwL9d//BTcnfhlwPZ/ULI
mzxC/Z6SpHsZutiF3eSuzcbEPzXrsdwJsh0GW/9GoPDV6w0lwnDcjUgUU/4p9dVeuN8v0zL+KGdC
MrN6QoizvdeTxXpFsqfOVDytY45SLnyPr1VSRRAtXjawaz4EVRihEZ/U/F8YGjc8tU4XPZilkzfb
Ei4C5HeWKOHjEe1IvT7iU+fpBjJA7R0PejlRvjjqomrag/CayYmyMG6DT+Ua68Vg+PyYY0wh1Sjm
p9EaxH8benFGK1Ib/oS9b//ULBS/rdnyfwxW7zxBZo/P9tL1t1JY25LbVeudBHfFvTOufZGAQ99B
6jMl68Ptv0dkluhsxr1KY38KC41wCPrdTR4PFVyFRqsqgFm7307rHkfaJU5z20EXn2M00vBlRKN/
hMMR/1Hc+rcubOl30iM4ih4daBKJll8DWTPnyBNCif2BhMrhXTiKKT6W8g6kDJt6L8z05pbK/hPg
PCkYA+BuVwlclxj3lzX7SEVN6xZ6mf33mHfl0m5rDZtBoCsj+Zvg3n4mIZY/ypoj92+dXE0XeyDQ
+wXHLWduB3lIJytS96R2TnBr0Qcqrv6eEZmmdM6u6Nlp/e4nl3MEc1e6t7ZFwCcaiKMcM6yJ9nnf
4u7OHlBmoxuyBtgVp9//er5VvewhvpyubqzHaGj3V9PM7p56i3RPK8ag39Zaer/qbabndoCgumFY
s1asI375RlZA/2snvgfRsOPXX3NVevz5oqyBRuTq/gYQUK8h4k/EKkfIM7ePHX9OAz/+jAKcxH9m
bJHcOL1vAUUmrrweI4TUHLHANrBuvG9ixB8zDX1dbKP0HhBTTncKeeSdi34jVdFgnnZywqoMeZ5j
5cE2IISMK466jj2yACkcn5OppdvVA0B8L8VSv7Rw3khLbWsHbRaj+K2PctD4q1AQKWON/1V6EfkS
4vVOQxUkLA1BTYWE01QHhbSkiD8kjJGPk6WwJYX4vf5Bq6BA9PzYvNNZMurcke681nnYkTJwiyx0
Wf/YZocHT7VxK3lhEnH8F0/ZtXvLCgY8ZBLL0l9jLzc7BVezP7xKLiFacaR8v8oVBfyllWLr/83V
NDRPEVj7fNc3juuy5cXlXLCsmACIy2p/IH8MOgQp7UAzMdqSrcnl0k2GDWoIHeKGzDSLKtsNXb4j
v9HWurd4PNrjhgVDId67tmdi9NnHeOM68Ed09KyYVh+/zvLo1LtF92npZrD2tTnVkSyjZxWXsfsg
ehTRRRCI+AYjjPmP7Oq6z6qj19WlYgEYn4eeSeGEFmjf7VM1O31sHkcrlNF0WlguGnFeIgC6Oo3l
Oq047hJsam9SIsZdueyUiX8N0A0hexHUO4YGbzoOTAoBMuXl7M1oOGpMcoauz/GAaSjQxcaIFpQp
JaZgC+GEfd+NaBZphYOAYZkd7cZdJiTdUElU1yKs20XubWHlPA7wSvHF7RdV8klC3ch/nGku0Olm
pLOqG7ekTuNnv5jVOiM8q5VO4xXprse8Xmoqrex4iY+FmjBWZPsUxfUmfmgr4h6ONamSj4hgZg2E
sXh2S30njoH30On0cLNirIugQBizb30EAgkb7L5tmS/ckljyDhlmUaPxa+8rP1Jlzu9dLzacmRvv
n3wXFar7cNv/aPy09o9j5mD8vUR2TwHxfjQgfalYRG//IqbaJVjGMKi2L6FWzvw4wd+6NzilR/dM
QMaMMN6foWJ4BtoJH9Te9fVjOMHgIYFcbK/wIWqiczeWg/oOw6Fd4GUQHL9hYiiHn6OnHVjnzXUB
RLxdMp6u9eTUj3uPyRWYnP4XN6vxHZVns4c7nBo7GTeFZ1uKObdHa5qLmDSjOxudRmmwd8RefbJc
r/Y+K1VH1gP85sHXOy/WcjyWEFrxD4ws+AnsoRqJsjVj0jx3KIUjVI+DV14aY0dlSuj7YW76Az/e
05LUSwm3H3msE8biL61SPq1YXKxYHzt6J3tRys1Xb0KEDNI4Bs0TVRscwCa2UVBcC8LBfKgXm+cn
q1qBPlJhyVYkRN1TPx+c+Q2T6OLYUYsyGeex7m6wqmvI4miGOU/DbRSC4CY25uDT7mLt/PGbsMQU
sik8KgXO4amE4cT8dI0GKudEn0fB0FNM/Iiuk3dq8dXZOyjA9G44y2Omal3PYEODO3ne78m2eEai
pbVcK7sq5Bl2LbxaciUbq2RexVcT7PflClKbcrJZY17yfUYasd8V/Mg8a5iQX4DAl85HY4+efA4Q
CDVPpRNDg0tAiflbR0Ew3DJnRjPupAqpNnIgvxG3jkqc9Qw3oaw/aEzK+XuWY7DcDC4AbYGotyp5
aMUhzzrSW39PkoKVgK43yXRRch/WO2soyzJ3IvSfWbL5nv8bl6nfFMTbb9tzg3zJOi0ggPUD/7YM
0iOKgcRwG0NYVwNLOOifkKawhDuFPKUuqTq53VabmztNx8N/ikG4xU9mRCUH6G5r9+zbIJG13k5c
Jy6EwVxHtXVHF+0acwzQ0wCP3ZKgznURDujZGXL2rWOXG/R85/trMsGxLqrxcxn51qFAR9ThvFk7
dAOkEkv4W2jwhaC1dbz1gQdWVRfug3B73/aeOjWMDPzzKxuMjGCf8XndbaiC1qsK+WgyXvZh+Mb+
p5qTGB0v4JjDxTqSPBc04fmQxLvnopymKLiUATm1b6Mc/08n0Jd9C9Xqeyb1hA3iX8SgwPJJRU3T
/J6cRvCuOuVgY3qObHfefZIYd2PZZ1JX1gNaFFtRP587PpJj+ggV+PwvG6+KewDK8t4/j3GwdOG7
W3r4l9OK0oQwd2od12xQQnbx7TCJ4XvlKEkyq1ub5BQItSqE15OxzbncvXa7J34c66thg1qfo2Pk
3q7JnXmJttVhAfLafs+2jtge3ozFc5e/I6nqDu7EAFIhPNUjBR9POhnnts9AQK3mPgpay/8VmZGi
ThqI9HAapoCihXTiQ6xs7OhY7m5k6CflfR+FDhhEZwvj31rxvHaFx4HJSYuMMbk7APzHG5QKGr5a
usP4IN2pbW8jrljImw1yY6SCfd4SHiazOadwAIm9dN5ODSJ+GG8WPz2rFeMFTDKx3MvqHJPnvM8r
B+6/KvLG6ufQktTlIT9t9lCl0IxmQbxEsdSQrksbIgZqFJKg3QHC+B9H57Hltq5E0S/iWsxhSlGx
5U7u6AlXd9uXmQQDAIJf/7be7E7sa0kkUHXqnF37QKEnuLSNel4us5cgTO01q5bEtV8cAjYwkJpo
3s0wUKunPmYu3adtvA54jJkAtqmxpir5moACzgVivFVWJXBAeNgHf6p97e6B8YeeeogD2W9nEtWi
/yYPwYCDT+FZT0Kgcl6dGO90mQmroD/r9CrzZ4LaC8sENCpFnpINxs88uKyvvmvJcTeMiLYiKAiH
5tZ6nKhY/wZbOC4Xf8mBTVgqlExIojERvze7TKaP0sJF4HOuNYm4MABaLCRIBmLDRNrDz+lrGr6n
MitjzXSTWmcMd2sRN82R5lyE2J2Crv1pAYWVjyFQi+4/TJJj+Z+nbws303kBPY6hHe+aoUSr7JGg
1hiQ2SQz6GWWW3QB8mulijciDW19lrhSh4cQ+0H51DrkrA5b7Uf9WZt6oQbaIDy1Z6+illrTiBQh
kc54C2wmxjjrvlS/cCmB0luoeZSeRacOrVismqz4khh1LAPbKYasVswGTsQ2mcHnt5Vqd7Zswn4/
dpPzz/Rt2zzhyg9mhSWVd+/SYd+61C7CKKU58d+PQSZx/oMpXWorbSUG6mzEBBbFWZiLSHzba5Nv
5mSKIpJvQQ+vok9LF3BTWkAlgeHCDAfhPlZFE4DqDWL6q9Vdwygbu0Kpg0iqePzsJsR10pC2s77j
sFA92QruH+fFw1HDzWT51TBlvY/b7F64JmbKZRy7ONrAvzC/+EJbaEdOkx+4/TlYFWI506l4tBgp
qoVp56F165tPjJGox/zchuztuOtUH3MKJnkaIsr7mhKwbqzPDWkDIyu5muTdlwOAhh1yZL6sqYz8
uv1LSV/g0wUvS5cSMH/Nr8ZbohEKB+LqMyMf6e1qrNpUXMxM+8cCv5V5K7B8waSwuK6zIbZC/4f7
ZeRsJFMGSjWvELBVCQCgSr0xyMdDlVTueE/M0qr28WKE/zeP7EjNO9/ufH2ooXPV1CTYlVf+gUU4
fSFWsdHXh2xV7xzLRwFKSdqRvTVB62LrLioLfoCMmWBYtloAx829Euyhzvs5uJXLhXi1IrXisQ9k
VXdgIpeo/G/JOc4wiBZrq1+IW8fmWLhACPCmL2sBUJwC0bllxggy4g2kJXEd4fXfZutzbWeiVdQS
clK8ICH3QPQC017XV7w1pLhrdbMDTJGsulM1SBvLCXs0oDMsc+OZF39hKd1tNBGKO2LEtFBWVJt6
pYgkt/UHdsg0HceA3NlpSdZ2WHiShbX+BinBxO4gzIwQYwJFqOjYU/WUGStPXcccLI2h+NjEBQ0u
P7UOjl0gQ8yT+JZcjxzZvOb44QdTEKzTudsGV773zdzLtfTEwV+USr7JoHJiZXa8LOw9KSrXvAhW
035i/vI/he+s3GICL1F1rWWA+LfHVQqJIXClU945bm8R+OI5ryfsIguaU8ZCoXa7LuXkzu+Un/P4
7mri1yz05arS19a2CHxSiEVTZiRh8fbM897PcWaoqkjRqogL1KKFUkv8YjdEK+LjaDWywCya1xtb
o9oeJngsknU+jM1slt+u1y1a4yXVZe8zbBCYNc/Eu6Q7n2ZyfvUClmiTw4MT8Wb3yPrzxiMsJqAL
v7HcW+XjRrts/jQYUqyvgL1y63dTsE3xPHCwVhvGUttJvvhaB3M0U4j9ibDkWheZ3YllxV03xrTQ
tvLN9gOfjGQTxZryXd7UKMESzvCrrCwvDZaFhp/ncFTWmMK88K2EaSOmbG5vLtxwvG4giudpj7wY
DT1+hlmFXuYHK5Pqk08pXr+yN2HASI67IVj/JlsxmR8kAHv5YVAXus+SxGr0Xykb7f6z13FWTcoQ
1G/dXy3GaT3vc7tX/XG0q5n3e9aJimIuqUIvQeasAwSJXYTHkzBLay9Ve2zR98EwuGTYT4Ol2CYV
ida470OhHHUHwnRcnptexMH9NFp5/zwxUq0/xgEn16HUWyLubaZvYepZfs1+HVr76itA7M/PAW5p
7hFuUSdTbLiudnbpszfRYeTjv27o/eGzbahZoZ14/e1vYKZ9XZWJvenmmDQs0pq4QhhwDp7yu7u8
sLf2PQjaIHkmwkZenz65cfvMEZzIpySvQ+c0omj5+2jgBLpbeC7GI3AnD2OPsIEExyW7JzKzkjG/
QO6w9Q0qsNGDBJVUK4eSGX3vERvO5p9CJ0zQO8HbSLkcpzjBJ8OYW28EdwITVRfFAxaGGZmBqDsz
hhrdDc60j5Iji62y9h3DmmDhzsU8NmZs5ihxew1BbE3f8GG6Vu50wVSYqn60KEWFdvrVyjbmVv9v
1Vbix9h7a3KXKSse2aCUYs70rH/aoxwRLH4M8/WIa1JX98FI0oYd1JtXHop2LoLT4iNVlWAn6C0u
87qR6SKXPsibGzUkeP2LX802dMVOJ7AA6GJ0zySve//Qb1a3UHx0G6H/gcBa/IsarHceFSE5M+2J
39vEAzhZ5a+lHsP+UI6rDATOkcQOvyjVS7hhpH5pyeYu7HeMtNlqSQ8qpfVJAxGsPNGYldad7+Nk
nzOclgV07orchqqvyVpWPc153yzep4U25T+NDQfWuVwZadz1WH/JBHJnKcgkjeNkcx/GJdphXfT1
RTIZrWESbRxmbEgb0bTBw4zlYeMPJk+qDM10nEFazS8ThpHb+TZ4UfjWGdr3f4ASYvEqw74lu5W7
a0Tarmdk+kZ+xoZcEmKdfVND4k2HseqT4ROLgKF7pri3qx8tbCWe8DlaFHIkEnmNcVu46skykIqZ
mznlluGubLunuJM3y4ozOpT/UywJSKqw1VaUJsOYj+G1HFq89FOBjeOwLbWSRwPWpdr7QC4CmAwT
fotrU0SkfhN/Xbvfg++L5EE0G9NGvUg+q46p3pyMZWtSf+iSr1dQ+wScvceuRme6tGjhzT7gu0+S
XbMWiX8sonj6nG/hfyKdicE6ojxHf8VygdZ4QeZjwBSgN9lH6mk2/F0jQfDvTx77FVo8Nj9Bze8y
Z6jfNmgEmooNr2xDYR9i4MSnlpMbxBshrM8Wdunywihq6V+ZETMPTQc5l/oXzgO93f7HSKaDTgia
uP2Cgl05SW+mB6eciibam2SA12Tli8cqENyrRFhUb3tk2Ed3MffcmwNDKGshzoG7cmhmRcI4KX16
groJ5g67sIdtoEbYqu7zxB+tHfnPZfpazbyJEzbtodoVVQjwIKbcwVlUFRrgJ3tlZBDE6YoWz2Bl
TOJ1+uWXXpu8rmJIMPH6Irb9lOOrHOk/XNg8KdrYGhB9iUf+yTGh0qwi8ha/bj3JepKVVc6xtq+c
mi1JUzAsxMeHMbLIkwWF02/ZYOdt7N8XjkvlcW78kXXO4Ti4RjziuZFl8Exj5bFYmpWpkf9SJ7an
z+vUApjWfL8zUWCTRAhNdeUdgODZ7lPb9dXyFBgU79cFVoLzYccMPQ85YJL2jugwvFZlqyHO07AM
8hCUQiTiey2Xprs01TyQCC0qP56rY2l8zZLDyYOsX+PINSXG2uG2TpRZuFt3tPZBj2fxz5BIwZdR
Os5Fx4lVPRCAE7SC00Apk/VkQPqjpQQD4RQzIpm+LCxKBv9M6kq4BB2ui5JMRzNFtK2kCPJp2zPx
RT6NsezTh1lV6E97GE4qeUDU7aoTpw0TKAQ/y40/B0HV+2Gm0UU25NvD5k/uEEmM0K/jv0rLUC6n
a8ggPQW3iK7MCCiy+SfTetVnRdbUz2ruqbHeVUWPoBmxYMl9bnOcScsu6uti+1xAXwB+Y//TgD8B
j3fOo+X5vVT7ZMRSihGwROjeAwfCJdfZKp4fN6ZQ6P0EmhIsZ5aEaxmZAm85JIq2OrnVsnTlrxvm
Ztq302ZwLs20Yf1DgyhgV2d5q8sqCgkygH0m1TLgScKrGcq4uIRa0fvdC52QTsBgHyzyPzphwpE7
pjw3p1Uf1u36e9IOCLAD69Kd/o6u39j/tnlMRi+VyVS61sH110ayEEgOfKPbxswhI56bm6dWlHb3
DNAlDvU52jxftBdCJkt9Tx6nPgw0380/BHQUJsZUmO4WUqfAQ1xHvjg6lLSvYtE/K3kw7sti08/o
EnF0tIeh+lsW+E/TbQ2kFyG72rPVpRvHl3ewZLK9+7wUf3MFookNQeDEUlpK767x10n/R3nvPBZ+
XzHAlGXiZIEknUTeaXQf1hmN6tBaedmcLSSnQ9ea0iOYuc5PyrnZOPApq+iPg6Y6QBbRIGRwCmGk
1OST698TRMH+vuQWbr4VMU7boStPSoXo5M6efuWcjWIvtcMhNG+TMlQYKa2S0x4GpLmbDdWV2/0s
iCMSUNwmtXMmZ6bx8dWtI2BKwWpl4j+4Z8sRs5K7EinHZo1L/jBzxYPCiIo5euLisb/btsTwTcbH
u+ggKocj5mYacwUKzOUZHehod7JxCbyXRL5yxJ6KUbrXmc3NmNH1/5Tbw7iPsEW9YNTxMDaAOXU/
5i5mjUY74DM7BVKMzaWOe8+Bbp507r6f51peK5yL41PAujPvHcPt4r8XnS/dhzxGzLiz2D063VWY
DKDCtGHnTu9ImH5whofVXsQ8rujtYZ8keG3AuB6TvASUy4e1mnPd5vmCCbUYQu8bZ14/2bupBgR3
xoMT1YfS24hqhY6dWPdz1SrU7s7Q8aSMeOPtrWyCTv/COAQDQv+fBg9Eunz0sYaOadwuyXZJOitc
Pi1uy3ihXETURFXpS/4f7LdxJBY3+FoKywmjOWYKaix4AnlXnhobrRWZcViqqkeETbpo3fPDrUlH
IgKXBOO8oe2SZhf4W4PdC/waCim23LxX7x6CqY/bLEa/d5rZ8u8oo0L7rsB7J+8s0k8+vtBmaOS7
HwSjdbETTPnI78Hq4npLZjWdXET84MtKRvBvLEgI9HlpGkKmIhmaB0yma0/F5UXN3gkmCgbqGs2p
EmPfgukCNKbB4h4mnFOVw99MV4Mhue5WX+zjtl/DQ4tK7f92gR6SGazJs4oMX8jyRdO86iymCyc/
Wmvze7XqejlIV3vAlQqskffuqLfhlskIH9kTrtS+7YpC72dGjvWjznXiZTY3enlvWnPLHuj6T0U8
577AikgAz8HuvA/bwDyPNZ7qq2cB4LpbOSIZajWTe2mJLlEiU3QglW8RCaknRDrCmxCabO84ugSl
MZqjmD9OXpOfW448kkgSV/wDd081pzEHWXy62V38FLqEcHgSYnJivgxD8kwwTJYHzLKN96PBSRQE
RX2W/Vk4Wc1EhkuNMyZj0GjlCIjYbzGTTCABlz5AExNUvSwgmevJ6D1bdVlAUNi0+5yM2gc6u6sn
e1GAKywrob4enP84T1vMSCOZua6/FBXmVf9Ibqxk8ooatu3n1RQ+sqbbfcerccW8W+Nx+ITZSW64
imQX3/YYLlbCQ4qCQTiMXKvAyChKdWHBYsuPnrtzAgk+6KMQUvtQWsNpA8tinmB2EJ6it57Nqymx
FEOi6WvfPAxD4/03et7wjwioHRyTIC7uIWw2276uJFWV3dOj0CrTEmIHn9l8TAisWj4CbKvqUFBs
naOighC95FYLb2KrPP5tQBRumnUXLs0hx7PyjA2+JqtFaPgKMnAgLI5H2znwObxnkl39l+O4TXWq
+XG6QztNAZoCREZWyFKkWBf+8vVQW9FW/RbB+v8EF+XYJbdZ9ppBOGDkS9PKi4uuFDKs0OWP14bq
JeKE+7FcPzbXalyi6X4Z7PGVTzT7n0XXzPI7KJGAELWXpj85lZqGc9lOTEbHQRT5nvkxOJQimckh
OIbsO1ORodkL4BJYzsuqk08uFnZzspCmIZc4bVNcebT6b9YUt+Fhm6r8WSIFepnwqa73UDoxK45Y
QiVyQVDGGUh0rNQFmy5wr0yzbfdfplmCYsfDTVVU0RqOe5d1C81307dApBC28rklD90Hbu1mNlNl
TOkJPkoCZmOrwhPo4QLeRlxTFpIeELxIZs8msUHsmMSMXbYqNPI/VuWL9eyOEEIebbvIzY0KxfJU
rNuijWA0jA4F5jZiYE1re2YClybE7Oq9bCoLxxkYuOC+YML4D73OCv5KSKYf0+xU9W/mwDg/IsbN
98wHAcPGm2aPYZlzyxejbawTKmf8F+mpvSQWhC5SGH4pyK1H0VNBL14fwlnDYiHu6cBWBv/bwQtg
yfOuncDWwWUhO41vlnzGg0eoFRkwHytYA83GhJ17Vbg7xZR/fCUqOh1zRG9DidVA0wBKKOz7HExO
fR6SAENx7hVbcBkTXn/m8E78UNiqH3bLynzlgmKoWioqAZZPDQ62RsFFk5HqXATsAaPvXdyYajeA
/HKwScXRb007Jg4TD8x/FvDUG3hggG+b40W1D0mTd/mxnGP73Il29K9IlsQp5+ZGeaG1Kl8aJB8Y
f3QL7g7oanw0DBiR94PWIfBtsaLw19hH44PN8uN2x7qv/q/mwWEmq1juHaLisRiCAbvFUpKOwW3q
VL0Toohg/siaPmrYUaySOTpRCTAYVbqxsZgxPmJ3ld6mZ04DzLtbVc5rBrpow1vJ5NlLjmYZt/s+
Yt30kmu/PYa3iXjI0CY6hquYIbQmZAGqu4GVXL536PmhmhNjkIImmV7L2Y/WHETTJRbILs6bI6xg
GfdkCUu8ACRLuj9ahk59bWbSukeqtm5huWqY/zVM2O5y6cTiuOgaup1H0OCjxAfOoJSe+S0E40Hr
R/nEDoyQe8I6re60LF+qJTpzpNLc+qyoA45CZHkS4EUTurxi1M7+XQG30N5vCF3mC/IJQ/1vBpA9
yWk778oWwKDIbVaeksKNC0wSY3xn8yej7oXJm+CmiUaODKwhnODVkyNNxzjTKSunwDs0lPlqDL7l
ouje2jnZTsPsyOKjtbccjKILD0kdqsn0E8kKnLmZ1CH8idl1HC91PZXcQ9SVTJNGbCIHbLfMjCzL
giIUO7xvuK4ntiURMG3IRnN9bdjp10V+VKvTrkCBhrXJPABhyZ65P5TeSbvQcnhCLjbpy+mk2E15
H5sqWrOoM4qFMaWSlfPMqhHV/F3HcWSCkMcCZg9sGcd7xzTFioO9S2s0nN0pgiy19EPyOTJ5SfZI
cqjgVStceRLdQio8zgt5IXgWxD+xgfLwwRlvyiuMiSmDDmZipilyPVd8lQgjXdw37/gzqr9uE7JU
mls0MMwfRv1AD7/2Ly2Muf9mSdyPGLJooQ247CtMq7mfmy4bK42HmESQKa4+1k/knFpD+HA7/Dln
F2g8mJOqM+1RN8kaHMwwteZ35bIQlEFqEovLCMe0xCDk5uMxnrqAYK1A1k3rDQstWjC81wZJkonG
SehyxX8Vw5IosM7XBww7dJuRXtun0GqMyKrFbcRhLV0J/6RtuDuLONHy1ypqcRE862TLos06duK2
LE/2o/2Uj7UV72svkNdt3Bx83xtv9l2Lk5SA9DDKc+2RvM8KVzYY/k2FDTTPHUagKQtcBMbCJZqv
K5lzOqjNmq59MZKZ6xUF28vEgL48uopGJo1MUAd/uoWEVdog+P/lii0e45nA/ZGoWP1kacsHe3Ab
FqE7T+uEmYkZvJWC7WA2pZ01+BOFt4QKzwqdO6lC4CojwdLMOGP5OMEj4M8rVbzPLIvTGTkKp/2D
zi69FCPgdg/EaCl2qEcR/lKUOzBcbYBlPIlcHxPvQqTo4JC/FrvYKOtPOFvLirXCoYWTNQQ3UvbL
92oUAa0bnQFHUsiONjbEkSXvKnplhy2Ar+sQLTA/HA+vFdRi/SdEWa0e2touJAll8OHUfEs3LY/D
NLlk3MkZ1cfSDqljpaWIH7C4q2eOsLFKZFpnYgNrAjiaeF1XHafBE/LXSKUrT2Oji29VcwijrNrr
S2GU9vbSbNCbKqZ3IzlRyuEUerY97lo2vpwAhSvU+rKWL0lRBeGh87SWB13r8adMKLRvTfHy3NdW
IHaetAjX0T94gHSwzWqiw5v/3mLqb/dNY7wmXcuah9hvufhTOnn9kRQi6rO27706g/GgmHUJNz72
21ARABTVtStM+7pAmMAU2ffNH4yFRXsnYN++OS7YnDtoRd4Tc/72DaLOxjTPLeZLHCtJoBwjDr63
zWjCk/m6ee09/rT4HxPVIjr7UN70BX/dMN4nYdCf5SzwkMKHSF7JWQNRVy0papxXtTD3fleQqK8a
RnClUrW3Z6gg91gKDXmwUbZIOix5EjdKV46ZF25R8i9UqjP64NPPq0MtAiYPuQt/+yBYSJDvYE4k
lybHyJKRS2z0qVFeeAaIuBz7Vi2EDXSZ4NTWFCf3ZCk7e18NxiLELdhVQfgNE7qLvfZYkRlH5sJr
R+e3mYazp4ns8ACHbHt18tq1fpUDw6ob8nwigwgYgBc4B4+tl+qT+avNI2uESqL7Nqxz65nRFNOj
eA2m5WKHozef17Fop0OF8dtKaytJ/qxjDnmipeIDtru6xK/CeS3sE2lIut+kZyDyMjZxwNDdWqPg
g2x5HXN7zBgm7AZKczbLyMkHLOMGH1PomYi54Rb1fZeJHJI2kPFikZ+Om9BupPlcLq+KnV9ov84y
ZXKxouq5vZmD06VPrPGhmdgRdVxalhGeN9pxc1xqO4IKpkaMO9vY0M/OM9rFbsNoR+PI3tzpKlXc
9z8zgIMHvdB1X/MJROzQ0zig3JY+WPB0meuwv6LwwxEDa6dGXBM2h782JB6zYdvqp8aP2p+cz/h7
rml2iPTzRSJaKvUCDnSZEBzbjflvZIDswzhnPCAC/N+e6COk8EI0fVZFWyxOocGzxbHWJM5lipLo
ss7GewviqrtnPTEcHQdL21tpuwC4/MiFTIqIuf42lE/gXsiTz79wTTIzL1YcnGTQpTNkTmn10dem
2YZxYbtgXB6rmZ6cLhNtOBPg6ggNW0AQoaBw3NQLUYyd68NyTSPoN6/MbvmBa9PnnAulWpdD3NsY
+TEChjYey656V8B1yz0nYPBLE7FvdqNuGWDrihnEES8qhSf8Qp+qNi0DZOzj2qM87xPqfvMLQizR
N58vVF6WyHKK55BJlHteI0YsJ8ID9WfLjpzgzUFeO0u0+JwlH2yz/8Wj5W13lpDquxqZOKZdSY23
27yuKi9wp6cOv4NuvkVgNY/dbDeY8EIXWBy/Hf1OE5nVu7qBTT6IrgV1hEiYNp8gk5f/atdwMkZj
IcMvWSOW7fAzqnFf12AOd1bX9E3Gns1FZ3Dcu2AvkWJeOmJLwanSopkZG1dF+4RcraP3MUJ1fGvt
0o2f9MJrkzV0istF1JP1OVtuGx4jqgvv4mzoyDvGRnG5Y9lBTlyi8rdnpekld+ASScv2GstZOsbj
qtDtzGxnrYDaHqWYn1vzjvPIca94b931DLrE/jc0VeJf3CB27Q+iq/J5WNpcX+aqUxHpB8eZQbvi
y32kLWnzF0EUId8pLOrrfoIE+7ziBByYNsj5nNTI7b8HWLys0fBkcGz6GfQ3pT1sJZIINaaITxxq
YfArBrJbpSrG68nCMPYrnJoE0yUhuzppDrMd4wdLmMzsfJDQe/jibNuUlW95j5NmgeA1Ny7eUBiA
ct0xAENR7HSyPpWmYF8XVfuidsarAsgWkzMUu6FwOp12Iu9wZQcQ7rCnjCWhHuoB4IdT7v3zB9SC
Xzamq3fYerV9zJlJRPzk7vIcaO6nLCwHd2NviKiXvwEYNKZ8CaIMGFq+7H0H3xlfzVw5qCrbPARZ
VTNhvpYjmp4bdNL/iJZRet8xhed5ZhcCCiALaJofyD7evKPGGUgURD545TVfkgsqg0NHv3XiWi3s
h85IwOUQVQcaql3JTgcmmvU8ffa+UzKqH6YgIDQcjd9J04ODmDZ/qhhGLfj8Ifduf63co3mAAO3/
3TqCGb8KLQ3zrbjJkf8Huplxli5dGl3wkLK8g0oN6C6GATW1Fg1rr+DQAdyMaNZbv50fWKOCVsPM
toh2QaMNzNKZFY4TlvMJJlLDShE6rOGGF8QHdcIJkaOHScwSTgVpj6mTCOcda2n7EfHGcV8p1kOg
+14PQ6xpYLB4ZSBTlxvpP8dgKIeDOw0/7AYo2E9BN8EpnCPRpbbKl0cCnpKLm7uxBBEZ6xeNw+QH
ujtghqRS2tA12JDAbE/hcg5MsJ4c6uIVxyWY4d0IoelpxrmKTbCFlpKOmIW8DPqj/CybDXpog2jF
VhW/C+tf1RYByYgIJeDoDdTwsc3M2m/OogiMlO6e283II08M6B3wBtbTiF0mp1arx4uXJDYJysBy
e9RV6f/nJTaKhuV57aEyjfWNtR6DVzAl9YNcBUP5HGiXQPhtpzdMFqBgo5o1Y8ig7rxrxE0udog4
3JIhkEKzxFvdN+GW9u+5U0O/ZxaN97qRncsvodT6F42kew3I/AXAt5jSpG7nSZbrIJqAn4Kx1wF8
CwMSqd32OTRj+72Fbgk3lPkMe/A6nwBbviw5ol0ThojnyKqp48Xdc6nxraatxmvLR1Phj4GeeuJH
C1mEA7BjJPJWVdbBLkPB6m9z89l2TSkex064BVnOCq0Bl9vC6hKTgNxlGezW7hw6sxfZh+Mjt2YL
ijAoQKN1pmdnfYjh+q2zNX75tRy2d9mF+P94M7tyF6kwfqgcRY1Aky3JQLqWaVPpuPhDYWoOkHVy
8nSHnJBLvGNdc+fQHNSI3/j+xZua3e0LXEAdkc3EOF0wK4QjH6jyv1trDJ1+s9ffUdQEgNvwWVHB
8X1TrhXInqZno4c/SItImyGSbLM842F0oxWqLmTeOL05LY9smOkT4rQTOfYaIaTa1bzPZ0h28Xjh
qgzmtARhQTS2jLG2aiIun9ptNP53YK9PqnEZKbV9Hv+05GbBlYRkfA+RCOM3x3Ro5i3l6zPyJv+J
ifW2q6aaeTGtRYpovw0RWI8Zvt62d+O8faoKp/wS8sYYDBtGav3ogUKexMzTBfcmvw+djugwhQM3
Cl8Et7TJE+roqEjWYbdWty6k63sKpNYNh2I/KG9G76urER8Fa8FeMZYyaCf+cktdm2Q6KwdXSLbg
MfhnbVbxj6U/k8sQP3bPedht74pzUO6SuY0+1tWaSuZNVfVKDlh/tF3gxiS+fPkQg0Wyd4Onoewp
m1srrehifyezk6PdhhJKENNr+n2vxq2OBoEDkQhVE1zqaB7eE4Ogdcn58n5wEIIMARtHd781ZXSJ
cLBWh3YAhMD8f5H7XubRQxgYS+7noCuvbrdyJHtrXpdgOQLxoKg/fkzF63IgjJFYKeuS3G4PJpLZ
omJCgQTN4JfNAyEt6CZW5k0yWLWXBcEETpU5lPPXKSMHM5+/BvOpknP+1HQeBAzlYbnMVijFw24Y
Fg1/aqpsv02157o8LLb2L4TLrK8E5Smh/F6be75LRtYz2x7PTL34BGR/CnnoWdxEezWv4m6glhiy
OPFwmd+2Wf/2cuZoY8p0x6FchMlPrp3MNNkUtJ/OuXqllcNMENC13muMUdEhnuHyEwNCLpke2wlX
bMryJN7efhvhSzBgLuK7Iqjib6zt+L29YRr/0wrTAdtABr2w03MB4fmzOUBQ/LRzxBTf30AAGNF4
rAb8bqjTHiZ+zBy9e9RQvOVHi/1/InfMMoUVBhGmJVbJ5NUJW7VARsC/oBaWvNpUuR9RYJDnD4YG
MjgBRmWayTAN0jBDbK6csYzXE6NmolaDmsypZgdCDVizKV98UrP1XVB641c1hVO8j0unBac8huW3
4GD6ohYVjOyXISlprikzs7VfCKdOSJN/k0SEW77ryjFahgslnBef0YAF0doERy1f/xRM0r8qLqLu
H5t4DA3tMrv9bfvTdOtiALZ1dBMikcmfyMErlqHHFgHRMqYxR1f05dXrcBzvbsUccP52JYRm8P8T
3mynud5tFXKDbEuHeL+X6y/G0T5FtSP69WpAmSdA4l3WxvPlDp3GMQSdVY3PAQGLMSTVE7HWo8Jr
QWa5QJ45y22aXhu75s+xecKIh2pFC0mj1oq/khx+FVUZ8YK0x27dPOqimVm+0uTNd4TampxktMSv
1hRrg9UwJEnjdYP8bzQ++bAOTiQ/jAWElwXQNPR7iHzxdEzmcXjBsTgFqZQ6gVDRRx1rcYppjV4X
lhe+aCjd+Ai8ZDYnZ/UgWBfszzHHhAy12AdDb3fZEi3ePeMeuXAUILmyfg27zninnalavgsmrPY/
C6u6yy0xt6B1yHgftbeGj4VGbH0XlWbiXHu20OehiTuy30DShnaHjlW1X5JR5zJnfUm0mJrCFCRv
U4esn3VlkQwvFwbp6K+SC7A/PorVXqt+8xIYLHPAJDmvx+BujnFfsj+pyut08QPBFikATrP7wFp7
ykAB6n8DvVmGmOD+x9F5LUmKa1H0i4gAAQJe05vyvvqFqDaDByEQAr7+rrxvExPT01WZIB2z99p+
VZWoP6xdtmzccjBcqEKaea/cOtXwuUXl20eOlrz5F7Lj1qeAmS0ZH4aB/gZgUNa+YmXvlhevlMvL
gnqVKdU8xbzgnYRTyLNaWPjvayleVwbvOdd4MuXvUJyT+TMfyqm7c71RiPuclG+OO/ofuAlYBdKr
QcZHklGDFW4fSZxJGI2r/++eSv3IEKEEbqTKSu9U7EtK1ZDlyoYxezo8xkYvy6mvO33leueqwWtn
p79Mw0gyCpEeoTdYUrRlphX6PVvKNrq3FWGhO9fwE3/WpuyCLwykXvQcQXHl00aNzMQVKBa6IUKw
zCOHeEdpjb0TXSgpF+7BGpMdqcaLaFtbwY6dx890mwYR7/CDHJwZKEgj5I7pYpnbwecBF5nV89S/
Y5SCeZHFOjUPbAO6cN8ZxuvfZuUdqfnOIPYekDPUxTNoMZYjgTT1B3rJXm7GfrGP+WCBGbXrtKIO
hdwanfw6VPOVfW4vPrpBrdPOCbUklISVN/Ztm7pe+R97gtk/a+wW49NA1p366HzJY8IYhYlHiBib
h/6vZaWLlChqUGKs3hDBDTXI7EnAtCh1aEqwHG3Azge4ZtgcqeugfdquBpFP8EwOhY7ffbhc+F1R
YaTfsZC5+wLFcIL05afuBf6Mjh4M4pPhrmZTe2Ts0bYI8NEtnHGVwOtZPQaSv8Fuhixy0DwL51xM
jizfKBjRyIPgr7U7bZsSD8tbHOk2eMP/5QMOZASHew8NpLMdYFVgFsR97EI1BxfwViCDkEfKffeE
KqKO39j7Eb/lIaksdkou4snS7C+nEM7BnbWZ95YmVfQ4OBgF9pVpi0vYuozdWFdkkFSKhmIpGXn0
ye2Y6ru5v5lJpGFt9tw4rNEvI9YbvLw4RbAZTAsgHhSFo3NekUPmOBhdKISP/pDp6cdfB7s8sEFC
pUl4d+H/qjwWtt+8U2W4R+OJ2oNOJeQKNzXyzV+EwqO5jJg0ENtWR3pqyKNfMIRS5EYYIjZRwN18
Ecy3+vu2Y3HfKZWO933iJIgB3SCfIsxoCdZUzeYe8wEA6TxhFTyik7r3/aR/Q9/U/tDDRulPwq/5
Y6KBYWYlRMUSpVjb/7C4oXkHWilYH83znOfnucvyZwTYa7YbIR0MWwPQFVAJm4N7Br2anRzfUlFv
e1HejqMQI9e2dxqxC8ugb17SRQ3eIVgb+tRxRrYKKcWuC1FfbvQYxk0YH6qkZVAQxjlLiHaaIXek
TZ/sAvZJPHVFYbvdxH3sfIRMc+XXODrvGWYbfBSdcwwiroqg5RPeEAEh4vuaxm5iouN3XOsab5Gg
ZE2UUxL3Mq8YjMeqYDOpe5Zp8RLNd6MggZoyDWg5cRtJY9SKcyHu7rva1e9Lr9WN3LZ67lPJoNi5
18DQgycY+VVwNLzt+hgvvHEfnaC82oweaDn4cslUHcsxTL7zPI7+xaiHKQjWZPpbNbIh1mEwStzE
gO2rHmVDziYxOy1KnHb+oK9FzrEUk3cXtKikCPOyOcVIj0vrlDK8xHVNMEl+9lQIRwhxBA7StSBn
4VjgvviJ0CwsrzecwfKYoDcFatqzz903S5EVW4mosDzWbl+Q6tn0f+qkdjv6bEehmSTD1D9lFGvd
PkTff9cnbPR3DNVdyzxRCQtMFac3EueqfpyWPmR5BBTF/QB+A4AOLjUt4BQ1Yr2b1xIsr+cnypwa
Oaj+sLjM29Hl9KLeEujqOacK3zYNul+C4wI4MMotKYyuPrgRBqddygbsOaSOhB0K5XgY0K2agudw
cdrlM/h/rkzZzwUuW0HC2z3q+vlMJRTk90J06ovOtBmOwpMh/IPBgGLPRD7scGgpDDnA0g6+bO3B
iYgD2RCTu8yHZkh0cW4KhoxAT7yEYScvTbcZpY3mY8pqqXnwqBDWaxjKKdyPaSRuiR7FVHYnEebB
U2qmQH2HBQnRxIQsgzmyyI0+UvLCAK/VrDpxZMfw10DIE0xQCGe0tEtCvHdtREUVyF5Sbid5JtVz
sHj1OZB14QC09Yf14DEcU09yWod/CZJXthfLEnvNdeiyZWfEjXrNdGndTQ5z+iuDWjYbToe34WkC
xE/EDV6Lp1rEqjh4FBy3zJKuDL569PIYz+fC+fF8F2sbS56g2SPEM36xneBM1Cc2D+vLKrI+mY8C
J1JAgY09X/B1WJ+lvL86zhU1E9KQpkkpNTPpsIIFn4fjU1flgePEeUK8qLxtN+KyTgjyq2Szj2UQ
Tds2Z5uAsFr7dKamNb+WIa6u4YxGa5swdk+O0viyB5QExkdSSkZUuNulkZobHCdAdKaZ9mZk/ZKL
wLaAidmGrCAHVlaZMk+QvbZyrpzPHPnhVZs6mrcSNM5yiJkTWYoPJANUlFTCMIzW8XPFD9QcUOEB
Qx4NNCKkw90zB5z7ShhIuj7rPqLAY63ZtdRKM3azWt1oy2HYOEAQ6vGLjDr0HB4SIsSwbfqeIoL7
xR5RlHyHMwMMdFHCP3VN3Dx6fdD9dO0NFLL20JH7JFn8u9IZuPzHVcwglMrOvTbKW8zvxi0S9ezi
XTxQMCt6+iWU7ZunmjC7ROy464vLoOwYFL5GTTG3wn1WbA6Re3hS/ATe7UkpYmGJ+OvCDuSJH+Pw
XOAc2r0khCSlMjEeM3HPy9RuVRk8bzIhiQlifeDnr8s8pcGuQQkR7Wa+hWp/w6YGHPGkdh7ooJaW
m37U5Yte3Mk9BoaszQ30C4YsrNTAZ0zCxaND7rZx0iN7ZMnOcMjSKDymE0Nr9iCDv74EuZ7/kmkh
//WURHcAIHO0CYJg6uOgo2l9R0dOtRF6c/pXG5WN99pz0icOHGBYaJZHCGI+lNaNP1Lln/+fBvLl
2oULEvm7TsUfEpqJdXZ7vCR7mOScnI3KW+fHGTD1CqGr+LHKi/ADn0fnfrNXbeMX23JOoqLkKnTJ
TF5VuPVCdx2//XlyHRZGN9XDLs/7OEUIgmt5Y+kAEMc3udLnAgRv9IY8J4CCxT6UMf8aYPcGG6Vh
BZYeTqmkMvDGTehDSnf5F5BTQ3w6AKvai/WizO4w+dd3qPyG7J6vqP7GzVkRrzGoaCLYoRvuzQC9
E5ytmqbr6OXkx21yv8l4ofnK25+MuZD8CtQwCBqHtiKMi5ErMnV6Ir4Ww/dLhQc9K+DsaYjYjkEJ
3OH7gxAz4mH5BeYgiTkD3HQ6ax3P7amOkOoeApic+pJT4YUn1w/T+5pOcn0K1IreY4jWOSMaJBfZ
mS4YIfbGZUeZXvpbzPYTcoJ1PbpFqNxH44Mbb+CisdcgTqfCyNwbqtSW3xbrY5WI8Ln1K325+WPX
fXdbEADK8J8kzKp/YmGWtpsQSCEUJjJ8h/nPu+AIluzfujjLhrdqssP0Z3SaoR3RfOloeenivHb2
2s63B10ISetAJfWWiYoQ6I3lQfphGeeI75u4wd8DPkz9J88WJjknimbtnlxweVkJsQjvEFYyFYx5
xcdPhpimPia178zbfEhGGDCLHnZgU+pxPzC04DaNbw7YbS0DOf8saTqAIubxncd1m0SrfXdAdvuP
IQQvNs9ESTPu36nFwf9+69nuEbTr/oFZohwOHU0FAoy8pnFHy1jNP+PSGgaLWtk/pVXp8hQSQo5v
e5wSInI4b3G1hTacnpmkeB7Su5u0iisnfwB3GTVM4BiosccnPmsrwsW2z2RzDvUxn9glbi1pIRe3
GSXJFnbkFK2KUnUo/rvo8ebGpV0iijHYyNlrnKeW9LFlE/oDoSpjLyb/4Fqc4MC+yHrf2dDJXkn7
EN4FcW/Er2GyqTloCAJvcw9KfwsrPSIpZZ5ytnLzFGXRoSk850JmEnIVUcLi2bMFpZpSY+z125IU
Tww4JaomojjK0msWgMGZq3cr8Bx58Jm6/XaTcklZRyTDA+Ogmy4T8Owuw4i98mnMoPnwfFCB2NxA
AmNg0bQHBjBs1+GJ3yBngsjIbTRCFfd7NWsyZ3xldwx1u6esxIq97dOBTgFxuyYB4RYGvHiw5bbx
6EzuxQPc/idSjeneR0zf4pFtryu2vcw8VJ+wCe+RHFZXDVhx3a4lnjLy0JrSXojUK/95AIGyQwbl
7OpHushAHvj9/N6WvYOyeUyca0l+krwrXH9NLkURdjVsrGD+lwhlik+Osum5SYqouxC9g012E7Eg
ey4Tb75BiV3LJDGekI/65FeSWT4rmguL9oxBlEeZ45kR8yyrznGfdnn3hf9wrR/5Ntv2gn2OSLal
gHx2ZoeIn4DH3F/+lpQ83BlGDg0LU3xO21gwwt5x0bCad1RqSeRuCR+ioE7rkJyRCkm7wnofbzyD
rSqGkeuiry26Sw03GnwP07BT1BM2ATaQYdbOIIOq9qsHJXxFFBid2BLK+b0eI/wnA9CGkw50lW1R
sd/iJom86V7GDOmOTGzjvMYzrkqON5Z9T4wPgmenYy7wlPEJkYyep4x4Aryrx8gp0acqNl4/XUO6
8EZZbZAVRMF8dJamuGefLIJjyQlyse5sc1QhcDcfkiA0ZKRwAJc+ttcwbh/xzLpHSX4NdMqu1cNh
ydHyv7KuzN7ITG3Vqa1i52ibkdwRt4/1pYqZNz7PrDvLHxzyBqRdLNfiry4dsk9BgPLgsyD1+88J
tcYlcnqXeMwZw/rUO1lzZ1cMuZtZVz5I4whP/TbG8KwuiwGEzRYsCetDZJwZyM5CUAP/xgLV8fg9
dw5pDkwlJrZpJKiE2eME7W6+QPGBvZ4D9vwPzqFBxsRe74XvP+f3i6Mi2lc+FAKkBGNtPus67bBS
R+wMBXHETCDZt7R7rkMdHEduHUw5o0Vmq5ca5iguC3PXtOyqnlyNAYrZBdZhwk+Lbm/7EsQgC5CV
8hdiL/mVdkjXfWotlNyQkUx0FwAufcon0uq2Ks+rz7GJS/8QkzBfEKS+ho9L66EgwKLUhxgVb7zt
lVXOM/oZFhzMdH2UEKWX/MJ/BOsGhsjYP3QMxaMNkhr1C/xczuQpvUENS0o5FmMT5hlH1iXRfCUt
3iZcICQ8J9ZFRijcUj13VGXuiUZBfIaD8VgPl7E9Fei616fZRZiF/AwZNkbq1b0iOCJibNYqTl5y
ZAF6v4pSMxYexX9MRC3tHU/eX0pqe0EjivjY5SyGijJp97+b7pmsSQIU/UsvlXmOQRmFW8exKH8Q
piXd90LE1w2E3ZNGZKr6rzcUiNe3VHbxAVpLkL6ZeMgvHjTL+h/WJR/UHM5XgYiP9GfYg5bJPNnc
/uxORwN6Yv4IaGbdv6nn98UpRurEUBDvMnR8r32b0hDpzBoUGdbfrCf1c8e6bBqvsDBiIPI4ifYr
4H1cCm2wvA4wQKi0knxJvkn9i4DrCBiAQE3a/IE4hYVXevHRHeVOJAoIlXNB5mKBjPSaxkX53xBJ
5GUS6NnIUCYuPfwJt1RNfOsURdGks9dZr9OdXVgWbzvCWtOtOzYL4Yh4zB4Fd83wFrZx2m2GfmyL
Yzs5ATSIZM4eWKnxiwttiNFrvU5ckxH830anK3YBi3iVc2rK9W8qbJPxFwfM3TfakHZ4impAHycz
OP2xCzDoH0kkuFWGDov2c9/01WnWiPu3Sx2t+PkyT19hyM6/EfY0NVERVFoPS2GCdJcPXQym2CB9
38E9DHGiSjgH6OsJazi5Ol4ykgeClBQ+r6nS/xgXcWSACTHJjo7Z+UESTfeYdy7UxjQITPNRLenK
minEtf5KXw8l1YloGbcoJJCNAQYRJ8LyzHKQayfVxdZ52N1R6s38h8IJ/4OsNwKrGkR0TJM4Bu0l
G6S3GU76/kxyIIa5Bc5YyiidD+wjHgv/DcJ6zIZYYqkCSZMJUBslGsEVA4Y+Md1Q41cWqyiSV58y
eflu11k755nQzftBNriQmDQGHxIRi9wWQ0CoFviClbwF63QD6j+ZK/SApF7CAHATjcCGlI/gaJMK
Yl8Jyv5t0ASRnaCd57DodGnELcUgAP7qDgz0WNTRtIupojX0ElM5+Bxmc3MMufE+0P3yCEVIBAhj
k+HWd+Gk3ovST6cDeAMSYRDfg+DuJjfWG2JkwY9y4Zo7gitvLCuEufQmy+zAZ/LLdccawehdYhf9
OVnSm6hh0KLtmWBhPIgjYd7B5qI1WmgDvo3uWCYrdMQc66iSXDT8BFRtUtqZhDTlYXyBZkUMBT2p
g2PNFeqiByv1nUszfAMrjpE9em7bP/Ca5ut1qabgV+lUdO0EcgzrXVUu7s9ABJHapquK3gdbtXTl
2PjJIOUkzbdYp5uFBT/twB5co3ynOc6ITCh9pydLxE0e5sod4/uhtlzQEDO899z2yQOT6qrgzstr
5uSttXet6IiBApkyHfQKFe2+skXxOHs2zrZ9p0nVc0rT5hcunuqxoW0l9NGLkvh+ZsyKS9sf/f9K
wBtHL1oqpPrJQKeIUFJegF/OHBYizZ+4zFy7YZEtvb1dC+SXeQdnTqCE4XHqe+cLJ7/4E9c9QZqY
lPsjwT/1PyWc7nc7EpOGCAm+jU8nW5YtgNnMewpJqgQuFAgHFSZsPZphsTCl2A7eiAQ99QbWuqk/
ktHaMb29m4htE1teagBQo1pR8m0iHt5ll61LaLYqANiz86xTHToGef62UYUfPLNFr8x+dityp6Js
0ul+XaF6I1R1GnVP0UC+HzbLJHvlgWnJOGR6SRflp+OHrDpKMbckQAq3d4Jg1Jt4KfZtjB59B/gA
k/iAwfdfIKb4vaKsJYcZhNlvmJKoRcRsF3OvbCf6T5+N3z7StQkZGTosTsC1j5+kd8BmksgYH12V
I1gnlRnFDlStz4bUp2SL6wJoRMFpH7KpmsZL2MSzu6sIV771o+H0tAQMu08D+rrxbIcifoFmwNwg
YGqR8KMbsoULPnOSlSDpbMiioMtvk5S0RMygeXyK+zBCyiMwXJ5JBUeHDH9MEOpHWOSHTw/h/EZe
nILkslrfz6HNsmd/ipBTM7f7QuiD4CcMcVTumTzlLNmzOmiHz7BLk/VMt2YmqKJdAkU9Tlf3hPmK
etGQ++fegElh/ULoxvK4mIg2JcdrdsbeljUHRTZm98CqK74C3Q156CR+HWgLHYjplYia+tpAZfOO
qf4/in2OY6Ck3XRdRtKw9smaBvpYBBA9fiHQF492pijceaRfmK3QQLuovhY4G1sEIDm5JLNVUa03
ahyD6ohFcMIDGTqe4PIKvPrY9/76PAk/Yvpb2eG5Ad3GxHgMsW99hC4RAD8NdAp5TUDKwhFLosx4
6inOA+TUO/62dnG4riuP0QUzT59lKBeiBX8U14QcryAGeLCLidm+h7jmFZqC7Q4WTu4zhWXQ7cd1
bq9qqN1pF3oBtvVupSD5oi3KsyNbg4lReCWGS+IDzNtRbPjJvh7l8N4uhvZA5a4FOLQU4amLmDnv
hRbyL/5gw+FouD42qm3FZzmJ+DokRfkVd+RZbEhjMSTjadn/dNqlo+47khUIvUUxswlZkNHheGP4
NOEhJxcv6oZ4P+qh7fA7dtXZR2RjTkvXzcGR8QwhQZSQLG7nCpH1kXCG7nslrdP5ct2FVHUHIF5N
P5NOJ3JK56cEfy8CC6evuh/HQaG7TSAeUMPKDikhcXsOo49cN/4vCLZrdR7JDrgfYKvMG5Eu438A
LUq5WwMfp+wqMXOfiJywcs/0rGsuk11vrgXYS6hZyXtLWO/hYUfrFg5/Ii8Lf+eqx+UdO2O94qwj
6DmfWmwSGFTr/Jy3nvOMsV3jR4uRXNwRxZC6V+rzFBX0InobHjvisrIzcbz1DrYkco0t0KO0OSUJ
LJKr9RcINKAIELIFDLS3dDRNfmVzuzynBQ/pCSfnwt0sc7I9dcgViqQPhM6Byh553BrZPnzFEUdA
Z5OZ3N/jPMJBgFDV2h0APkKXgKrRuRQD83Pg577Ji3001je1MIiiZb61EFhLIJTo9SuZjA3PjlsP
xZ+qqnAnOo0W5KxA3kfLt6F+RBe84c+B2DuwYa20tyvxcvh7EqFI2pNdQEPb0M6tMCBwBhISxf94
h6cKtT5siHFPtZ/8M8hIx9NNFDCyg6Nd2IS0/cxxdJ19Zn7LSPNRsoZJX0mGw2IJnzHBs8lLghDm
utSD8v9RhazlYeKC+tcRe/OtRuKyz0ncA7KyLGhWhA2CrQlPYJtccFboCwEEWXpR/eC9jolseC3Z
VniHGiuVvRATMf9H/rL7p2UKVN9emDre47uRLEHHWK077QLjRkvoDA+Q2qzzLiZcUOlSMGVg3lj5
NMpZgWSL6Vhl3hrYMu59mjHL/qsqkgGOC5JEPlMIVsEXDyC+i+2A5Do95Xz54reWo+udlwI1H/Mt
NTv1KYp8t8K3KoL/aKJ7tPszX9ElnSWZsTvHC0b0kQFTuL9OWFKAx7x75CKkg3bPwK/wEjtIedOT
t/BQXlKMrrg5BOJRTiQBeD4N3UBFZLaS8rGVKaNcsxMzoFioKSBO2MT5Tsg1ZnwuITfNHXmvwDE7
V+68fN1nCZz1PcQNKV88r2fvjNNlKg7uxE/8gDoacZYdQn2WjiP98xqFNTO5QOLSmoB0+fQyTtgf
sj6qH3hOU8LMJqb0AI8r2DPR2Mh9ARgr4CNlmTxf3BwRHjPiMI7eG+wNMOJqHfksiDvz5RZK/PRo
Z5K3AWMiDHwWhJfEDoZcXVlGL5zzDmFmi2XUCpagvZtUQORmvzbI9IHXJKeBJRUJ9t7oXw3I4PlI
iUmzrZw4ZrqIpaXZhfEchAckBlH96ZesPs65pSR/S3JU5xszZrm8J1UCETQ0aVmgLigbmb8ykg1p
3isGBfI49gC7Ge02NyZFEoJmhZIesbvZrZlDz4pknvzSVwRWQfOwgqgqDkzS0t9tB58UuyJytEMz
koa5bTzLQooWicS+OVLzl7NO81ceWemcVKii4J6ZGjY+pJTVTsMn+dsaFSBnlKUfvNvB85xNg63b
oi2UDJpWtArVZplc7PKlMbPdN2TcJERYBao9Bd2axHvwnGSzgOVSmMInYpAumaniN4Jq1QMDNRYm
yU2kvwOePtTkAKG05t5R/ndUEti+oYhegISmIQJGwr7o/eDuk7cTu2n4i5KCc2Zoqc+OYmGMsUmR
OSC4rckzOjZJQMw8jk/Yp2IM7ROK7Lh+jxjm3SKEjbjyay0+5yUikl2VJiA3fR9ob1Krpf5OcK4v
IAdUMTkvcmgRvxQG6gq2X1QcHxB8JWxBrDzo8C2iAbnXphyKa0qmM9JcJ8ir66Js0H6v0jfBDz+U
Tn9UKPrI+2kHNqon7OlZcuj8wX8YY7oaPOB55mynCsrFhVtoBUdJYcjf6cnWeSmBVzG0WVW/jq+2
c7sKTbgBQXAxAMvkwYQMxi7sK8zyk4tq+rqhTWHP2HViGpmm7g5uQx4wyPGaLD9jq44ckMAqQhs6
ZpN7dbQr4+1M+qC6k/WEhSRhMMdYuQiy1pJ+xokK1wIUXb71Kh0/3HYxaJnKogE1aSB8bZD7RtdS
pBkZ4iBuEMOTHk6njEQK4uutp+mmNSqPc9yUwZ74G14pOUB9AaXYyemV6XMMbGhJOPHhmTh2O2co
2VDAJgF3Wzdm6Z9M1FPyrDT38V01r5LPR/Jnk8dSmmV4IwxPl88S1c5Ns2O8lFqCoBzszKw4zy0g
LNh8oPow25dLIUFc4VI+RHMiaCKgFivEfkWaHjuZQ+vfeDOf0008uI4m3HEOrjwy0TQG37S/87Mr
/daDTFvgTmBsJi8u6yWH1t4JkMtHlXglfXslrMvWkDz2eBkbHnYO2w2pWqo7Gtn30XuQFPSarCjX
A75svA89EKARMTj7G3ZSlt1+EYnonUMXjThWYslbpiNDHiLorV/DFIm/OXw51EYcoIBJE4ZIiC9c
9zNnHKsPITpCosldFf6ai4rUagoUkuHpPQmaTBVJPMBOuESf0AYR5eV7rf/YLzIkUg2cM1VkN0Sc
bps+XacYH7oGACGqpHD3C2KnW+qJDN3jCrH1jfUz25UWpXV1lAw6EIdl/49EhuKHV8Ro4V6CWSQl
PHpJOrNuqG9YG44klI56Dn6hTQFfwh4N0+ESM60HvdqH9TVpdHjwGV2Q69LXct5RUArOW8Lo0JvL
cmYVZwzyL04lBakdzwQjaS7tdAtmI/tXjG5P4mI39d/E+/p/TUEMX1anxW86IzgXKBP/Zosm3MHD
NH7G04TPngDy0vnN6YzAPx14CPeUjkR/1o4XITSrwRHedV0AoC7wTd+eihmtLNI4yOUPOU34r4YJ
VrmLdFS+uSp4nM2c1I+6nMVdFJlq3i469AmJWSK4jsniuP6pl3MA+4MlIZNyOBAFRwQKzle691Ee
2LiuBYR1Q/FT10tJfdoMVF1g/1bb4sds6CrBFiELhGnfVs+RElNxb8Ra/fHWLvD2TYPhwfCbOTRD
W7r69Xe1oCw8Nquv5i2aVaK3M0OnePEYCA7bNvJKtXEq2SGEaBv3U0+V/ey9PuoPTWy9ZK9Lz/Gv
XZakXzwTU38EbBpmn1Pt055HzsDYPIoWed8sdBq7GBUgMdGzysh56lOxcO+m4i2JLel0KhnX6UPj
ZyM5Nwndu46Ik2YHuYRoUMZh/rzrvCD/aBcXP5Zfwc3AgMTWMdnNyc0p5s7D0NzjOOmoc9sWLc/i
Le7VXULCqhVWVGgZcWZcNHBlQ0X45mIFdF8mjFnFlYQ01f5imD4CitY5BqqFJ3FO6xf64ewLHh8j
NwxaTLpMlGbBNsxcB3Ni1qABbnYDwQNI7zoJWG6r884Z79Y2Mmq70A0Vr1PYaw6xOQqTXYLwDGfh
xPAPzhlOlRnxse7TOuBQNy5GusEx/Iw35QlWFcausKF4wCdvyI5tN2CHVTWpCkDUgTUplht9VjJR
KxWunl5ZRpZtIQ3yX+vEHqJxxYqvvKsH3+vcY06iiV3vsSHnrGl7B/+9fhKq6L0D/ZjqPpbWXYnu
8n01JoeqSAeM5TLHtDxITM8vjQoMHyyoOSgUSI8N9ktW3Mly0SvixsNMXk5z38etlHdlMXI+Xr0s
6IhWQb8dT/DtOOcCQAgqNEeW9cb8Zjs1h18pe9PyQ+cNCmcyUIAnbL2BVNtdqdXa3rmM8NGYNcx1
4YbF6Qg/qo+wy08M1uuj1/LHX/MaFxTMNRYYyHeVCZ1LaZheH1e3yYunvkbBuWEM0PMfNdbmUO0y
AgRQwk/6bvTmev4us06QwOYsAcENbt1uExUMV8JogvXVBTznX9RUQ4tyvGWKsEhqJHgFhSn5oSRU
MHlo5UIRHPRwmY6WpcIfuiKLY6CKPKRnlJboq7ikW7BAGRwh+itwohfNotVsU+OLla4ZxvbOA/kJ
GkG6tt2NHcriXSKIXXhxy0Upvekl6bn3euHiQgQ2QnC6ZykhzUsp/KG9R3CwDB+hpSdm4lll2S50
ZryEPvJcYCayG/+kUIuzhyFPx7vWM/oN8bfbnPxeWJxAWERcxggdeTaLT31Yt4IJUee1Lvuhoh/v
ytkARq5tOqNA6acbIqyDHPXdlmhmMQdV8e+K98vuIY3KmngWCtHNmEMWQ6DqJiDR+WKC6Oj3CVrv
AjavPC3JOrCEo1ast+i4SEOF3YxHKSkS8ha5Byna2MpYdT93gua97aFLk7U7oyisCGBJztUYmPjL
Y5j72aEHRgmDNOc+r8tifXCmyW1+wRzRxRMRCJwE7P3tikhc10n0auje+h3wBfvTDQ6FfBdSmZxQ
yadfKIbVGXwZWnzUci4vPU3W3dT0aBvHW6FGriNzqDfWEH10hbCL28BFkultbT9788mgNhD7vvFG
+ZTz8GITq0F+PDiGkIfdzLX3O9aI7KGOhibHF8nIcaO9WJY7r1V1cuGJ7p9CkH+3wAarvtmX1HoX
SjoE0CLDcpn5vt2tDRk33/WoDdByAKMdr1qpbDWn0Kxe83cN48W58DdEzWvh9fMT0a+ze+cIN/yk
MgyamvjmuYS/Ca4BxclWlUPsfc5NMC/Vke+iylhPYyoMmTeScfpL5b5JCbKJyo+CBSs5axUvH2a+
G1H9lTVmkrMUT9rxPS2zTOO5FxprJWy82juEVGj1PUvpNP3Fy7v60HFZ86No6PPM3dF33oz8Y2PJ
S8b1pKMGLoAoy5+xguB5Oyvpi8pQiBv8pAojsRNxzbjP1OmAstIURdC/Wv6xPlchpzBnKPPo4K1b
x/mSJyVMhp67hbybstPwzAhghDCRh7dHrSrlD81ZMHw22E0vPGEWbf0U49cifYP2kET1AOxvBpX4
N+6sMDhFcUlGfQ7qXn3W7FMUkVN867j7Fw/5WQ9z8CDQjn+GxMU/IHAgKxD41WAPRI2JEelFqmYG
JFEzMriKgw+YkZLMtnpy/HeU+0F3tMiRvHN1QwJRTpFn9CJDXD7GjlN9qqGh5/sy9BRuUCRzV5ur
LCFWCe/F3vfwA1K6OOnZVTPOo2Etq9+85PqXxfcOXla6/hdbJYLpFjCJyTGXgtRmdmvqq41Sjwzb
acg+1r4xT3CnmGd3eCAQvZEsje+jC6b2N1VZYv9Vjs/9okJyMXeZ0cV8wXLSvLSJif/L4ZFYMtmF
jZHIxqCyynxsqy2C8Xn9iOZAnAcC0vyt49P5bUfmtIrFDlfRkTVrikC4NWBTijYMXrtYLxUeLBBV
2qtvFZPyGp91xi1SHSV6OTNEJGf0HI8TYptGTU1zKMZZ6h1Z7UjRUxDtRAojPybwd1Ysk/Mk6xDO
6P9xdF7NseJqFP1FVAkQIF4bOjm043GYF8r28SEHkQT8+rv6vs7UTLm7QfrC3mvnTDThVSJxpDaz
eyJLJucwkVNu7UvP8+6d0ppQgmxu8cD1wn5+Dh0HuHwfeKzz28XXQZRbnE4HYlUWdUyW4AoLX/DX
j+9JecUPVb1Ke9Q8AnvmkJrhq7RzOGwKohA2YOIRZlwJA9NUx61fG+Q6vOcUcnJnsK+AkcU07QzP
ZgoRCexQ4G/O/YzB+N+Www6PeiOtMqpXJjwgEgjHqcG8pS82+HZUeSJc39j3UUEDBbQgRAJqB1ia
2y3C3sBYv0Oh81tZt2F5025pl50sP23um5LkbKyAep6d3ZJvLuHdkllPPGMz+1zwzaU3uQ+i743K
obidRN8UV2Nt2N4boiTEz+o5ZFHh3k1g8FhO/8FjA6g7xbqgI6bKHrwjv0jfXBvLzVHXkPvrM6Tv
evmccQwgal28sDpOzNOeQQYqkkUL2pR2rm35aZJxWu7J/SHLE9UsBGfg/C2BYCPW/J3KnI79o938
4L1Q92TlImtw8X68BMYhgBglhRQPymIUps/2Jja2nhBZpktje6ML9qyv7UdvW3L36HEbhQjELVn2
3WGay8popOnEKEzQxJAVUsE3nhLrLYnQLMR3lR3IeQeeobRoVljss0TUQv3FK6UkfwQB0CdUOnNA
3jGC3V2dD4wfcDka+DhiWDFR5/YA2b5ZfbBSkm4JH16NB4bKc7kLO6K5D9IIdQNqIvmeAxib8VTZ
bvdBHTkXhNpzVnw5UDPe4JpM5ISkzW/Qz+bYyMV9w6gR/GbcyGRf2HQEOMfJ6iLp/BKiOAC6oIHj
YVdZ2n/01/N6WkQBv68jEeQNpTaHPjY7bmOdCPYjgXaY0mTG95JbuMHbf2hVti/Mmu5/cI75MI5i
2cNcD6PdIUBYdM3WwYqXk+6ynbaJkiHCZYKhKaQU/CAj2t745sNwORHNMV39gzTnD0yTC/8RTVUj
EL9Qcel7L3f87Q58obXGeAgDXOZkqgADtK8grr6hS+LdDiAF9qit6m/d+WY4dxCbIB4EblHdJgCu
LAjN5KQ8e4L/qtglaDUZEaPA5/jskNveQ3QtMRvOffC8dSOxG4j3cyKsJ9xuvA1EIudcoX/cTlh/
scfb7ikAWCaelmxMuL3RGJCiglutjXu3rovLVfP+h7eEgJmhqNYILk7hsKBdy5Nj6xKGdZmQ1/WD
wwVJ6Jg48jSRk8LatJDLnR8WgzwXpHICaaPmB2+PEYm4lTxkmd++WVVR04jldM2E2WKT37tzTfqO
nGZnBMSWme6/pXf6IHa1PW5H1rnleqOYa7GRB8Hc/EVdHPJFFLzf7WftQxY84jZwzeGaFrS+eaU1
j1FRXmGgIC+IF2HZpZPw2S14z6lcpY+TDNM/1CWC1aK+7Iir3RUoWHaitXT4kKaUUzd+WA8aMi9K
9ORwvc6hw1REazlyvGpeXdt5bViiZexG16GJXJLWnWgjoXN+qajkswNgLfHcprA4d+L6KzPurMf8
iOmnDBlxtJyoVToa9EWmFndCqPpE7iThFbRImz5B8kE+UFDafxZrgMUh5KQ9zWhf+byI0h4h1PjJ
NzCyHEdN6mtKnqQnG5Cl03rPVoMoiyTzLGCYswe6S3Hk/jHOihRvkjZb1MV3e9CNo7XuheNq9zFb
543bBn8/EiFU1a9j5qz4E7dc38+C6zl0OhMeMmkzmWJN22zofytJ4C1KkP6ZfqLH2ou76FfV2tW3
hA4YwguWfLrjva8D1Lqie0WuQfI3Kg/6l94qTQKhcJ2y/dR63kPB9nADqImNNO/19t3yvqd0VxOg
Y4b1no2Xk/WfHcI03yWwFPDDkl0QnHDisBlv3BkIn6b9Q4jlhk5xdDl1mvNAFzbve9DLzXRgpZI7
e35XGwt8ZhQbp2pyt71mvhMOcd+yf/GPaD1GzkeRw6i0n52yoMvTvWdZx7F11/7oOQPfgpOzYeBR
TFGNFNYq/kzSMxXNloU+oRPMnGKR50nwu2xVlxALRYwH8jMNSa8BjI3yyiwDrxiT1eoZOeO6XooO
0xXPMlzbdpo7LlOiE+5ZkU4MRCdOtyPYBO+L1QdD6YW+ejzqBgb9GSEluqu8hLMQefg3Xq/2sIz7
2dKYJ5p5uC8sCtzXiVHzqbcWZ2Q2nI5UjWPlIAEk9SDFP4TKYbwxFhdGjDWGo5MAtia98QnAhV4/
qPSBWTtQIIN7x+wDJbflz1yMhKhQNmTw6lISKj9UKar7MIVuQCQzfhps3AjER1dGDEs5zhNLq2+J
zAREnkbZGw/MyxkxNNn0tKUDkSdMHtQNURzkMXZlkt7apaXCNy2m6VQRClLufDUjmCAabEVjFpIb
RT9o+k2K5gjE0zF37GSz4BkaEkhfpvTqUtuC5KoWx9rvltN1x8gqjYzE1bxw8utsAXLkhXThFoJW
g9rKlacuW8G6Th7xAxRAjVIH6pfJPHTEJO0rGvRgn4LncO8GFfZ635NsInfzBKTgUBYOFdec20Fx
XuCk/ep0QXeHSRHyJkGB//otxUSb+QGcbzguRKycWEnl21nPBkJhXlCw8yZLktXhZvXpcWSfw6I3
0FzRlw6VSeDyawzdfCrLYfhvKJbRQ+dE4PM15hvIA/d2Pw15d4ejVqv55BPPN9yUwqls1D1cpx+2
7vAk1AZAEUItXfPTGGdh36lxMkbI3yE69rQxX6CcyhkdwqrXGbkm0JfPRFTtEb5YLd4kEvHyGapH
0l8WyFjEs8LtBzkIhNG/hqbmCeY7h4U0s8UN/gIqNpzEO82grXjx6wBNQkCwtmKdn1ERF9TuuJfK
dPAvOCkIBmIDcCW3bKQNrVHrDGwZynIerm6WuiTkLi8ZKOrNgawxJI111jkvK7Ogitk50XYj2Tdo
dzn+2ZdXKwvbZC8r1dBG8VTKpDg4GbGXUFsm+MPPZS3s8IplsYblOUS4j/hCe1097kpCLdf0QINR
SR1vaxv+51lVmcXatrbhT0eUWxmDeO4uLdD419xKCrPDBcugZ6GLV9EAyvi+YSD5XPcUymwsB3Pj
Khftpoed/zm10pxuxpDSfiBGszgHSKnXYwe6Vn5adOsFoS1ogopotooU3t+WV4Aqh3nYPjdpkOdG
vNwVZF3hGEQb0vXD/7a8nqafrVzc5bzaJPe8KAWqGhSEgVMEsKasEjapqE3XcVcnHVIXEeRQ2mTG
nPgyBShPbhVsOZaFdYJ0MubC8+SBpG5LkXFBSHl74RRMJHrP1GM1icdeIOwEOzrJo2TSprwTzCoY
oTFNXDs5O4ddJDx3JG559aNcBGocmRzOSPRJ4AKrVhLoiFqRYiCz7iy9OOv91KRe95eJ4MIIJ7GF
j6+9dXL72EBGQsBX4XXHOw8PelPjHmV+mX61tgqdvVyyJb11oLBM5F3aS5ZsHwt31t8ModxCLTWI
6onIF6wKcYd4ZKHiHSr7UuTh1VZFB/zW11j4nllJuvKjc0cLvocjZzu/a8XWe/tlgfSyR0lcTr+S
RkIm7FszsBn9zA3sXVjpejUyxzaBbpvT56kLYgVfIHbKix4fXrXO/QWj51zuOQyr5gF2lERmCPgu
vcs9VB2PvU2X/Z0sA0iovT3IJWGvjOIzw0bPpsb/8agpnKsqOKk+XK437B8To6ybUEBi/lhx7aGO
r4dO5CzfWhZGxrDf62IHP3e4p9IHi8P/EVzbV7hMm5++SpwPbBbZs+TBsWXrPH8PUtk9pt2ssw6m
7X37qPRI4bwBC8yAFAUkb8QDYrGQSCyVGPBsbk2dFTkWySqswLOgvUMgHqZEruWbZOuC4GVOz4Pd
ewKkl/bN+t2SJhwcZ+mzJ4XTi2n5sywontFkOlkaz7LtVlLkhrX8HCRb4NgAgDWRW/L0I6/tgeQd
DQOpEVEEV0Hy0PvJ3N8geHYVubiatF17s/LwgCcBuCqHwzy7x67wc/WUgd6nF8c06h98ZJ/u0yq8
Lj0l20htknhO6sSl8GqsZbPIbOvVbkypDg7BlCtHLgLz+5GdCniTIBDdcFy7TFIpDAUovKNd5x6V
Sw+C0gpIEF9o0XBabE4OYBClEIL9kDIHSi6whgNwPN2UpxoChGxxZ3AmLjH+XFv8w/vDAdLNfq0e
XW2kfsBwTiCjhYjT2fNo5WXUmIBIzKgtTOYOmM3pbtklMxULuzgoMJ/wD9lcfDfTWjYRfrzB7JY0
EfKzVFlfZLe8PoGLcbpEuY+LoOF0/eGRq+m2N2Jo7lPRJ2DNfNbrO1VoH7heL8lyYDO2QIACaIT5
gOa54wP13OEfC2MQ947VRSl+/QbpPf1HWTm63RFj67sLHmSksyiZsaULdPUgHQN5crt0ctEgrmwX
bmqfoevJSJVf7ZDC5YAnRoQ8LNw1iPRGxv+Rh9bjv4qSbv6LAIIJIPFGjppIStFgVCQIl4Hbzxjr
eSQggwZLGh59aWvfh1Xtol1maD0K/1G5IHYIo076pL8V2EP87sJIG/TfGmEIzSHzNDiBq/wSABMy
xQWEd2vUoYW/pvUeS7BTA15sRCBUBEwfC/VKIoJB2K6KbT6UTRFUn0y/w/lWbcU2Hk3Tk1hRp2Fu
DvSsAXFJ0DCzQydscvmsQUIyYnaBB9bY60rm0pU9embmP84ohDMknv1QO5DDjFLkqqeAwPb15C/n
igYLoShfTx3XSNnA9CFZYGpWVPkzIlrNsN+bS/KONL0DrMSR6qBpKPxjy4Qj9RFDDFq2rCGzDlG1
sxvclYhdpjbeegpY/4mYvZZAVVFk4UkQtfzNKc+ksS58ede6I9G2KC7edSWcaS9AKRoc4wPGLomP
hMGSlyAlwIjAcLRbsvlMcFTyO7QuIcudl6jhF+WI533R39gdvl3EcZGPwoU4Xrlp84SwjjCcaXEB
L7TFUAcHhnuQkUs9WFFL4Bo7P3e2ZjZ6nEhD3GH3M3hQCFX+LpVpb5GNFLD2yo1WyqZ0pyqqvAX/
R+rgc1OASvGS6zK/HYa+DW/hMcwtRucKiVtKlL2zZz9FvRakKUEmQZHzSAVWWyDsbBdv41A0ISks
lso+rLHNt1MNzXHgqbab5JYzAAXVOKvxJ2P1+CoqsbD3xYyGiN5uKYobiQaEARXFApNxuradKlXr
7RacdPAmVp+n3wKESuhSyK1vww/wHlcX19SeEsdHhUKXkt2QORPMD6jIi/w8hN4oboOlWr09eRHZ
n2GWSiEMphG8h2qu3wqF7vLLb1JGc40HaStGBOOmh660rf9S5VW/I2bzhl/DHv5M1rbitiIJsI4M
IrBvODK4/0nnZY/QJddUztkX+hm3cu2cN/LcfqrU71ooT3DHkfp1W06OYGocdn2FueV0F7/jjDwM
RmkYbk+kaWUPLTCo9ZjUtacj1rzXSJtWBO0+IOOZ6Jk+aE4IkDMZ210bagah6B+fRoeF02HsCat6
2EbG+y+srMjm4PvJ2oj5MABJhC4kuHttXpzQV4O7x8WVv0o9pfqm8F04GOTtwEf3lSUuazpjAyZi
tH6ehZzbQ+2vtiJpKZRE6k0Gwa/08+FFN0vJTJqD51CgdG6OKm/TByXZaJ9mlyEX8TtViEd1JjJy
bw3ahyQls0Ts3IC580PW1MYHOT5JnA7DqJjDpIUV+XaOH0EwWw3OjFaWc2DZqJgmE0i6gybF6UMW
tL7A5yV2x/ID7Kc2miHCavHJEEcR+tax6RPSMUoEAiVDZ4m4CYch62cCRq3HVi0QCoHcFO4OhVqK
RBPb0/VkxuF20D4v7leS4mqLg8TynpEbAa+fGpM+6VoUf6VViLuG6Tjzt/8Tu6zQQ8NfbhtHYIIL
CcQyA5+3znWaC7LkESr7WHQPzFaxW9EJBElzPw6CJSb+75BUJChn5ZVlON6CIAhQoQ0bd4xf1ubH
timCA7INgG8EbX6eCSe4DpowBaIQnCVpXdZWj7HwO73eInlPuzs0azglliL7pOJbfWK9uvR1wgLi
3RgvIwMLw0P53lhj910QJ/+3AL5p31yznV+tHiVmxJqxudF8uDzOcJgzr7FJ4Hht7SF8SzlDn72l
7CoEYBy8Aml+L15rILvdmXye+cDij+9bJQHRhG7nmShAkz5Q2KzBYQEHnXwzt3LRcwAvq47CK1zn
JLTKfzYhtr+K7RIZjNNWHEN4t5j1rEqoE2Xeyp4y5NOTWS1SHKy8NiFdrjBBXKP+IOwr9Ya7Eb6g
ZD3OM8PgpPUAesqSoRmZTNuNmeYALBf6+3u0VmN65rd0wTjbSKLjRnglm44upKVbrDIB2w3Y1r4d
sTbmu8ldsFtx3zaXtc/NjGvB2MCKHLuJ3Q3ozt229fptUuX0gf0Ryk5oqbLcByk1ZDSN9rVFzNPu
P800CBRKzpTts7Hm4W+/Cfz44WiIR0ItUvjqtnIaf/7GkMd8dm0t/zs1K6/n5EjNugWB5pG5AAxb
H0bfgd1iAlSMZBoe5y1BsbnzmyT9sdHzUCht2+CeVE4O+K6FycOpimDeOThTp5r7SSuvOQz0eG7k
BtrrX2SdsBX3B4LW3T6bSAAh6PX6Kvfjq0kBtezZqV5pgygqiE+ifidfDUQMrW9DnMVx69HARGaU
eCrSLHM+fXbD3t1AVtjy2mCwhnvjZjWhviiY8ENbM+QfN7Hss5rCirCXsqc89sfEa27RmC3FlUnR
/hTWxmg6p8B/Ua0sPzCbpd8JqDyzb1bucKQdIW3qOAeY33PZPyRdfxU2ZTNM9Xbs009KDRxKkJ18
9nRtopkMpWz0dgFDtgTZzTbFXuCSlEWMVVVHpQQE0EqkabSy0pLPKIHYPvo5Mc0L4d3qsbZ99y9M
gRkMuuzdrypDXHJaPLO85G6L8ge9yBDs8wzW1YOLs6TkHs9FebEFXr6LyXvvCkoFkYDPSmFAjytP
bWeY7AsUw3qBqijqsHPjfLGxxHSmHGTsDHqCnonYcDzpuV1gnwHcsI92iFyQv6om2miEVhJnOI/F
DgOImp5MT+uzUz1u1pt28IpTM7X2eLvqTIMP7xkH7DYaIW+fWVMRHDjR1zOdhUQvPLuzb12MxKkR
nERC87PHg+rO78xIM/FQdywV/uG8wcq9n4IOHulhRm+dp/dVimTCO+bzVg3jvgiwnVJ1eON6xSM4
23vCX4UEZQmTidiEyXP/WO2MoDWfij6kUssxNsxkBg8ww313tCMY2hyTriPd+ktnlX87jZgLMJ8g
KahJh0KBHJernPQ9grx1OExmbREWIo2xGNrbFglcAix41mNqZ4T3zK4Xv4QHSVfvypVSFIJD4PTv
folu44hHt2svK75RC1NlAg06AtDVZI9EguUOE/CN4Q3qmxVpMQtUPlTOH0U0gkr9KiotuZlbw/mY
nzbOafRe5AmmOJQRG53RkYz0kzKYrwkEfsjZgSGuijZPLH+yLewlXuCh7g/Ii+x6b6NMfPZSLGhx
UAMYv3GVVf0piA5w7pPOp35lJoHslAl/L/8wnZt+Q95dymXlzWQFLj73NM4gX7AVJNE24oG53gJB
q+uj33lzcOpsRsxstwDcnFjyOOlfcr8QRQIzlP6h7TJk4AH23+xEtM5KM+PJXjS3XjaN019ufCe/
BxnB91Vg57sidlr54lxL9mcUEWnyAoPqullcIaaTg7byRB8K/OTZwWyAwLjqUuWcpJcivqSQnd6D
NVvzY5qiYN7pYcFyRlOOoJ12XjBbyWw6F5+qEW6NX6k6KhRlb9SgVLKfPfp6dgw1GevFQ6awr3IR
AJgqN7jP1EUwIUE7KOWpSPrd+kgZ5HB0KphR96Afvd8BfMd6NzuuGl5nW5AGx2xcIyQKrOBclyCU
nkxO9fvR4afwT27KfAgpVWMwpmfbvFtTz5res8xT7U1rENZGTFg7wdRI9+GD2y6D2DOwFFwR5Fa2
/xyb1eABGZsHATVrMkahLpTPF9Tvc3WeM8PojJFMiAQqReIpn1yEqJ8TbjH3vifOeDzYCXUGhAWH
d2Yt+bkOM5HuV5ZEvxgdYf3LiNbue8QnPyzidRtdb/R7VuRUaaPPvhB5qpV02WtXq/WL8mKdn3RI
sjNtuIPV1Id+hqHI6qSqdyjRm+4+pWcubolxCIpL17IEikPwhqyucYI0zHcQmrvYOTEJQuZ3XNir
DMIVlCZ0WZ0OyRDAyzbctShgxv4JPMNG+YEMACmjZwT4lBWJVc0NEybWY+7bQd+/0mwYMklTO63Z
RFnbSEKFlsnov3fYVxYQF9cSi3+j3PB9VOE6/C1CeugTNqnJOzGss/N3bjvbemRybpJnmRZ6OFHN
EDlolsDFUe7a3Ca1N8jmcUGjne2vux/7JDwccXsid/tXGmrW2uycBOEkicSMntQe1SrVzkD+LBwM
q0d8JA/MqA0lt0PKkbrpUuw4e9/Lh/oHXAHUiyUL8g8NTufcW53FlMS3HYeUj2T+U10ldnzOYVzO
oLABp8vU+D8JQexD1DOgJpaotLg/g3B2Lj7+w4SUdp7V+Hp5+dfpq/8eOoCHGHxDkWIR2AKtQS4E
mrMZ7P60zWK6sqw0disRIvtkdbOWHcgBBai0b9R2kwQYnRh7LRAl9ayEBh9oCOoZEH2kUTkiVKnX
LOxjZnREnrIg8VBtIseG6czz8r50XIuYJfv0j8igwTChN9a9hf0BD9PAyxQhyqO0R7gm52sub/6G
5nr8R9oAiiQLGT5b5S73+E9gZzBUt3Jg5tSAf7FkY072UBQn7JFxAcZeMmGSRAKOPJk6RL2Xflm0
sUZy/4G2nwVf7i+G8FkciJ/oahxShAhYOfseOQT7meH427hd9zyDU6+Xngf0Htohc82qbNX0DnC0
+to2Z7jC1kxiRVkwuU9AhMyzcZLxkyDL5p8zyPI7WYPkxnHMBN6xQ5y/W7jDMcAhL/py3Az1Vb/q
vtuTQRVa+7Cuio9waoDj2WigP3McbC8W+vgMiTMSlNhgZrzUGSlau7Bv0WCBd+t/hpIihV27Uz5h
snXfQuE6/8o8/3+E0zQF0abqHoX25GsBE9MuyQtEgcwGL23smMeMM3FBflrGbJLrW4U6EyYS2cd6
h4oR2rIBZNpw4GmcjavURBphnGSZUSScaUSlsDyqlY99yJEFZ+1WrFgpdIaAbacGQVNA62dVeP1k
+6+X3eBHRGz2v5RXbb53TBPk1C0NPM+icYLbEeGhwGMl2YartuOzahJvcjqLIKxufLcasRwBYZxI
kEK8qgQ6FTSLRTIfOQjqXzNr+W0ZztorKry2bqbO1z8Ba74QHV/dEAcbMo/fpxZMrP20SX0ZXVu9
cN+k/ol4PoIdVrSzYDIavqfdxJnKNMvKg/7cj1czlpnT6qXXA0mVDnc1Mb8ti9u9zdrlnxwm69Wg
Cj5tunMeoC1fuTsAmwb2ZmWG6IRrPTJh4dTHPEmxp61ZpW77agv/NPAxpmiC8IDCsW2xjuQOEAeU
IBh/Q7aCjxbCGX02tXKe53nMnnRicw8iIlyBKKzpcmHt0YDsQE7u7jKwZbfY/bZvMVOUR5lLAPbO
X2jJ2bLaeG3lvCxvRqwQNMltYffJ3rpHoe02MmKzWp89BE9zNPXe+MRqTb8W6dreFw2ZWTt0M8zN
vCEYnip4kExp0mD5Z5cF+hG2Yf7RLceqPYyC0PKDZRFLH6E9J9VS6WX7D2OVflH9nCIkEVfX8Djb
TX2gZiLmnPe+nSNhUUrtGy/fTGRyBfgKQZ3YMeIrH4tSZN8YogJGRKb18hh3Y/FMo41hjleu/ppc
K/gJi3EuYp4EgrM6urLnEA4Qf4aNl2fPDkHfhlerQrSltcWgbevKP324olWpLePdpZ3dOIeQqknv
gqHg8Ex75khkCXGm7kKwZR/9sgTYkn1+fyqGhEeDywyREGcD1Papy+1HAhI5p0B12V8pK2weqpZd
0bCO1Yc3OdUHSJfmcxxdxJW2WOUd+4biNWl8KNFj03n1ea6L+lgtcADjhd32J1IcGqOE5BZ3ZzaE
UNQNBSVv4LQwOR0U59kJ/gML8gHj63yWDR20ShB9A35aWXP1vIyAm7qOUoC0G4RWNuP70zzPVP5c
18EPAe+9iebU6z9qGs4X17dIYsYEorAEadYEOIaWvYUb678qy+YHo7DvUVo7HgXbXMvtKsZiCAZs
rvpjCdReO0ylAl1kmoYmZvQzFHuBEAgx58AYeDdM4RXMzrKF0U4b2G+K95elut+UQMkN/e4u7dNp
jJgUzR27cdQAe8QTkKAJOy7fPdLAxG4rDVnnZT8ogHNzRmaEHhI6rxSgmDzUHJUXFWzpLeKYbokh
4xfpZzFk7r8cuZO/Q8c1MFevRowYddZ+0XJUtyI311gAY8MtpuNIFZEra/MOEdheH5jV9nBBUG3d
Z8vi1Ge7WGCcgPOouQAdDfOz2NauPTV9cRVfQqeACKV7ke4toMzzLRBLdomyR+XJvML2LrOurd8J
QfbRu/7pkFxTg32OmNMff61tFPBY9vBhzN5V9lr20ArDotMv5VIH32E/GG5RzkAcrFBC9qtwJLwl
JqF3cpIAOOnLgPgoVioVe3YWG7FNxCu52Y5TL4QigJbbQUgwAqC0E5BCjDCWnmpDqh1NbNfgLhlK
d7qyrG53ABbGgbUobfDephEi/s0ZHFKKKpHeNBxEDI3JkflnzVx6kQX5hUWHDx4IM0yzSqROBbFz
TglFdCfoDq0IqG73Z4Q4CIyM/fkdm2GbvlfMdHbCNs17RWZuAXm/Td6Q62P5TFLDOmtkc8nPg9fc
Jq7wGqW5qKv3uqFzc7r6s6/qJrulhJAPPAEabXhXZN/Yk9s/YCuZP3eJTOubFPoGk3lLMBrIWSIN
h35W7UtCeg7Fc5l69xKvE2iexTefaTpyT7PkkH2c2U4a7GefePudcOoOdQ8j69iw6FK0rfgkkesP
/YPrOzO+fc/S37zrZGX4ftL+W/D+EDOL0AK5qpyKLxXirnYn+shDIzIYUfjzxqeQKCImj0XbnJGx
dzNDqIA0smvJyZQjWJz3CgA9CxGWxRDO0jBAtjyUSAUnXMMEGLB15RLSGUJb1114OPkVm8sCgfsn
BVxE+s2mcx1lY5m+DShJF97XZryotl4sVhe8ozunnDCuVG4/EnkQJr881wxvQA83jNQL8cKBWL+k
W9M3sTcO6382rosn1gyjFzFU17C/AWRdWDBeVQvk170HwWrOpNZKEW1DKK6AqgSahp3OZQqpZNk+
bFTO9/WC8TMWE2QNvjPBwC3w5g6JPsHTJtJhBvSRb4AGf11sYF6CdSq1Sml5bVyFlntv8wgS3pLX
6pYkcFxK/IZOG7u9y6aQmCxqsJGwSRFZpneIkqUowQVkb6HZ96Xl93v02XzlnD7BWyVzprUZuh6m
HLpzT4N1/Whdbet331F0bPUyFwMZtlX7RDOFS4qaVsUNvP3iOtbBEaupZLEMVZJObMIvcOox3JDg
ks/zHwIOmxd67fl7yYoSR9FAbo7FdKGLGqaV9S4jXlxE6VbbR+BdpH4NTup2FEhN+YZavX8bQPEV
3IlXE0NuMWOhvMoyAA0FfYQ758E/zhIVxNhOCkzD1Wi+MjBZ71snKPF8l/ntnui43D9phafsmFKq
PgxqottCGF4g+zJV/uZKjAuwOQmpv8kGq3lGUpgh08mgXoPcb5bPrKPEirKmQ6gNvNE+c2DRww/o
T6rYQiRgTrgI0gvjHXZZLsMOMI05t020lrVXRNgM/RBTfp5y9LPfhpqetua7rtjzHDBFDXubLAF2
gxqdDcPNvrdidvdz9sxkOaXK6lorXjBBisu40OTGYVMhMVsVa9nzSNroK1be4QRBULAU3FA6Arti
pcra2immfTFtCSwGHgk3Bs3jfk7WCEiyJ41yPGcKd/vh+rh4fL28RXs22EA46DnBVyIZ7AnpsgJf
Hywcz/RMRIOvwAVJIF9aTVVVKQksQknSDtAnkQHLPnUQMBHD1hyVbTQxbHjlshiHsn4OCC9LD9r2
l/+GfLkiYHoHrzCLVoluAZEHOV7j1H4xWZVwDBwcKDsLpfGfAsIN2BibPL2dbtBdxrIsgfMIkSMJ
6UFsw63LW/tr7KBOR9jznYcNABHiGM8QJjUj1yKUdZSc2Cq8cmaHrDTb2V6KfDg0tV+9q3XNvF0H
dgvZBWVCdRqHLiRRGhNfciS8i+6DWSHs0p6O5l8xFdgfnREh17m2ggF8IRUMk0ZpZHJKmY7gdV/I
wgZAVN1v6ywt7G7p3Lz6AXkoMY6JJLwUHMr/TZnJ2Be1WtmxbhJDx0q27zezAOAj0zJ0zJHY4LlP
wGK6PsZqWTzmZe+aiJ6+I8CbwCneC1wk5G8rapvY9azsY5M1gu80d9PHam7ccU/ckzzOgSBkafHK
6Z4yb8mPDp1kvpPcPoK3fwKvMzCz+IH4VHzZxJdeg4espn8F3K6eajGxTzQbdpSjNyEKRbLc09Ox
PcgBeqNmYKzj6OILx2nzi6/cbqNKJNg1yNOzt70l/czCzIWxA8NPbjFGoT0BvUdNl5GAOcfckj0F
DKivj7lUkPvQaPhf0t9Ujy3GtdFgptk1qdqf5lMyeRINJJl2zUFR6P6SMyaK2KUgAGxaKv2aBmP9
PjQ+ZzcEUOuHJbrWVHasHdBjLZl/Hpui/ezhYCu0iQmyoClrmcGRJk/nRpzHa6fa615MjKG+IUqq
hXtJFKi/M07uTPHipeSFpwyumAXWV6HExi18GktbHKuqxfCrfAhWVHHDYn0VDJoLImmTwGWh70N3
ZirY/5KdNNsxA0/zWCLw/AVRPG4713MLG2XbHLxa2lH/Ge0kX34xF2bbCY71f+O88rCE/TJ+Zkky
57FiurY3anQRO3uZ++FazfZU2gXaOdsdSkKFGzs9N5tDJr3xfZ53GC4zU7x6zqrDgn7x4hSdAp/A
etV0cN6Jcp7+UlcxGuXF64rqCTFM5iNB/R9p59VbN7K16b9ycK4/YliMxcF8c7GDsmxJDpv2DWHZ
beac+evnoQeYo00T3LCn0eiLlqBi5VVrvUHmnUaWgSP4IIKx5aBQNbNzPjhQzbKrJugse6eJsY8p
71Sq7ZED89S6a+G1oj/zbAAoqA55oXf6F8T/M6YjpnpM3roOVf3WR5y/pRiTjyWYIrLFVND5bhJZ
e6GkVHpD1uDsndHo4XWDR+BAj0aV3VAK34kNbjagrrezNoeOy3uJZkgTO/rwpGGQClXC5JQqnzzN
1ijHIB1gYboWWUnrf9Ys6Jhy39b5AMGzjEzU/hHGQrvyQ4QJNMr4fWG39/jVOcYVTtSReW3hYph9
h7KqYXqva0XdI7xY5NYR3QaUEfGaQ46V0N4XLUrzQSIsSLrkMofmMZCtXWc30sFoybqHjk9JgfqK
DBmQQS+Q2TnW8ZzMPKI/OKCdEmBWt1NJ26vzw4DHO5S9gRjMUaanBHH+9BpEN4U5dDs5CFOj4VLn
FqLkEGEaqOwHkeVYTQBiwmAVHtUsANajzh7hNj6hkoMT8D4IYKSjqKBxxEDuCU4RPovtLqqAnRI9
hJmAImuZOk9vgriDgUXpOxPkPN6cFSAQiiMlTxhK7l+rLEx+WoZRfQaGW9X7CCUBgqYUd5Z9E3rm
ieI1tj1trgnBUY3J+SHM4cccVF8m+r7rrOrnjAhG+L83olnrpDKh2YNUx9sc6A/mNWFm8NIaxp/S
gkeN8XU6UOMBtU90A2MhPkKzUm8AC2om2YWieizgVI67aaycVzvpxyvk3Um646PRWJQTGxJktqGD
d+vbJvwygMD/6uOOFx6HTM9IKfEOw2aMSpd5w3dQY5eKoU438KEI31EFJvAqhpKd7U9ma/BfRT4a
KZwXkoKmDbxnaiAUDhYR6Z5ni1cdkTnCED43sRIJu8xxSZgDTIHpmlp3FqV6wJJ1DLTRaVLlRbUM
Ui+cDOXPQMvwIU0n02zvZVRpH4jrQGP5DsHvblKxCz32BmiWnWmipmSoqh7dYngCXaTIqJPs4TaC
Kwo1iWe7bih2edfMS+QQwYpRrtV+mEIEjEoAM8itIFAhTVzA0NSc5CeLxyrlUfASGoZ5nQbPC1Qn
BiJljHt6z7F0M7QppQ9dI59TFPC7OR4wPeN9C34bsYEMt5A2qKR1U1dZcxd5tW8dwk7ru700PfIM
qKvw24jpcEhlufcKRqg+OeA9CUThUPxjilL/gSpYxzKxRlZ2oTUoxA+I1e7CBsXSA8w14+SoJHWv
MiupnoGCkTqib/FNC4T+GV2l4dXM9OJRs0YYJCGlGe+IP43hHMHO6dyKuFiBiKwgAB8MDV7x3gS4
LDBlsKpkj5UGCTNAZo66Mw0DSQLZeSPlzyj6kSUZxeyszpR3KDklCL7ZanWXxRmiyrYly+s0xLXx
1rH66V5tqti1gxq/GadFPfCAnAHYQsDLIJNEYxn2zgMWfALLIaDxocD1GoTxCLbPnng6gyqpd+bo
h+GOnC/vG9+jBLNjOLjda9Kdn6xA679oU5M/eSYTReowI8eQKYjV4xumo5E79uq3KDWzf3i6hS+x
mJOnYaqPHcrqkvVmYDQHu24gIcMzDo4AASp4f9vvo29qjlKriMMOSoKCTgO0pik8OaOwrUMAPtC5
Kig5FzsufcQ1UFI24eAJqjSomvcBOhC4akHshR2HXZvdf+eBN2KLXA7NPfPIczsSXji/rEi07VqO
IhQsEQiSs2SC/cV0jJl1PKWIzfC+ygC65Ub7nmfUkB+gC5jtDUnHqty3ljCfUOkZvkFPrLiJo/i7
kyKix6NuGtwE6vALZc3GRau7+jAgTF7syKmgniN0ix6j/MhA/BfENiDwRPPHElHS4qZU7QDdjMpB
KvCqLajv3IXA9vGksqAJaMd//+t//O//9X34n/4/+VOejH6e/Str06c8zJr6v/9t/vtfFAzm/3v7
47//beumqhqm4YCUtMllOqrFz79/ewkzn18W/xV4AeTJOjGOuIu+VkGZ37ZUDwiX/OHqj1tCJFBV
VdOA1mAJed5Sb3LDmBgxHRUZGu0er4sJmRa1x0itpXCy+4vWDOhsJvpNuqZq562xHiAUShtgm0rg
eIRXhdz7qDntnU454ed2Y8ZvgyhMqgfSthygd7ZqnzcWI4FPiRyLL7BlFVwkLDw5qBTd3W5m/jNv
5srkLSUAOKvkxVVhS3WeyzdzlSSmxzMsyFwrsf1PLLpAHHVVd5Bm4jomKjD1Whw54DnhtlueV8FW
y4tVUkO36BD7zFxUZtX3wk4Q4TJsVai7EQXJ17rh/bPd4lpfmTX0HMAyolPjnPcVjZMIs7E6c6MW
mJenhsFjUw3ps4oCJgpfObltnhLxhVYXu+HXCGsaqChVtywGe7FqwtKYir7OMhftfQf8pToVr8hS
Fa6NwPf37R6ujenbtvTzHjrgHFW9izI3lUlFW4oVZkezk8UHUWvGlzKDc/QX0/i2yXkdv1lAFBfy
AZYFCyjUm8+O0szSLiWumQM0tucO1uPLX/RRt2wdap8gGFlsjACzMa3AE8nN+8S4JpNqNo8ywgFp
PyXSRFDHjqzyfrvN1ZUjhQFLRxNQ/RYrx8yiUkQySRCWC76RMB8Bowb6cyhjU37Ew68Pb/FgtKML
Y7u6dP5fs8Q+52PbQMsOOrtO3A5ZEUEknHqUjksys9eYChvh1XYvF0fO/12pb5oT580BiYT3hdWR
SwWkLvdYnZNuHqjYXJjBtW7pKjYU5EU1tuPizAkaWNZTGKbgOFTvKgYvf9tNsY8SaRp+3O7S2sTB
ndWph0gLkbdFU7pKdgbmU+qizzl8n3Gpd5lOJWqXSP+aCOeG2Ky90L21TahrKDiZ/KOZmnY+jFZK
YscMzMTtyRJid04+9BbMu32PqYvPozMrq4ftXop5ISzP0vlOsilpao5mLe7BEQWrxlKMxB3ww/5m
U4aCJHSrdNjEw8BJ5ycFNCbeEAPZZEUWzZXZzw5s25+xOq8WNXxk1ByomovTZ3Kaykx1GbmKD1N6
B6O6vUdwAXaeRC+kvrA5VqdWCkINQaqXwT4fZjNCtd8fg8j1QKndQhErgFhCOXvBCVrdF0kpT4Oj
GhdO2LU9oiMyZ7KADbq5OO4MVHTmF3zkmogwAC8du/pQ8/ocDn8+lgbnKmE2+HjDWfQugfhH2bGL
XQPXiPt28Ir2aoinUlCoKr0Lx9vaxBmayW6UGovHXKzYLu/RRXfGyEXgzviGXqhyB2LPQr1PbY/b
/VrbHFAEVWJDwxCOvhi/Rh8puSs6syZUidkwCcH9EJTjE8LwgCqhi5QXZmxtnfAEMkwiRFxwnMWq
LNNcTW28m922qVD1DPKhfx1ri9C81aGW4fRUDdU1Mbzobrb7ujasbAfIlvDFcIhY7EpZeyU3sIhd
rEdJq49hIY5TZupU+4j4LjQmVlszNbxacQN1hJjH4c1FzI3oZSNAABekU4UIvBF81IQN7dsu9WsF
oP2BQ6CF/2eN/QcDXU2EwQJLPtVQRu7JJ5uIYODFQ8qT/MDnWCmt2+3hEPP9sTyliDM1XXVmwtmv
n7/5Qiz68gRnvMSFTQlmD0LvTapU0z8xdEXgDCIGv2Xqz52DsRmCcKJByz7QA+0qQDZ9+1vWtrFl
O47N5rLA3SwGq+l7VSB1G7lJjt8XGlMqXPW8V+vgwp26OitvGlqsgTDShjou8thtUrX+OgG2gxzZ
CSFu2xwQ4oXdNf+15QjjlyZtilncPMsVp9YmkB1ZxjwUO0zfwU0plKIryyZViAQQDzr838Drhe/Q
pqj322O6srWJrm1Vnam+grV1vgCzQQEgkiTyhHOqQsZmHPsrSlhixs9X/Rebuk5wvd3kSn81mAa2
qQl2uCUXcZmRDa1TNYU8oeZa+Ae/x/UPGWcjGKmb+ToZrITk7+e+FlDfYTp6yaftD5gbWAy4pkr2
NqQ90xRiHpM3S5qqVwDuKHVOACL6L2B8yANZmYxux7oaTjkkSqr2FI93ahZM5VUTDUA/L1yEa98w
P4KZdUBC5BTOv6GyJYBOlMlPPjCzAKlXzX/IbNn8NKMwb947FsY230Gbi3hvESeJ9xY0l/DPT1mm
XpeEPTysoFeff4Q2QHCJS8M5CeCf8hB6GMnkJJ/C8isYUqe4KhxYIkfkE0jFb8/B2smn2ZK4h8NP
akIu7hSdJDIsI807OUht4MwcYRC8VxGteILDrcJrp+SBVygzCCFomNpbBUwWCjMKoFKyErauXPsl
lxKepk5sX3OJyGuRqNGFKG3lKNAkmHHuWI09+ts8xS0UMHwJTpQNkrvY9ElFG1Nn/Gwjq3i/PSbz
XluuS1ow2RactJq92BgxUmi+irHqSe+YgoNpTGSTi7IX90qX+SWScnUfGPuiFU54oem15SitXxOh
U+s0FsEE2t2Dxhg4J0CMcGjbBvnxPhG8642MCuj7ujLznzA8k691IZKXAcHZ6Ga792vHAjGaIR3U
F5mtxZWPQ7EJKdBzTmAbyN6jEzCD4wIFR1UtgV4fJNce9RV8E3GCv91ue+0UJKwRKkkiW2XlLTaC
n7VQOoR3AhDdU23kds1m/SCET/0JL2mUIsPsb/prcOhy6EuT9+l5m5MRw/IvPO8Uo6kZ3hUdGdgI
rX0HEyioULBYWOgNCGkf+Z2g+7Ld47V1TbgP79iBBWou1xrCOJmAGKCcolTRxgO0igQklSZLPbrp
jKYaL1xya68dmkIvjQOfraTNH/Tm0PUMSM2j3jsnLHidJ71JIhwB6qx8xE96NsmpEzQGHeyQ2tn8
YKIYrSiteuhabpELF5CYl9JioyElwQvT0vkaRy4ugL5jNeMF7J2gw4uampe0b4MC2Tq3RJz9rivz
8UPUjLNudFiC8Ri06EYqGTpcKV6XTFOWq2QvPfVxe1LWgi3iLA1WvtB1k/E6HySE9PFEKXTlZML7
/uxXU/cYM08UAdARiw5d3aVoRTUWylhZAsGJAo3zlAQIiVyHyTx129+zsi3msI+MJtclSajFlqSU
bFnI3yunxOu7hqcofu//TEkIcoNcWHXguTBoF7biSpA3N8dtBDfJkct4M4R3FrejZ5+6FGjD3lI8
9Fp9FGGmCzfwWufmrYdeCSUUffniFwA5SgCyzikJcXSlUCHUB9mqXozHQT59SgPEIT5sj+fKpqNI
62hzoCc1LPDOp9fzGnRcvIDAQ8GTQ5mUYrzKnKDSboM4QcLiL1rTidgxdKBWYS12HI6EIWaaktag
NP308UDtn3xHoxZY4s/zF3kEXSfxbeqSpxOPmfO+kVnwyOJOzimACvUVrE94ZRZFiZCyH95td2x1
5ngbMnmkZm1rsX07qigjFGrvhMKmc6dgx/UFktYMJ1IxdRmzoTOutltcmzhDNSS3g8lbW10k2YYK
43ZT5fBK7Lg/aWDIAVyGaXWTEL6Z++3G5pFank4G8bhFMYYH3LI+Mvn+oPstpxPsqdo5xCLzKfKB
sjeuK5zankLDKJsDpsn4JGIXTo0xKtRLPV47r7kQTWEIyzZQx1nEhtYg2hAwKcygrrT9o8CCHA1P
jRLhEQPFCDwwNj8lAAxyeDdx3ScnMKJdcOy9oJF/M/w8jLgmuatAgZ6vLZl1AFZZdKd2HBFpwfm7
+xhDYsoQQ8AM7ML4r042pSKDdJFNsmkx2cpsBN+bvTyRrFLgTI+jPCQ9muIq3lJ/05gpiC5JraI6
bC+6hn6dSsrBd06Sauw+09Ew29lI571M9oiF6fbKWts4bxvTz8exM0JhNZknTzKj0FvYo7nzwrG8
NrTQIauTy/JCgytDSfWHBLxJ74RpzDHfm0sfrSTo32R4TqNRoEXrjd5n8Fif8s7vLmTD1tYrED0y
b1QZIB0sKzZpNtAUUrInR2KCljaV+ohDiW+jPVll15aV9TcFO7ZH4TysPhRISuy1ukj+2R7hlRDe
YLvMJ65tkilbdHi0PM3yq8E5kQFFCzJJbBjfMeemd5DQzJLnMQjL8tNQgkK78KJamVyaJkZ3yF4T
yy8O4AZcAVYoAwnUhkhKjyzxqccCbY+AXPpOYBr4vN3VlbllgwiDmJ24maDlfG7zAJWO1nOUE4LT
PFMm6T/HXiCQfaC4emEdrQQFRObz04hDmNld7BInLr0UYJ13UiYAdzvccUZsJsM5e7zdqZVBpCpt
ceBRnUaWadEQ8lZ480RCORkSVN1ewyEX+H9qKvUNXlRZ/QnE26RdeHzNi2Jx4FN0cDhkef0Q9i3C
AlDwnl81k09xDP+WD0Hmy6PQBqT8kXKa9AOq/lrwWAR+iKnrUF5as2tRJwcrlRaB3AfJ1nmm3+xS
bOqsqhw83wUULrorjYXkgJ/tZqVusDLPwvS1W5JIIXCdDK+MeEiyL/ADUV2FLYkC+p/PAUg43twO
o6Lai4VlZXhxZrbiu0CzIdMI5BUpMGcc+zH40sicxMftBn+9PZYTQLKXWi8PInbvvCreDADwkQLV
FZsJkLNQJopwppvy2+XN2IuARNBgZY7/BARK9w4tXNbGNRGNQvgkamX+UIW5aWMA2KfiDi5Gm1/J
tkvRE+j6MbjGwUTxjrMgPpzufrLa5pS2wFiaoBHJY192yielLuJ3iIySJoZqkQ/+Axo5TfW63c21
ZUYtGyVDDkiH3NN5L330YeoencsTJr6eHQNlKp3hfSrG7OPQZfYzZknp7ZBY9kOHgchxu/G108LS
DcAKPDlta1lmKmtgmqET+S7yyPVnL0THAqujrN7FpHovtLUSQJlzIMoGtiVJg8U1F7YCZqs5eidI
1byeYR5DkPYwvCt2fto/2o0P9ZOUlqgRze3VfodMshFdWMVrHSa/RU0ArBBJvsUq9u0UBLndeCcP
/aGjVcPtwosQvoQamNNfPGhNMDW0Qg6Xu2f+mDcLOMNRT2DewmvekuFDOxjGk1Y41rUcBWZVnpJ9
sNHsRmXdguSP5fpnK8G7rq6UCUgXais7PKpz58JZunIXmmD0HXIJHCqkVc4/qnVII7Sd9E6FlqKZ
agGSU29y/H3VHUrbhdipqGIhr2DbF4Z+tWGOcRKaPCOFtbwJB8uAWWc7J0S+pqupzOFsOJ5+8DUl
eULiMzgC1wt/bC/wtd0lLYMiCeEO2lmLKaCYi3A84ganrHPMAww8lXIIzP0H4MZouQNxz58mj0AZ
E4k2Km+2W1+7tyTpHIJgYnYW//lYV1pNeTNqnNOEjyziTngBWDuIY+ZNYvVBvw+QYyiO222ubTNi
VvY0BV1urcWpWfd1HRtF651shCiLHWYZzZ7L21Lv694Uzw5CeF/hRpiwIBCewodIa8cP258wd2t5
cJPAAbxmm1IDUXbe7RzQPil7yzmFKILfdAQJDSh7+0cbBV1+2G5r9ZqExEcWmAgTmdPFjg4LPJki
jfOzHGTwkI9mcOqh0dwQYEr7ZOII7zxWqDnCWTcyxIxz+9pBEFfXBju9sLXWsudcjf/5lkWcoqOs
5OGSR/IQFftbHfWZT5Os/Qfd6sR9lqdliA4jAEUtAKZ5GNMosVmNtvdN1euWwkshDukAGGZq+vg9
wnGmc2EPrs2MA1tJs3SdZMBy84++k0BBD7wTgt3xx7pugVLCd1HUOxQkcSXYnpuVzWcx+9Iiz2ED
mtTP14EBSLNDQtZ3HaNG1MfAo8s4WnHP0dKMnjvqEh4FuNIrVClr9cLeWzluLBXgCFgOFaibsVyE
LPY0Bsd5srMZiN77Qn+n9vgd4EQJqL/U5wQrSW2Andu9Xtn0NKzP+VupSrp+3mvLt8lNp0ngdjNo
vUDy7Yo1kAMGKOFhT9AwbPf/r8VFV/ECQMQ8TH0XhG+RXQmfePygQmgTR4FfVb8rRON82m5z7sVi
j5PDQj9GMLEqyMrzXlbCriE9MrwIjDWfcATwZuss1Jv/YjQF9DoVgIRqIed63k6ot/h3eqPvMtjO
HcC46rUtDTs8osaTaQc5Od6F2tLamxUpFpIM5Hp4RS0f/x2GGVJPeW04XuQdRsJw5PTVzEQ1CunX
UHGqrxp8gQ+Zg8AYQUuf7W0jSO0L3zHP2m8j/OYzFj1XqBEmMXaqJxV/34jjayAGliYq45ich7fb
07m2aKmlkQdFTljyyDof5rZTB9xFwtDtShk9z7DP3eilyWOX4eSqKfkl7MrKLQUYmhDE4IYyybue
t1fIIoIbV4Zuq8c6pNMoHBAsrpoqebD88ZeO2Wi9qmjy3oHWDoL7QW3xFd3u9NoIU6W1+AydFO8S
uSB5AsRYIYDVUWY4C0F6/rFvSt81alW/MJtibcO8bWzR46aDwtEOWuiiZ+Z8D2U7qNdpJNrrajQh
LKK5B5WAcA0Nh8LJxW2DaRse3QMkHBDx8CeoA+mm9U0q+aTtoUuOl4rfq8NB2t0iwc97fnmT6rGh
46XNF46qMaB0UwXSuE71JkSbKlUQstke/dUlZ9tk8yRlYB5R50sAmzITNK1DcxVwhqtEwwXoakAO
GL0+wHXBg2G1r9tNrk8CGp/zg9IhHbTYU14Q+D7IL05KzQHNuIPVY73gTTLC8UYgOL/pVJRUbhuU
Xh6y1LFwKHHsmCipRUzzVoVaO+3xyQMAiH1Q8UO2Ri8upNHXZgGMk8QnmxSvvsRYZfQfB0w7cgNI
8BGKSAai+ui+3ygV+igX5mC1sRlTxQt0Rv8txgPRXTutLSV0BTaJ/vt6UprmasJ1srmeyiD7uT38
a1sAJA1FNAI1Ki6LLVB25mgj9R652LQHCSosxOwviHUhvL3d0K+04vLsnMsQwLeIuwEznK+tuK9M
lC3S2DVLBfXDWNfwU7Z6eD4a/rPlHpQhDHwNoPp1E0bDradHxREMeY4vnlneIOjdXV34pBVcKXEQ
iMD5pQ9HYBGn1kbt65D4QxfzcdHdjtHYpletPkCJVa3gvuTB7D0h+e/DdmrwTeEFDE2XelceXDj2
1jbe2y9ZRKlJU7SB3quRK79GYdXdmZlSvhNeEHoAbIy6/Is1ZoH31nUefVSaF7M+3yW8VNCI0rK0
/OX5Hh2mrNN/mMAZ9tujvNY17m6DI51wgYfX+bwTNzsThL7IzZByUXc1MT4q7HjcURiiYGLsQSaq
Fxbb/P3LtWaRISR3w+sW4sd5mwNeSJrI09BNSaVkj443xM01wLHunenwGrkKyx5b+bZAcxBu75BR
ntnu9Nq2moFqqurYFumGxXzqUz2YpVUErmY20EY1qchbDOia+ma7nbXDgrKRkNQTrRndet5RRbFa
T2UHu3qudJ/7YsQPN3G4i9IudbebWo3BuBrIE0FNIAhaTKTa2EQ9SeC7Wt36X+SABui+qJIrHZf1
Q+mXAyazgTDuUEGOPxftWNzyO45zYWrnK2g5tSTGKAIR6s4g2/MeU3WmdAm83Z2kbPXj0AURnRaD
qPcaOi6zEhsWutKAUn/cHoC1RfW25cWc4obptchz+y7wRkvbx0OG9DvKyrr25CW+cq1M6XiHaZkX
7NEix/t4u/m1fSRV6gg4CJAYXOKrBLBVMq9NADRbNFcO8nmPU9zGz3AAsfBCX6S8RHRbG2pJUdOE
hQIORVukQZG7NNvBJ72co//9wcPH4kON2dad54UDRlky1cOj3yZKfGHzrK40khTCmY8N9u+86t8k
6RyFDHNB4HNybPRS3+PNClrNz0r1YcC8/LbT0CA5cKz7AYIimfnd7xBXugriEb/Jvxh0dMNn9h3r
fgn6HIs+IEVqMASj0SPFlFoGoKcGHQy7E+2BKpN6YZWtDjqlzDlPA23SWDziSDnCGlOT0J2NKF6G
CT9IGRbDTy2lor2byOMcVAUtqr/op2GTrjHp62+kjoFkKOKxQeBGUzi5VJBa9al3Sn168YCbVQej
Fohvb7e5dnZRpxKCBQt2ZtlTZEBQ8jS70EUUoP5SRfUs/TZJhlZPkZLabmx1WE2DphhTks3zz98s
qVxLs7CSInQxRoHqmmJl8Ez8iAJ7PugcYsAVIOxTn0BgZrvltWwYj1YieDRkgXxI7bzpwvRznFTQ
ddWoaAy7TMcDGEWtqT12SYWEmykKdJj9Xmn8uxxo316g2PEOUA8eR4ZnKM/b37N2jszAcDKRfBYF
2PPPIfbKm25yOEdKL3ru4kA+FAqmtlcNNMrXuJ3yCxfH2jxTauXSmGHT1CbPG/SURIOOrZN8MQup
7ZGxC5obqsJKep3FvNwvQMNWjmmuXTS1yVDolmEuTy2Jh92sKuTqQVnLuxZkFmqetj8iipRO9fiu
bWOtvsFOHkWUEL/E4mp7gNeOLx6FljNzTkk5icUWdnrUTDTM+IipFe8Q6zYuFDDe0VzxYuen01fK
UZ+EdW8aWHpPMsdDAYxdd2HFrww7l7QBNoOpBr+9mGfbQBMFz3jnpGV1KI+2Nhr+ARM1rbySWmD/
BWLCnlGhcLR4x5GrOZ9lI9BwMRgT4Bl+nz9YEDSuuqhoEKs2tEMjlPFC91ayFTaCFKTVbUsngl+0
18KdzNqikwgiO+q7up/V4Mau6dPrWHSYRDnBk9qOQkeVw8MVQkwNStTbE73+CXOmhAtihkeed1lv
TUx3YoAUYCPbl76USXFdYkDn32h207cfwbN6ChocjvMcKLD/rqMyzKub7Y9Y2c4gUw1SBGwt3s+L
cbC7zkTbCUBungzVTQWc4w7pGWzjPWicGtogF46zlYN0DgIFrHSYh1StzjuNk26g41zjnWqO9Ne6
6mM8nExbxekgUQoTp0H0APv7AX2b8MLJtRJUw75nvkltziHW4gz3kCLliE0BWepJhDaCLpNZ9Qim
5faQru0cnsOMqT7DKJYhpocjRorcnHOqOSmOaNQhN006xNwBd6Xe/+eNUTQl5cLjew4zzsczRzFS
5KYCeqxG9xBRlvQeRC5OiG0efvqbpkiz6EjqmFSCzpuyExXLmpKmRjP2rxGLxk2ozpVPraV3f54x
+QUPmEMJwIzLCA5SWulEnU9N14OehXiBPFRFpz6MEd6Bf96ruZBHCokJAy163iuN6inBbwucqdJf
pEr+8IDSBdq1qucXX7fbWlv83GQAYXl8UFGYN+ObKCKrMQKXXaScRIsQKtI4RqEjkYb5zF4heXA7
lVIb7shxUdLcbnntrAF8zntJpXbKQj9vGd3vRC18UAFIdPSvjuiK94mtvqaYHX6apuZD1iC9hoFD
/dIE6DNtN75yxkhVBWxN9ouuL892xYNgSw2NN5eoq9tockA0Z+hYxWQFo+ZDGuWR9hdNkomeoX4q
Of8lkVJtMIrrgjhwG20qfqQtPgnqSGFhJ5HAfmnS2rwQNqxMLXckIc6Mo0G1ebEPC3PoWxMytVv0
RvXg1V3+Hnn/9JBj0nHjBYjh7nLduN0e2N9PNGibpGBmFDvNLkFw5SzhmCPPchplFr14wkCiJxsG
/dt2M7/1DUFrpk4jBAURBs7jfPHokZpmCo6Ibo1kzgcnE7LZdYNdBDt71Btkj3QZ7urUvITPvdTu
Ykw1GIiDQKzchTGuhDvPNp8R08KvW8l6rDtCFSXh0bswpr8t1rmzJAfQ/SCfSVn1vLPJMHZOgGa+
2yFtfGgSxTw0wO0OWd2M752izf/0qKM9nkxUU2Hggt5YtCdgVUKR9QvXghXfwYEodBXXJatQ3oeg
d5KrP59LbkDSAJDCeB4ujjvU2HMEdeMSZV5Zoj3c5wdsJLKbuDKr67wwrD0GkfbznzbK/p95iByy
rKMlYnIc8iI1zCF3pRliz6s597EXonFp9eTy0jJSdrhXVxfAfr9dwzqN8jK0eDpw2i6BUL2XV0Gq
2bkrcAixDwFpjxfOG3U8lM2Yf9ju4W87cW4MCDlTSWYLVsX5qulCWfXamBVuMqLdf0S5FhFGYHSo
2G03tNqr/zS0RIujUTyiGpIUbkl09bnN8+LZLqi+o2SLiuZ2W79vBTo1V/qJ1gDIq4tOcXJGJN17
tFiKQj73MZqA4YQzgmf7GlJ0sr0ALf59vwP45xwjWwTv2FmizwfN7CqAf5lLqpCKDYvjFnLoSLE7
icx7O6+V5zJsjtud/O29x8y9bVQ/nzmBSBKJiih30yqfHlgZCoaCJKjio8RP4HNbJv5rgCkbMZzp
XThY1yaTJzQxIvwoHpKLzYjvgBxQgMgpmWY1CLFEdoehQ6v1QOFuOG13dG2JUvumcvJLe2NJrfBk
YusI0ecuqs/lczxg9Hko8yzzD9vtrA7oXH9SgT8CuF6uGkW3laluM3caKb44Kb4lvjP9U6ne65Db
6ohSoAkDWS2y5MLRPf/ls9zuPJX/aVku7qly6jQf26bMRcdYfi4kCSFrStUruBRotbed83HSiwF/
JPxevBlyrHzc7vrahmH1IqZA7hGc8TwFb+I7o0Xot8Bly6Xke69phfFOq2SNojbmWN2gZX8aTvI0
16kQ80wnxgEfdt5c4XBoc86gnZQbza5QhxQyuSTRxvkRf0SsTj70aH5fuEFWOkm5jxcAbf+i6p63
GqOPkjmtzFxA7/Z9qObeNcS57A5yJVZaMSIjf0xumPtpkEemj9yWy3MoR41lQPYvc5Eo9fBj0Nvq
ums7Df32huzA9hzOc7RYRG8b+5WdeTOHZdFXNfbKmZsVTXwc4IyVNxVyj82Fe39lsfLiJnHJZFDj
WeaZ2hSKCLm01K31ohT7rnXaW9FW9fcZluyWcaSkHQLVPMZ21Wwl8BIpg3qpGrI6l6YNzo58B9HO
YgVVbSlCEprMJRK+ECfi6dpvPHlDQDJdTw3o8+3BXTnwwBZB84YHT7J4qU7VCgVmdadnbhGjNK80
nHI4fzvazTQ5Wfanb4B52UCHA50KyIjBPl+omlli1+f5OQdRiGRtkE8vVAzV24oy0zus1fwL23G1
czywZrQNO2QpMyRsHw/Dic7lcVc9DK2h1DuMSYPsoISDo1/YhiuXJTeHRu2ZdDRc30XvrEKzq6QO
cx4cuLBGEQL/k2erz0Jiz8KlPh09vbZ//vn8IaZOrR/RDoKCeVG/2Ry+pWYxLsDsRIgdj04BbV3v
I/NrZqeXNEjWlibHGlBD6oXqb6VJkSOPCqo/dZsmyoaHVI9C5S5HmmB8JEYevK9qq+CTeWHNrI4q
9KYZvfILrnHeQTOveieDA+NGhap+BCcj9etGHeJXQRH2Y+nFj/DjIattD+vKlQmaEaWOmR5L44th
tRtjSiu9Tl3Vq8NPDlZ3u6bVCnmQfSiwu8soHu6CUWr5TYBJanAhzlvtNConAiowLN0l6Yf6Re4J
BRkwxK4TvGJxveic0pM7panEsQ0mJFeTDo3V7V6v7RfoYww0mSvqN/MKeLOYbNVsAlwbOQz6Kr1t
myA5jq3qf/IBAvxFD2eCwswr/YVYOG/KSSgH4nuFDJ/Qki9oo5eHSunjp4lEwa1JsgCjXM0v/hQs
ywHE8p1FJtD8Alt53ir+HZ4OBA/dMc1DWHVEZIgIyD8JFcMu8gXKsdWN5nvcBPGH7aFdm1EiaNDx
Glg4uBnnLWNAgAdZjeJZ2TX2IyB8PINQwU53RVGMBw2K6cExi0tCaytXGgfLXF2m1Vl35rzVqlPR
CQl9+kucdwO9tH/pcX88ZKOOw0tYF6j9x1nLjRY4nvkSVJ39ut3vlcubKFrYBAmsZQpG518wxZ1Q
vZIvyLRJRndhlwbvIQbKP1RWBU/HvGrc3ITSvPiW2R4tCoyqtNEtKn1bYrSTjG17W01VnOMGhDD2
zXa3VnYKzQG6phKjQjBfxJWkX7TBMq3IpTrGSspzzOAfLM/wJshaeYI64J8fSGcNLmZygj3FU9lC
FYxDFlcJW8FCT3HqU1Hx/sMmCCshrKZf47Kfnrb7unLus2UAaFCFg/GwpJfaVa7FsY1Ik+430thZ
Ld7FV8jGt59Lp3d+xEgcX1g0K5uFFhEjJPsCFmaJ9umlNTQGJnluVVbBe1UPbOMYDjjrYQZS/cQM
2cEtxsJEYbuja7vlbbOLQ7/t8I4ShhK7jl99y4vcvs+MJqYAknflt8Kr7gGovMe8pr3Dhy8vj9ut
rw8zxD/+5cGyzI7U2ah5WsMMT0hDuYCq7svUH781sLCvjcbuL0S7qyuYvNMvzuespnu+MTU8BJSo
jxOXGjZVnxwDEt0XrtIJM7lw1q9cpmCZ4K7PymVcp4txFW3rZQ4iNq6TqHdeWaR3egV3fVcrfnsd
NmGD4WTgzc6Xfw70nI+F/zS9fIA6pYzDvi4TV1QRevR26dhHRzHMU0MEeGFE11YtZWIkLkAlzK+j
8xEFaIv6S2xEbp62Har8k9b8H87eazdupA3XvSICzOGUndUKtka2JZ0QkiwzFVMx8+r3Q629Ftxs
QQ3/wGBmAGOmuooVvvCG7kqvRIdZlOKgZqDouOR0FcYi/8NtRNWZMhdAb/UMYZq3oUdZFDgrZ2k8
DhbcNhfE85vZ1u2/hwhz4Zn+8weOaFkgCSI9aLVISR4BNMqDW031oUMh4ruoh+7+6wPx2Q6lQkn5
gOod9JLFtlGgGaUjvm+PGC4mOxcHKizJW/M2dnhI/pehIHKDx2J6y+6Wg2kIf8bZk1OFDVeHPfTW
jvAPwXbQKYYL98xn5wFZkv832iLMasZ0QEsSnUUdFyRsgUqQSjda0JurWKSeX2G7EfgIIDu7Epmg
CyHQOZiBI0FzjbYBVw2JymKb0nJR1LBj9KwlFsRkt6fpWut6jxsragYObbZBv6YCZ/2X4Q6LRjzw
5SuBi+wlcPpnHxj9M+JbC11k6HGnB0avaOcnVZI9Zn2N9F6UOkfed4n3LY6jF+6gT8eyKDwDLAD1
tQQrY1ZaOpWmCJ6UMEGFv8UEpoxr0KJVU11SFvzkA4O9hv9JpZasc1nYs0E+p03rxo9uXrsrO5Xe
jTvE4lpYySZtO/M3KoDmzwZh5kuYwk/uIDJBuqaOzdtJ3HW6pJZekJthu/XYx3Z1i+uuTNcBBtJW
8IaSH7BjBKEv5UqfjckbTRPVBfR/pufXODHqyI0aPQb4wtwklhkNO6wrCwyRjFQqNxgz69Uq7yNs
A78+tp88mbT2ENAD7z6Hf/N3+CtfmRDdyTRcwh+DMnX3aqfhKIDuw7BPGlneYhCoXYIBfzbinIrO
STAp/rKLKTK9bDHkTh8hWTqbMDG9uxrJZrjvaJCKPB8OX8/wk23LV+RrknbPIsWLVxqhZHwjOySK
8YBGSlcdynUJ1CjdjPDsjQvL+elgqJ0CFifQ4yU7XU4XPZTBmbctJN1ePaQtQhCzu4Zb/hrrxBhf
v57b2b7hgNCDAr9nUw86E2mKY2ARugZTIe89MujOAqK/KkIDC3nhpiHyHZjCypXl5c7vfx2ZDcMj
RkKm0+lbcsbDflRRKfbaRwzCR+CJWoLUha3YCG3FsT0YKy2fmu3YAUH+euCzFWanzuUhMFzg2Yg1
T1c4yV03LoasR0u/kTdF0V2FLRLGmApn/b/WvjiLXHW806jAY26xuAkwFcG01Iucx9SsR2QXzOE+
xsNk5XWj86936zwUvV8uHNBp7NLTWVWyt4ZOS5zHlh5nvykUpDY2RmQNxyzHdejrJTw7gfO0OAjE
yABsIH2fDlYmYFOmxBRPrhtFm7AOpz9mb4+/olotfrDPLkav59uUyelUz6gNw9haMhWn0hA1Tmb5
Ux9Z2caUNTJMU+ZlR+GV03Nv9MMB/U7vf5gmWTtINEAEIMEWZxG9NDsfPJk9waO313k+e2UDTBc+
2gbZnhu+0f6nES0HcA8lIFZ5sbCcxISut3jKyqn3B6iKN5nThjcRnlrbsnAvXd5njyRDECVD3Sd5
p2y62DWjYZe9MrjZ0wDlgTpTrGwa1Rp+eLrVbnEDjMDip0NCmuAFlyjaJnP5q6WA8DyVdV4qqtH0
w0A5ns41y5MIN84x+a/UMCXPp1XT7r/epkuQMAEN0rY0gXgV4UehjnA6BCIcSmvXhvaiDdW4LWTZ
PFHTe9bHSYVnaURP5VAr29RNIfZaWn2dtPX3KbObh69/hz5/tr+nyj2DoNrcQJkxjfTfT39HXjRA
QtSperZ0YSsllixi6I7YdrbItLdeAYyjmGwz3iCjoeLblSahUfsOhsf93STMydyHCL20b00DcGed
NZ7708Go6dVJAXClM+pkQLk/LkAssM5edyt7u37vFMv61SqNWuPrl3W3BlLelyR8PwCvp1OzPGhu
MydovuqWikWN3fRlHGjx89C7Q3ILpKF5xisR51GCXIDho4OdcorAtLWPjco0NpU9qMLY5HEupuOo
lpr2zYmVSPiY1fQR8nmYmENYi6dyp4xFGtxqk6kVhySkxIE/Gso0hzLTM+17mvKHjt0Z1gWIxOJ2
45XnC3HgYTrx7BNDnn6tqa7VwHGq8QXFrOIeKFzc+p6GK0Oje+HWzrsLjFk4eMv9MRMT5ubovGHZ
potjWMZ9rgjIRs8WmonWTqlH0i4fFHVlX03ZgP5d1ZleiL9WqWg3kphg7SEJNG6soNBynFkdM9vK
JHSf1ShStHXgIbnge/nYuasqhjGF43Ek8/sMt7XU74spvMPBzbGvLRwVHXA1oKt3kVtp+a/aDILw
KAMsG6u7aWjKqrnBhTDbmQbNlPsp8SCPpkWLFxmSHwpO89KUQ7ej7SKvVLzna1+KQYu/TVrY32CU
rru+g+LIq11HeGwVppwezBzpq3WtdJxJ4Yhqm4zj0O0xgUuDXZF0er3CbLm4Rhi8SpJtW3pDezW4
k6Te1htjYN8WXSbeUopgne9Azq826DHn8ctojmjR16lwkpVAvhDDZk0oZrK1RR/E/0FiEE/eyJId
czrizqqy8GC6KasSbRBKAyY9eL+xKks5GlXgPDuER9HGqDxxV8mpxVs+wNl2Z6E4Fm5qbxTmYcBo
sFw3ep2Nm6mTfbnB4FA0fiMG7x6NVL301R4ZxR3MnBRPTAvG7WoIa0Ou09IYmy2ElDY+SIWqDATt
SbmvecyCfQGBOvOhjQzRg1f1pbvJNTty13ULjPU6V9VS5H6AiHi3CbUUp2uQt4Nz7MxCc1ahjhjb
qoKJALdlHNyfCHQE9tHBdqp6IFky21ursHKTZv+UXuktdOj/yogzey1zOdyqlmxbX1hR7CE4O8nw
UHX64PEAysramEahZTul9ZzkRk311L4t48YWGFbKadoDik88v3Ej9KOzKYdnjK77MW7pvK06Nenz
5xAhsXY18My/unbtjCv85stvXJ/zqiVmiBN2gUjO0YAiL26dop9+h1MTtYegKZwSL0tUV+CwC1UG
WOaWkJTcFW+WPe5C/G2y26lXFU34RsrlWq6VDCb0jUlgEjzgxqO1h6oKPe3GVKWSH4KskPjHG22V
Zw/YIyvhduiqIXrROrvK72rVEWgD140IdIQlSTtKxBFjNfkZKFEbzZbzyKzoqwy0tPWfCsbQPmYF
WKqDUxUhwNFOdboVR69tHlRX0fNwq0+GUWJ9HCM+7/cQn4KrvrcHjE5kDOodTmwn3ATlg8qNvV8y
0NNojYdfQB0dg6THcoxC9UeEZvH9RBcw9CX3QnKIuZq1LW4B+nvgevJoahCe13BssbnTO6kaD2Sc
Y/+iGaUB7qRT2+RHX3bWranA57i28FdGHoWKPt1uN8TOrwp6b1iFlt7Ideeh/e73epGp99hkJu8t
lX/rVlWD5HGkjmf7g5Jk0wpzQPTR0Y3WfFU69qs95cavClY/vtJKpMm1PU4YXQal0Qvfw1i49gvh
YsGkVyFeeJVTF7XPfw9DHlfJAWTRFGurGo2ENxcf1mxVp0r2rQah6PqRXbjDPqe1MvpdHWIDbZHs
ZlcV1lL1Vo2a6DAZwtDWsmlGxffGZmwQjlOSVt0QVJHyh33v3nVo4FZ+bdq5BinIKqKdYSY4Nm9w
4lHsrZzUKj100FxqQAdCeNYT+grZW9CZnGvRihrCHP545h1ksqa9ElIPzOuyxsk22ybqZNpXsQyi
X5ZIxnotJgOSrCV1ExmNKrQeYNMmPTK8o4MnITKJXRH6lTuxIXWEuO9CMw2aR+EBUVrRFMI0PqzU
eXZF2Slrmvh6uSUK0KdN2XJFfS86vdurfa6TtMlAw0N5iLIJMSQRtHdTHcH7FvA8HyVmG3943kx6
ivk4biF55upb49ihDnJ9AtOFLL+od1Y55d9UL/WsVWHLxNoYg9mW25EHrFuVdmUOW4UuZuw7aW7j
+pri8bMX9ERAhQam8wszwHg89o3bibUrLLOlmemN30AcgKnup6bJrzEXF+6mtOPBPuRaz37WskK3
fcDShbw34zwud4CWOnsTqDng87p0FO266yhza2tUnkLtdcxagTOFUk3o5FlDIvTrcC6b0vYPWU+P
N6NdBWQz5a826csi3qFehSXoWpQRXsFfB3pzPHkSDOFkMINVNSpcFJ+WlQK65EHrjen0kuBb0O2L
sBEPFba97V1gBJxxl2cEE1WmOGyLpjFKP8tb9x/VPmg20hGz8dsDcI3ixFKf2Gg6BL4jW3sJDIF1
Jpf+I7I4SGz09iXtxrNQiaEojFLvRsYdGNIihoekkERhU+ov3Ir5Yz024dHB3OK5KRHP3pWak17y
RllkLEyOfh9qPMgOzXn8EtydoqyVEthGr54wI8tHSqq/1bpMu24UyMFhiU2Bg/cyL3+jlRc+70eB
8uT7zvKmdMXo5aIccgaerWXoWnSIkpcwapT7BFZSc8N9XhSYUIvMXVshpdRdbnWWd5dlsHo3ldpU
3UaGE4FSaiTi2ba6oDoEVVc+mEBxOwqtjdf9CfrILcw1JOw2/tkrkapuIfRl6iH2ZP27ym1bcJe5
WXGcQBh2e+Kv3LgAND37mNhQol5AusQBmfP707i3Swa7Rq3GepmIYOX8wmrht1SP5LFXOslGqtpC
br4+MfMGOV1RB5c1pNNg9jkz/fx0TNnm7qjDG32ZX5LWT+lmxletQjnDL7ywvSTkejacN0uRU24i
zsb6ZAlIzq2eTp5Uktemwcp4hWFm/JSpGHHZgxAXsr4PgMjfc+NDQCADvo7aELNbtt3DfsqzKYrV
lyHBRG1bllrefhuUGmNci0Sm31hSm9Rr5DuEtc514T6Dxej0Fa0YR6xGRcSD8JMsscR/UWWQq+/y
kXDsVi/zVtvjrWp79xNmsiX2uAoRX+6XhhGV7/FYBhbheQcNYcD4GdPKHyUvWbgJ0qnObj1XZNlK
B6OYbvRW156QhOw13zarCpBkSc+MJKdM6qsii6bowZSlJb+FuV60WPcaQ1usQVmr4UpBdExxV9Lo
g+SQmaBH/SIO9JYoN9CVjaOnVtKtGiThnC3iuRjergazdiiAc1mIOtlkndXNXrZFg1DzMUjKrr43
J54wBKnCLH91ImnV/1i74q6i7cK9wT+BFKFZebrjEO1N4l7241Op4OAZTzlmR1Hs3jqT8Yo7pHKh
q7V8ElCSNUmQZygjZP8zEFMjo0Hro0Z9Ugpyha09puF2VFL9myosEe5Ud+rWOo7giZ9GRhX6tV2k
5oVDtjzY/AYk8LiiafHMzbXFIetDVQmFl+tPoR0aK8dN0wc8nCNfL1STkGPWiv36VJ8VXj5GnC8R
Sqxz5WVReElLrbWqpNafIMzqq7iBeS4iGW/7Igh8pbenHUJx2iqPm59KrCRHrTXDlVsJbfv1D/lk
5qw8FwyaBxSalpqzmRVlXCbCeAqaOD6odUZ20cnxOwgr9dg2bX+p4jSXBE/OPA501Hh4oGYMK4rR
p7tLjk6LdrttPo2JV/92GmHfeuQ99hHejKP6cZu43rppUE3c4RymkOJKBZ90vcOQIegBoiFWCbH2
61VYVE/pkvCjYFxCWKBeS1xw+qNwMuEmhYXyBOgnWulIxmzcompVf+ry/jkrhsnZTtII1F9fj7ts
c34MTL8SXg13Lu/1YhvU6QiQjSv5KYrc4CeIEpmtpVnjLR01hreJimic1mmQRE+pV8hf9EqTjVcG
qvaPL9u8ABD8uIWB+oNPWlR0TC8uEqsfrKe27txvidSdVeBFdkMQiLmAr7lF2u6+nvsna46NEJV/
RLxxuFqueV0qqjIhePtUxvGfpDeLo2oWU7rKIFetKdc1P7E30v8NJTSvN+oW8IdNbCDniZ5+6E6j
JKFmrY2pWK/uTTXSqfZM03BPgdvE5T4NL5FhPrnewCjOi4oyAOPPB/Cv7p9HjC26MreecllPcpOP
cjpi2uJMPirWwS1orCZdGYnV9Sv4OMVKlcZ4oZm+jAjnSaNAMaPPwBifNXpbo2pUUTNpFYXGXQPU
44oYvVgNJFlrNU01P4uNfD0O1iULpbO63Tw0YCzIvwBVcQSZN8Ffs2+xkUehPHSf4iFI+5skZ0fc
R8K0wH6klo5VRT6k8hZit7Ea7dY1Nh0ZfL9KkPW+LVDuig5Z0iv7zg7a6Y/kjW1jX6XrEG/r2tGG
t8HsG5wf8ibS7id4FO5Ki6bwu9r30yVHtPOrEr4PrSp0i2muYsd+OpdKFq3iFIJlLHnCEW9tEj9C
jghshJemtxr4oQvh9PneYUSHmjil4xnTtjiVdmgGWkON+qnrYRdNptI8DkqD7VaUZVfot2r72lDH
XcnTthM8pBcuhWUsCPKU3ieyPwRpnJePN+yvj4eZYWOSG9tPXhe1O90tmnUYeQNKrcN04Rn65D1k
MI4kAqLQqqDbny5uRDV1DIbSfrJ7KWK/RQLo0HhaC/21ss1m3bmtoIrVajeOV+TevuG4bXT6WoDs
4rII//ly4ufwTKE2gPIUOg+nPyfF7bATo2Y/VaPefY/soNpE5Si2ToQs9gSFdOcI8x9VF7kc/s+C
c0IRRgdYfTroADU+pkxiPxEiOju7UPvXxHGAgNQQdf6t8fr/j4VqBgX82V1p8fBQIjZqmaT2k1bo
yc8eDTo/18fkUBdFfuHbnl8/87zQzJhffPLC5bnxAGEpfPknYXd4VPEC+12oy9WYFofYCpVVOKF/
p1thfGH/fj4wCopgiiGwGYurNzKoCZmdZT8pPTY9Q9zle6wccJLKvcGHkbvpevkSIA584b79OJen
MQ5cVQblQSemhI1w+iGtro3Bl1Ti2Rwsp3wATexpvuGGGq3fVhV+YdHt2Y6Z0ZvbKjMrZ83eSrU1
joV9djQjrWHD9yVV5Bqrz42hNJ1x4Wr55MDRUyTCh+kC7Nledv5Q4ynSIhuM56hsnoNApFurS6KV
IYS+TkN8DUFemiuznkoMWQaxqofQ2yWU7tZfhwHnl4xJR3iGdqJswN8Xm76J1bqNos59QmkqutKa
bsA7t1Next5SLlWfzkMOaMRoD5LFQxugOX/6XYCTl5lNBvaU0oE4BpohD0FkJUDsVeXnpDUpMoHy
0qmeP/bpZqBPBLJhBstaSB8uJphMoSMmu4ufpW7QvKAJ/9Ti7lCTVJntupTt8PvrFf1sQJRwZleD
uey09PShBNJHoakmz11tjb+A69YbT+rqDvrCiF2z+vr1cB9QvMUEubHAq/HMzACExfmGZOuUreOE
z1XslvZ/RZaiU0Y9rVaPIlJjXykpjaLG9LseouAoDbwa/dFptF1JzLvp7DoFN9nHrcA+HRP7xxJO
64Ul+eTDo2QMdo9uL4D3ZXt59IbRiIPafQqkWa4Li8ArGRpBNSzt38ysdX0ZJTwwX6/MJ1sbqzWI
ZHMhZeZ2nW43pRbVhDM3oxpTfMiKVL+evMF6VJWkTvyvxzq/69hbH+KERJugXJZjAdoTkTElz6oT
J6uqLrpdJmvh54TvRztS2/tRa8tVmEIh+Xrk81lCZoA2Af8IByB4MqezLJsoQAYpEs/TVDiGD0op
X/V1Hql+mpmXBEs/2WyMBowOHhlSMhzn09GUPHHasa/TZ3w4VX2VN9VQrkoTPdFvSoI7I7o5GTrV
zWCqwUopujb8Ayd7uCvpwQa+pQfqH7WVrnMcy64aN5HAKv0hbWr26T8uC7kUSGpnNnKByaMu3oDY
A8LbBE30Go88OqsC/9I1UfIYbNDXvYSfOPv6c6SCxDwpLBksh/50VaY0k7gieRHCLEF63dmp2LlZ
Rp+c5fHxmzB+SDu+NupOXnhiz+6auUxEAYH4VJt93xbxfZQPVMro3L8kvA8vlOimY9eVw/dSVMML
RJBLziGfjweIizic6tRSS4gymIEPdqq/BHWW73WBu1U35GKTo65W+SHisheqU58NSAbjYY3zQfNY
3N5OIPo4DgbzBSCG+zJ1g/0tF3THVPwN10aHj8TX2+aDp3Jym0ICx+UI/NBH1rYMAidNjWRr6cqb
m8nWXhd91ZDx6BEt8MCL86MhI9G9Cm10LOUQQTYu7sE/N0jxGGMVbmNj6iq5z7RhrC98a+JxttHJ
b5vJvoiw8og62nlcA6Q0kc2QdW+gAiLFXuteHRFJ1fBJnVU/5K4VXLvUbnah4orpzpR0g2gL1iR3
SmJF3m0Z6tnalG7urAfNyvrbpgTJ6eeOqdZ7mTt9fhiUMKK0DnNbvSJD1qz9VMdmvJfYf3bbXu0y
5bEJWuCPFCoNsXEhAL4ZxAqRT+xMdN53WpzfpwI162gF1TMfk41dGrKq/JzO8Q/6t8r46EWN82RY
JMY3mhmbT8TmiXibzA77xMRDb3YFYEG8Rg3AYb/E+PuXUnpRvfPCCrHwvhvG6FulS0oVTWnwn64s
lWQEEzm6oP2hCG0rvneSpL0PGlgkeyUPsv9M8Ewj2GZwTOsxcWgDKulQHnGr0h8mr2605zGbPOkX
aZoldx3thqONgGDsT3QUxWyXYWc/anNQVSRua7Bu/lQ7Sr+ubSO59uC2ulfoRBmt74SKxGdFyFT4
elx6zYGuTFS91xmVo1VdaZJ6/qQX9wnEY5MmfZyKa6yIDAxWGy/4YTltnW9rrRhxkbRTE52gPlLW
cQERYIcDg3IdZNngreIeZ5kHuxojtd+0ZlWm+QbXS8eJsBEKI3c7AGB/nJRENd/SqEv6bZxR5d16
lWL8MeNgKjJoS65HwdzugUT1Fx7gs2txLmfNeG9aYrT5PqpvfyWwmhfiAVqq4xtXRLOL8IjcxmYT
bues2pd0sdZKhY+3GvfphRTgbGQHShggWvqolFx4Bk4v5MJGayAbwdDbvZrJrd7CIlqDoNO+08sq
fkjQOajoU/0svF2DxzuNg6/vkbPSAYEHRGt0pTBghb26uLfGbIitLMvDP8042OF3w23cR6XXJgKx
TN5BLk+S41QFcpNEbfaD12m8cJGdhVxgUKkd0IoEp2mflfVp7Wk5iUv6Sniv7WL8XsJ1mY+54SNU
cqvkU+nSTPfKS6DJ5YVNNZFKJgE3IffHRXW68sKtmqGUSIqOqFRvq2msDqXuljth5sO9Z1UI+X+9
0nPE8felSBubvi5UFTqvcDaWHbNWhIjlOoP3GpYoIoIh6oSvzDSECyC4ZZxFEYhGGf1VRBAI7pcy
AaqCJTGvrPdKpSj2zQGLVasIs3dAN9Y/qmqi80S0OseTRC86/z7/lr8ODpqdwRjrffCqFsW0T+qp
uarjCkNOVL9XFaqyFw7qWR38Y0BgSVQ9OCymsQgihRsLEXuFR9Pair47ndfdBS6U407tm8OIT1vo
ByU1g0yW5sGoyhe9KZX91x/yLCX++BFwkImj2LkENqezlp1W0hYV3mtWtbpcB/aE2iMR3o+o6car
fnTNTWQn6Vs/hMG7Hk39nbByNfOtTL1kqLu8P/7PTyF3oxSGmOyybiryVh2mpvNeS89t7YPXdbn0
uxYPT9/rkatZG1o10X4sku9aO4bfv16J8y3N54da/39HX1weKG6ZVou452vV5/Hart0xXBkRmnEX
Pvv5WWUcwOrckHMNYintPhr60HtNzYILPf3P9KS2tafG2vE09kc79qYLbZ7PxgO7Atv5w/XqzGek
c+3R80b3degt40HPBnftjWO/wujDfG4qGV+Y32dHFvIGkTGHFszLvM5/HaNuRvIOWei9ilBa3/RB
hk955A6HyUzEJerYZ3Ojk06pYWYZQe88HSuVRIQSm+BX3OadYVe0tjgWRuxOviIUL9/lwjJ+/PM2
IQTXyG7m+x2K0+mQppb32OYVwasSaG24qulehVs15Sm/cMV+choYaP5odCphHi8GKpFdHM1yCl5r
tSxWRR54IDBKZWPjb7vX5SgwTA/kQ5LIevf1FD/5grqquZD1MZ2ajQNPp6g3/RSblfReNaOPPGyt
pgTzHdOcNuoA/O5C1LB8Mzn1iE+SwEN7RNpr2Q20Y71RBJ5drwL1x3ouyI7Cr3U7egtKRRBFNJkf
Gl7w+PUkP9k6XPIep31WFDqjBA/Yg1FhtljeQIbIShTdnlRxOCgDbAcrbf+Rnja/LjT6Z2IMKZxx
5seGmq4UmjoqrzM+4kqBlbPuClhUG8WNk2uTVbjUbv/sM86CV7Osz1yhWhxE2k6JF6BV8hpWUxSu
4dBSHNDtJF/lURJc2K2f3J6MRabE0SfmXLK5hdVHdRl1wWtulq1OI9kEXqYNk3rhdvlstxB3kO/T
vceuYHEqvE5WRjo5wauThWjA6v24SUUaX9G3Dq6dCttBOU7B/uu98tmgs1c4TzTkOwRKTg/EUASF
l2LE8aaQKaxMIfsNtsv2Poq0at+WrXlT6nFy4RSeD4owGsVMSvjEs2ye00H7oFPjQLXDtzaOIMNm
VtXRIYKUtnWHsLrOdenh5Qm0dP31ZM+/JOPOERB1rQ8a0Om4VKzlEEYOZyJtDOlXfAhCEkpGf74e
53x7coEixgQExmPnWIvtibmTndVFG70NveNdG2M2+knv2Pemrnibfx8KcM9MuiU3gNd4OqUsjNME
/7SYofrselT05AHfRbDNCFf887UCnmcuRhm8uTPK5XSosKqj2lVNZuUZ+U2m1MphGDWOQhddu1Fd
bL+e2SebBCUOuJrcodxlS2E0MyidrI3h79Rqba1jZ2gePcUQh8xLYvB5qMfUWdFdOIPLNItFpIOC
KvjcuqChMr9cf73wluXJ3MyL+E2l47wzdFwCDROLoXhMjVsqzA08w0H/Cchj2Hipal+4aj7bOIQW
cynsg52++JpBXI0O9pXxG9W57sAzmaxMJxf3ztT9oy0glzZ/UclGCJ2zAHBvMdPC7azJrrK3ehBG
tVGzuEi/uU2u6D+oUDXfwxJ1zksKU+cvE11QOobUnHSSnmXrMCvTFAh7UbxpvQQKhgXyd+pCxvU4
5NEeSY3hwu32yXjUCUicZ28yMvfFJHPPniTwp+LNkI7lA2WOERHt62bdj735J6FMfOHFP/+A8ytI
QwoxPW6apawuwKAkD9tBvKmjPm3dInR+dLFhrWqtm/7R+ITPB8mOoIJuBBhPgu7TL0gYUUQ9hrhv
SkCn4GFMJel/4AWZciigCzx8fRzPZjbnccSEs4wVj+ByZshJhmVvxM3bLOr03KB05GsEqDy+itH9
D2ORmTmkEfPV9mEf/9cpBD1W2uoUt2+GWligBBCx2vAmQvColfhSC+LsniEJpzY750bM7AxN05lw
lqtAH968oa6vjSDGQbbsrbuhSw6dl2xiPU8PX6/l2TsEQArgMfg08JGzRtXplyvKWYc9TPQ3NVUJ
XxoHT6KNTq3w+9fjnH+zmdTnahTLkNAgkzgdx0u7uiNP098aehSwa3U7vIqG2edJqN6lKHD+n53U
TfheULGBH5CsUPJeZNtabcF5aT3xW1iY44oot35Q709W0yAcAKBxvoLI5m3CVM9/fz3Ns2oDDTKi
61nOGqFZ9QzHbQy2kbWyk38omdovMbJmRzKr8b5KYBsJGfa/S1QCHxJTG67w6HN/6tnYX1jrj+7f
3/Pn3nYMhK3nQjqMsqUZXpwrQ1BMVvOO4y1yeZOdBBLT+zasqIuNLWImsYrSkWdM5g/FzCJAcaOh
7bPekik140x/aVKQ9gehaoV64S09QzDMFA3icBRp6bPNvZ3TnWDEiHE2wtLfkSYy7jszMF4UkFaP
VLxlthIadLaB6tGmsnXrWCV556w8S9FmTmMxBxNm91NO6fALFkY7bC58vjncO105FIJ4duEXsFN5
7E9/nCZd0XTapL+rsvFuYjpPj5qliMrXa9e46+EI9r7XVJ7j95TrM5/uBMZdnSz7fWNGUGgjs4qs
C99z+XTMK0YiTCRAVgOyYv7zv+4gpyNO7FJbe59GMbxblVb8sQRVVZOvdo80mX1pFea36HQV0Gag
Rj3Hi8C0loz/AWJRhkuY854UUp2NnPLGWoVO1vhVVId3RV3m6rUTjapvigQjjIKn+j7IzQ5DAS37
nY+0LbeR3mTJ+uvvc74SlH7nZJ0EiGbtsiDqigJdiVYLfqet9aKkdkC7P+/668DJy32WyPevh1ve
x1R6cReAm89Wm2G0i60aeG0N7UIP30MeAX9SUxoiSqUcZVk3h97Iuyuzd6MLq7+8vD4GxeiJCj+4
XTKT068NXS6CY8agxQRkFecbc0fLy4MQWGjfWgROd4NVa4c6hNH79XQ/WV3uaAQsKHTDCVkWXfop
qiyrVcJ3VIn6p7Jxi3WUxMbRbId0je/9/uvhzlYXWTLERbmlee1o8y4mSqSkxnGSJO8cnDrzDWS0
3gajHWskOrLep66FFK9ldpfyzPmrnexuxp31YmcmAvfkUqNaw56mxR4ifZeCowO9p1iHngwsHFJ5
9/51xzIYrU0VcBqfk87r6dcspaN3bt6m70Ar4tGv4LQqAAmofoC/VzYId8hLxiqfzI86PvkX/Ar0
zpfhESTJhEZ5l71bYZjvZeC6R9jAwWGKgbB+/Qk/HwoALg8NIjZLANIEqbtM1TJ7j4QebzJPU7ZD
pOs5tEQKBBcykrPtCRDEQrR0zjDhjixbblQhE01RZP4OejFaxelg7FuaUbtx7JRvWTFdKrZ8Ot6H
2RiC+JyGefJ/XbtqA6op0eLiPU6sEEWIsqiag6oP1jGUeaEgXGoaF6CTZ2d/niKnYb5uaLEtGQxp
RE9eSZ3s3U6S4XuQVOUGmz3bl20K4Eat9ea6Mq0Ut9eyvxQ0ffIt2SuIH7F3CCCWQcOI41USQvV8
j9qhgM6ENdS+rvokptOd2d++3jifrC2DgbXgHieWP7Mdyo04E0ZdvE95amwKTLg3PHzDrkODcdVD
87tw13w6Hsk0rRcTPb0lJybT9TYqs6F4b2Vi7ylIpOtpktk3Hq58X/PMX2gHnC8m6kqg1mbg2twq
nT/0X3unwmE87DMtfZ+cXr2vwhYnWbUcv2mmWW6+XsrzkBP5L6T0EAGZZc/AS52OpZXgOwmWxHvo
ViVuO5Mu0Fxw7V9erSffMb6GM5aoFcipzriz4Tdu626qLrQQzxeYH0FYz+uBDsn/x9x59NaNpWn4
rzRqzxrmMOjuBXmzsmQFe0PYssScM3/9PJRrpnV5PeIIvRkUUOhqWzrk4QlfeANR8PFDUJUcxHDI
2JzGGG61KAuRm0iVn0afR7vKyj6L1mEk6pJgjSkaQJm0ZuOhYtzmtTCmL9Wgfq+aot55ChdXPhqr
gFRp8/Ecn35Oog06sZQlSaRpgxy/HRShJlJcoXnBvt69DMQR4ZrQCvaq0r58fiSQhIQdNPdh8s2K
oIE1SEMtlO2L28n5+Shb/rprvWCDRXe5/XioWYEJWBfip6BjgTBIgKfnCkvDWCHVISTyq5dmKnzh
Sl5XktnhtCwg8+JV+j7BkHbld0F4L5qg/j4efg5H+jX+BC7jxFNogEyT/m6PdEA20aqrpVeoD6q6
rs1CfqjVutmmXqetqiEXz0XP/Sq6srkDwQ0IRx/HjWpU45VYJ0vH3+zonZ6Gagk9ILJ94pJ5h5bW
LZBpqZZfZaE1VsgaQMHQU1e5jVzF3FauivBBUrmSHUZluxAkTIv1XUTya2yE/OhST8fFHFar93jK
yF6qvPo9DSevycYHOTSEhYLQPC38Ncz0gsQjMBHn7MukpoiZppLyWoP52SPOotj4vyEaI5elvxEH
TbbTEFtvBGHGi7ASLhXkRveBUe/jrMvvwE+XS84s88Y4z8SeYnNxUk7GnsqsLGb2TW8Jiaq86nL2
vcoSd+eDcN9wR35tjNAsbQl1/3GF42VwWwwBNJGgAYiFVfYCBG22xX89CDcE/AgqkZQ8j1djXqRo
EMqx+grMMVhXVqjvAx/9U6FVhfXCyp/qD8ffm4yO1i29OP45yTKbzgomZTffswXFREWDauFZ29Xe
N5R3qv1YjcEKG0N3laB5v+oFl4I2qJ8fHz/FLPyeXhhFNxJxRQUyciIeJXlm1mkgdjxbDSvr0JjW
TV52iPoUUlPchaUKy7hKmiUK8G9WIYJnzDBBBuEGjvLHEz24YSZEKsIhdq8El4hKuPFFAxUGKRJh
eK3i3lxjreZ97/Eigs+ADNFe64XOaVBhLZygFfNDV9FsW4guf3Mc8TyTJiJ6aBz0cwS/FWm+bsUl
Iq8kK+KF1zf+Hg0z024io3f81O0PPQInyIfE+qaVe6xejEo9G8ZUXiu0qx8+/jyn69EEiEo8xn5F
H3ZOE6plq9VrMQs9O9JUgDKW6l7xUaCbq9kSm+Xk/CG6BS1BZ4NaMXnufO2nWScIldF69IbQegFd
juJQmydevnDQnaw5BkJZjzUHLx/s3OzbG13RD2Ur9h4au8kYrS0cAeRVXCM4dpNyOus26D9MoxsZ
tZCF4+83Y0+OzXRx6J0SAs7HNuVCiXtF8mydM2+fVm5yoahF4vh+nn4jMeufKtMsl5D6byfY0Wbn
TpnqgXRzELwENHi83t1C97t8VFjvLgyvYTNSaJXP/Dj3roNEQastNo1aBD4PHnM1CIVoHST86J8g
ao2ZU4SentpFmg21LUddQqLcS4RzoY1ORaBeZwnScw7KF7VqAybWs/UkhBJ818ImE270MvfTgxYK
rYgWQQAgU9HFgdRB6tGTym0XwnLQO6rimT8Qc0qf/MRHsFIfjVJp1u5Ymkq2ok49QqkqETR5+niN
n9y5RDowSSYQBFNjze2GWw1RHLVKZM/2oTtV+67IhtLpWlQDz+K8NeIDvK7uDPW5PFkXNGyWLv1p
7o++DXQdMIzm1EWERzsXYNahpEFF6nDCrEHHDTYg3ZqaO7wD0cmstPmhq562cPqfvDRjQoZHy4Qo
D+DOLJYE1Y7oT4v2k61q2c8Mf7mrFOV0msyddZD7Hvt0mAgbvR/1hR3wm7clQ8DKmvYV1JF5R5FU
LtKsCN1HeyiDnVF7RbTzZHn0butAqdTzjIg9WcgLTnYd/XxUICexUnqYEGSOV7/kqU3YUNQMQQur
ql2jmlg7UqlJiZ10Xu4IuWBdlIBt3IWj5g3Xd/Rtyb7Aa04sRFAv0JOPR0bYKbMSRYEOU4ttnR56
Ut+qdPJGkeLHGl0C0NBqI9U7E0vEoHYME6jRea8HaXNhpB2hwIbsHz2OEo3Kq6YZBd+WShnIfCIk
Tb4yrVrd+gTWcA7zapyw3QHidDa0Y8/46Uex3qxUQnlxbygk1ghD0V90z6yabSXbQmpIAWZhQjWu
1SQRg0s9oiC0irWqzFf4ToPh/XizzS8UoFsAAVh1/AvA8hw3HBHri+Ro8mNnNStNvrdi306Gu48H
mX/u+SCzSY+arkad2ZcflTukPQS7H+zgylpYU/N1PB9kliPVvo4amODJj6SZtiI5nnAog725pFW8
8C5z8pluQB/Phbd38XbGrXg37JfeZJ6Czd5kjk3NPE3L5ZhvgiiCfy7VtjCs9GfvS30v3378Yean
znwk+Xg3FNDdDbFkJOkqOqAYpq21C/+AUczHwyzN2Sycl+ElZHAE5Uf3Il2FK/Gu20sLpaOlIaZg
5l3aGHRq7QpuID9yUDvqyrX9tbD5+C3eVOLfnx3z2Zr20vsxMEdS8oLXKL4Xl8V2E8CQsJv7Fk7B
z0Cwgydr762EPbJ22lL1dq5rQBp4tE/n8UISCEVUd7xf6G1LdVe5zpBci1Vtl4J2kGQb7ZpLzVx7
yl5SBFvQCsBDe0E8G6sNz7zq0BfRvyAkV0GG/nhaFk6QuTWfCNEgjHvWkG/8SLqbKv3alAvnx283
BNcFtXKCX8o7xxMv+0R+6IWwfiL7S3KQvlnfvJW3yXYfv8lv19C7YWa7IRvCwPIjhsleo132PDwJ
+2H77w0x2wmCntdKQmv1sVl762mZDvZno+m3lfLuLWY7oVagvo/xNMQhP/cO8r7YR0s7YZrwk53w
bozZTih9NTdKlTGkq9Sy23PwY1jBlT/y0m4UJ/op/vj3pm0WL1SeJQp1wurPXscz4UE5pNuljz/v
QP/aYe/eaVod73a3EUl+LiCA/eh+y8/lbfZNv+64tw9tuakf/Ht1tOsnf8E2ZmnFzS7GOsr60g8Y
cxgc4VEvVkLuWF/0+39v9mY3Y5p7MWqUzF637ne/Fp2y/3iI316+VO6JlylPsk2PJw/vnxFAYSQ/
GuUhE+5M9U7rRlvpvv57w8zWtph5bhyODJP7a0vbhtEhz51AXdikJ+UnEn6oUaSF8Eup/MyRfbUB
R76MxfGrVZl+aktB39y4QDFbKO2Q6DdZmqGiiGpXsBP6Kk5XEbqSr0FUqoQd2DZ8/9xbAx6hVwCC
ZFJZROBhtvqHri+VsHalr2YUY0wn9ulVSYRMuFYoNvlgvxBJTbP4fndPYBWshcCKgG+irD0DyqAK
x+NElv/N0xJLtd0wiLGado2lsHB+cxD9oxIEzRVs75soxPGiaXoXCXFVdr+2lWwWvgMQqREPZKij
KTk01qpPeokB/gFjRIwLqp8cE6WM4wFjoLWBV8b5N6VINId9l4qOKeCzZWgjvsRhnS+JKc43ODUF
rqypko1Ah2LNgbY1VS1wYkrwvZKF4Gz0o+BKx23xAvFl82rMxuw8hlywULQ8+X5TIUOCtUDxFOWp
ec8uUWKxFxCJRm1UBjFD+r/FxEB2Pl6VJ18PBf8JFQDonIodHa3jyRRyE3H4REq/l0Jh5Q5y4dmd
Nfk8b4HDJAs3zukrwdqhCgUSgbVHZn48mJlTPTTRmP+e62lzXmIoeZMW2tLETd//aOEzWRPkTUL8
CPrFnAQluMgqqZGu3wd+1m5yQdcuWiOQdqGXPFAD1XcCFhu5LQhS64xN2y1k4vOeHSAWwFkmeSmw
B2ogc1a9JsZRIfieeV/4XAvQcnuz/G70IiD3NPMbVHjNMgjAhY8wjr+g1JnKlq17XiS8RDF/bWHS
54c6neYpJdRNoFl0ueaAuSK2sC/oIvV+aHXhEsYr4sEtXdjH0kykdoPYTQbY6eNVdbJhGGyyo2L5
0gKiBnT8oUs+vm/qiXmfS03oUDB0bSQvjANa8sreBQ98oWZGsXB7ve2I4w+P3hR6oFDfJqXVOYKI
e99FLV/1MJ9CkBp9lqgy0q3W1K13k6CnYpyVdapKK1D7ZeV4qFNbtqiyze5KJDDyFxyUm8F1KiQN
o9rWYcnrhW3FlV4dErnS8hV5fd0mzuBRTtsNahWqS+5pp2uX24riObhwZEcoZh5PnNwjexbBjbrP
5XbU12WoVjEen5Wi7VLLU8yNkqhSvA2SVkw3OkJ43hblc3MJID7PKAF8UMGaqrisHmSsZndHO6Vh
KnTwe330qvES9RevXOFUrit7H4RcsRpL6nnrTERje50VuebefLyATo6lSQGFijUgRtQ6uMSO50EM
c1ULRDl7GKMh6GgfhH2/0Qp38O200b2lg+lkOO5JsIEwf0ErSQhNHg9neqWBM4gRPcRjHFPzqVLY
+kIIBd6OxuaTshtAtyHf0CACWM3dDCDxeLQuotem+Y1wjynWcBM3SuPksZJu88jrbHOktjTEYb+i
YGcu7MvTs+mtQGhRMeMfQIezHIwqlYaWTVw+KH4pXJaJZZ2rbWhdZkOjOby0eqZEiXwjuap/qUr+
qyzVyUJcdnI2cKNN3MaJ3Dj5gMzyM0tLIlXwCqJxLptw0hCM1rncRT+7TksPauF9DdBYW3+8nuYL
Gjk2aaLIwDdEtAwc6PGUo6NeRK3Z9Q96Zpjnbkwh8EeVy1bsBEpYUkAH+5NsB7XuttmAhO7CvJ8O
DxrGnOT7YfdPqmLHwwemqxX12GoPsjZa5xVd4Jsu6dT2BpX18bWTjVpfgTmu6suhcq0li9KTr075
GzIEGA4YA3Qk53wIt/UoferB8NCRHEmOH8om1mdmEx2UFsMcOwNnf5lWcn4XFpV+SNsh+KFkbq8t
nNDzq2h6DmgEEEEm1CU1+eNpEDSps4amEB+KqnYHmyAhL7edXMclon2eBwqqSfIFtM7pmMipgbdi
2KnhNj9Jmj7BkQJbgQcLG5dVrbbW1VhYyKREwgpE0pIQ9nx1g2HDHQkNFpIOEYG82UKLtHqUqyov
H8IRcRO/rbsLhEjGjWBZnmwXLHT0iJPq58fLex5YKTAmgBEjBcs6A2QwO6+9SFMwJSy0B6XB8HqS
5AwfNXVQlu71341DuR2Fw4mdwUY+/oBJ05lBiUYR52QrBIfRFWLDSYAYqAsbZn4g80KgRzmLQbFw
Ts5pyRVuLkjKNdKDF/WVHUlutu4QNLd90Y0+ezRMQxHVQ14AeHgCDrEaaJ4YQkkPCL9n58pYGmdN
p7q0ZlmiMCfCVe1n44+4RY7p4692ujRhB06eeYB12A7zk1CqLAN9VVl8wOjN2KRxaYiHgqjJtAvC
1y9Kg+XTp0dEpoBWMEsUat28/thFqRhVreg9GH5UbVzdqDeWlFprEykW24D8+TkZJHBHAB2nNslE
CJA5/I7Xi5eiuzOkzfgQZnK8taqqgh3cFjsvEfV1njVPH7/eyfIE2gzcgXyJm5xK62w4qY3gyZfp
+BBllnAVxYq6UaohW1gwvx2FoJqWIug/Dpbjl3I9zBcanA0fLKmvV0MRqzgj+UvmmLBF+T3vw1na
phP0D0gjkSAmebNNrbXp2KDoEdy7QimgO1gOQr7SlayIfvR6EVSi7UeQODQbvFxhhbYSBn76NJat
lkzC9QC9fwLIqIad3sUmbjB17GO9G6aY4jgx2DDrB10QY4hsC80I90mxQrctHMHXu9KywYU3Ardz
r+ujo4ydm1xVStbAek77qta3NJ8balwhRBnJ6YbS1/BixW126NEHNvLkzMtdrBRsuuMUfbdVxfrw
nbAeFZ1Cu4mz0R4DGigHNhTy2AQhUiYtPXElVvNW2zU4E+MlMmRyIem2D5A7MihKAh+y2w4uybkV
YqRzCdVEKbsVukd9Ea21ojKjM+TT/OwpCOUsu0PGzg/CPT50KqTtThddzJ+GtB88384lGbch20dx
pxBsWc5jPHQkJWuJ/IVapxXYaUWxp6ghhY9jKJcAZ303J2m1xy739YbcgVLFLhG1YbyqKxSbtiR0
ZvQK2szCI0P1EKS8crWhoeJZIpu6KfHvCp6hfqXpOsDUhpwUm0WD3wQ2vj10XB7uhrxbD1+zvo7E
TYH4UOdoxdjqDwoaT4WtaJGcbPogG8Vr01P9+lz2Yi3AbEfJm8izY8VHzQ7/DAm1F0ONmviyltwY
5EvfYDi9g+ltCDvPU+r2VgUQkyCxzFG/tnor1q6jEiuZr6JIjaV3pDBBLcSBXKXST7X6NPP2kixk
L4h755PArtwHazdWOiBdHkY0W8tKBXE1yFVf3WF/WKXbgSjX3+aU5Ie9r+dxu8p7xQ1Xbep71cow
BU91OreLu7PGU0p1i5uM1TlloeAOpbptXh5wxNTNu8gUGvNpcAerHJ2wBemy7oU485ygbHxti8ZM
4kOi0M12QwgGtUIzK7l34tEsW3vgdwerVgKaEjlWgLEKOjigsY3BlvXOjEoWO05fa3Q3CjwEMWSs
h2vBF4TxQDPKq6+6tpGDr61cqdq2c0F03I8teoFnhRf3nZ3EqGF990KsANdYtjRJSjRZTT5z1N0q
8QusIVDehq74urlWjRy5UERUVWWj672RXIAHVSf+rd6iL2N7lVaJKdSbAVa7bTaoXdlK7FblFx7B
7PY9SXe8C4vWEteNqvTJbQZSNn8pSHwjfIBQYLkeTKnQRCdAvAs0ndyhRCaz/PAGKkZ1yJw8MrQh
dcRYKivk9PMsTVZ8OiXAsG7E4+UyV32jHhBIdlv3W8Ej4R8k4ADnaqu4UtEK6QoQU9/Vtu9dGESK
h7Z0knIQXISRm3h7WKiBqTtZXod177RDao0vomBImWQHqReOmh3XVaHjX4d7ZoftEJj7nymIiaDe
RXLITKzkgjToJ2QOM1inUKSsHx/fFPP4ArwvEtnoECBASkRszs5w8PB5znaIH3M8zx4tX/F/Ylte
3chqgRfep8d6k8WZCHEgYudAFKXCBXCojfCxQfJ0l+XIk68olNYtoNPCLBaCiumOe39r8GZUXag8
wcKjsjeXOpTVQcD2rIkepS7DagwUlnWLuWt93QVJssXNT/5K3BXJq9yIs8eP3/QkoEFp5ZevK4kt
hedZ8MviCHH2i4UvUlylpq2IgD+duCz7Cz0OOMDFNA8WIoyTDzllkrhSQWmj7EMZ+vgyBrkE5KkU
kq/SEMFWM+W6aDaNECj9Myo6mvH68RuezO4UYsO9IX8B8gIN4Hi4NMQPwyqj8mvod5blNG5e+i+w
VVLzLCpbznA5Co02ZSONdbX1Za2Xvn78BCdtDT4w1QPCBdJJ8KVzF6pA1QTcnZP6EcF790uuh9Qs
NvAWfRXIr4BC9yb24shyMPmUn7Ny8Hr4VxAkGsORR7WXblrDFfqFYvUboPt42U2q0Cw5GDzTxMw+
fZUEUDi9UnxAFK9Vgq2PxBXC9qlJTHLNadX38aYeqCtQxQlHg7pa6Jfmk5caCUC4qo2rDL1yEWse
xypS09sBckp1b4VHHKeLkneLEp0nK4cqLR72aIdN8rP4SB9/SkvIBk9xU/mpR7FQ3yZGEcm7LreI
gYiN/KU04yQJn6wjiBkJhanCUvuYBadBwW4PBk18SsJRVS6pucv9yjWVKt8EfZEAmuo8FvJWloU6
lGyDzeJde7nWKZtSM7DH/HgdnaxksMGEySJZAFcoj3T8+n0hyl6tGsFTVbnGWoqjHpwcRAAtlKqV
PPrtxh21wumFKF1oTM1PCbLiSXWClIASGP97Vmzj4wtBbib+E1I/RJp1iPzOdqqHuVgTCsrXFpZ5
8skqAGMSRfMvvjYsqLlseVJ31ZgQ+T4ZoxHtocwHe72yhNvAr8O93sjx9cezO83e0XYg84fjAfuJ
856Cx2x2U0EqazfuqyepzlwMmfQ2eaiDxC1XdZHJpV2NGtxAJXHVhe7D6aomAwKAThGTyWU/Hn/W
jgbudDL1Txpo6vBQhJaQXvhBOoYrI0VUfGFeT1cRr8gxiFwjDH+Aj8fDpXTGkq7tyqcuDIPkHmXB
DgPawkyxZRk8NYREG1vd1q0rvbg1syBaqkicLibuuKlWQLWFkvG805BEielHbec/TVjU1aDp7r5S
LktDcTwKWLuPv+rp5JJPwE+kTAzEkg7P8dv2roz0eDVYTyZaDvdZ3knXYa4jAC4iy3n78Vhv6d3x
EgJLSrRKTxVpRnbo8WCuntaW3pTCU1KnHpkUwr1GFTjo4lq0PbM8ToabjGg+OW8btyjXed5m5gat
TFHb5wUdvPNcETyvpg0yeXDYplZ27r0YFj2u2E1BQrbPSUXE82jI/fiQgFZD5x0PM+3e783u7uPX
OZk6Co+EXAhPUf6mMT17m9rD8NZIRemR/pPhH2AgFF9NkkEfCYVIF1afHQ2lDWRRUdKmfUH54Xju
lKQUkfFN9EdViLRH/HZBkumCti4wvVzYAdMKP/pMk6gHsmtQ1ydBz3ltdUBiDsdcXZtgp9KUhXmr
oBirXYKK+4ruiWqHtEP3XLrh2hvV7LPxz6T3POnEU1QG+qvPDtNGAygUBYX56JKHBLuxsdKIAACr
lzPPEy1hIbo82W6ozUwqzoh2TzXOOfC2QZqVrqeIzLTW1I7ajooTNp53YAoqUNxpuACtmY/HqgHT
THuavjttwrkNUhTguG11ovyjlfVr02y9QxnpzZcuSx7JhJYMw09Gg8BAxQWyMzQqkoLZZOZVV0cw
E/tnQPu028dSxKbXyKxgKxt5kK8HxJOXioDzahLQCX2KJifGDGfpnKkXt3XZNdEoPluWm17DrEjP
mtAoFjbEb96MShV8XI4uiFjG7JzGDTZIVTMTn4XGbR+0VuvXOC3Eq2xAU9KWheLlcxuQ4r4INpua
O/pkSOvMalcNduZ9nrvRM07rol1Yfrxu2yGx27AYPxlOMBQeMdD+p0uIltYsA6AAxdyWcf2c9nq5
FfOx25L2XeSEjxcIPrWfzObeAO9AeCZqA028eTudEDYsBn0cEAPtJuMPs954qhc7eqYv2WDNz0z6
rnxvZnIq6nMNzJZjH04wBgPJoMpoMmzkk3EfIB5x7uPi/PDx9zpZH3wo3BFQXuMqZcpm8Qoiufqg
jFrzPNRW/GQiI2N6RpBjS1n7u9LTFy63eXjEMueqpqoJSILrdN5f1sSRTj3slGfPyI0nLRQ1ame9
2OG73Rh9ukYGBJQrPRbL++R5SbYo0tfW+VkCQXkefKpdLg6jmSbPVsYtZxO+ufZItub0LabVC2vl
dFY5T9CIINBlZeL8enwNlXrR4oqqDZwnurXzsqh9NSAbPJqxq903XrZ0fp3gi2G80GOcxC8AoYAe
mA1IacuPIRgJP9DfMfsfOqi2cS8YYeBKjhmXbgrFbRyiXF6PuHx0+7wP8MFIiyDz94OrIZhotwGL
EZsjs05WdRuEaY1nWZeG9RlxOhBlSQxEocEMSXETyW7QOTKcOESFWbDFtmzomaCSky9Jdc1nEoYu
zYSJvUvX2uRoP55JsZKSZNDRJR9cabjNqFzuYmso1mhNRV81aegWvtx860Ea4vwnkqZ1iGLDvMYv
NrngykWpfENrKXSAs/S2gDLRNqLhtZQ6n7wbmTNX9wQtm06UOTs5C9gDKonwD5QoW/0lF60Q1TNv
8BohXjXYAGUbbywoH8uhxm3otAG4x972qG/k6MzFOJh/t9oewLjum2GJZGIQKuGqAtGl4hyjlo3N
SYyzwsIcnVQidLwvIZyQ8U9M3xNTFS5Rv43dPH5uVKvuXuQCS9xVOrRRh6M45VxhrfiVGL20nqDU
+EajoX/jiXVB7TEipvW2KTd/shSizM4WKl/0JycQDZhPBOTmAkeaqwqum0v1bSYI/UpWWmszxHW8
R/iicSJEnSjL+Ev6mPPs/teo0xIlKKL/Onf5S7wydPVYq2/T0MfVIe0LMIFWcchkqiCl1rVnxBLt
pkjx8aK+pB0wbF2Cpc8W0vQMwK2IQQEOEou+NZTeYZ8bcywzV7WK27yL8tBBjU0ynaQZzK1RVuZl
Dc9+iQH5m8mmhDrpNcD8BGIxK2oIOQIZVSMVt92Ag0xZKukmNEfjTtCEaJOXhbjKJurjx5fVbwcF
E0nzDYwfYeHxYSAEwIPqpCtvE0yD9j7tiq0oFcEF4m+uA82ztYUs7NYfDzo7Ed4ml6405WIEysCC
zk6gQjNzyjB1dZtFKUyzsOS8UwAwwzJdVJSfoqN3OcXbWFOBkXNuan/P6cpxKJQ0OuTy1s8EPd1D
ZMtEXEgy1T0b0wo150puS3c9mEUj0JOSy9BWTUGu4bBJXvG5GxO8CicgFQzEC6henSBERwhuPS2R
7LZrQgW+mxnvakukk+L20UJ2MYuFfw01RQSMOBkxTAv83QJG+qeWOzHFmiYOvAvBktp1k/lLEfcs
Y3sbBfdwTlyCgEmV8XiUWgo4doo8ve2zwb9osup5TIT+Doybj1iUVq4VJEdwGQuLHYjCb59bRtNs
Up5H2JZDGqTiLKYLBc8IW08NboXRCm+4qgXHysb2gIJftv14qN/MJjcysQcFcs7BuXAn3ac+FrQk
uxValBK9qq+vcCmIvn88ym9mc0KDUKZAqYX4Y/bN4iRyMTUS8ttIgqWHc1vphK6rrxTLN9Ztoxa7
dlA1+qtVFTu+0S5RbueHHpqyiGoAEaG8Sr4/hxgAJktivF7r20Qa3WvRzWlRi0ogxit8AvJvrpKL
CznpXE2ABcTGJOsgsZhkauTZNwTNkUd+ITe3+KsiGFfhiLSS0xErIfA+qbeKaZxepm7dPFtFnRxA
r9TPjeUnzxKigz9i3uMv17D/eO7/Ey24619nQ/XPv/Pfz1kOg9fz69l//vMqf0nv6vLlpb74nv99
+tH/+avHP/jPi+C5zKrstZ7/raMf4vf/Nf7qe/396D/WKdK8w03zUg63L1UT128D8KTT3/y//uHf
Xt5+y5chf/nHH8943NfTb/OCLP3jrz/a//zHHxNr4z/e//q//uzye8KPOVhV8CrzH3j5XtX/+ENV
/6SwT5SPXiYhHIo7f/yte3n7E+XPSfNZnoj7k8/OpPmTZmXt/+MPQZL+JGKXJrwKMoRcphwPiGj/
+jP5T7BkAOi4Z8nMCHD++O9HO/pG//pmf0ub5DoL0rrieY6Lp9yWFPWAkdAyokx1KlNcFpUsBpGu
2LnXlLotCtqwo28/3jZjIN4qtadt3A6XlrUqFe2zCHbHdqM8uZPTSqvXwBbHfZamX2NcrxJb9UpA
DZbaIFkppn7m+KPuh1hOJdk1/WP645bmGxcp6UHmjKZeo78HEPFLp2kultld4NutUsff8hKeeJbi
WrxKVTiITVKOK89Q+wt2vzWuwtzNL+JIHJ8G31DvmjiCi+hV2QpZyfvCE7NHoVOykpJorgFsAL6x
Fd2w95ysM9eR2bmPgTaJAVqlvhT5zUqm04SSWIIuJJqmOkUwdnyy+1aCUXcyaHagxdKXEXuiA3F+
jLFh1Jk32VBJP+uowxJrVMfK6equF53CrYpbS0qixyGyutexiMfd6E6OYImbIM+gjsFdiedHhxKm
2h6I7jRlR8ffW7j7js+xt2efgOuw6RGqQXJvdivFwgi/a0hB89CmWHeW5m4xcujXuhDA/ggDcSGI
mvFgTwecHdy40vu+0cWandCJx2vrKgEdJFWwrhv1ZlCjTWlAgFV78yA2ykbw03MajZf4vB5Kd/IH
bdcVFOM+6haK7MfX1q/nmrBbUyALb2muGgRUoUesqdDssHfJzd0kO+B35i4c4r8dhSiDG5hppy52
vFRyoSoqcEosFUGrCVylcl2AwVn4qG9wz39Fcm8vo096wUhu0mI8AdIrOC0EmEiA/whNIbGDTBVa
kEeudybHnfvgY3IlYxZUDI+iTvO01HQhtRtdDL9DSShefeDa64ARFEdBxRwNl3r0V1aSRC+SHFcK
q9NFA7jpdX/d+AKeZABb2p1oxevOVS4ay2uuJVAi4TqMvfyOLmv6BHZHPwwaNp+O5sZrL5AzuChp
01U20FUqBKlEsiS2cowpZz/ulZQq/a/U8VP31f96Cx3dXB/eav8P76tpBfzv9xXlq/QleH9dTX//
13UF6uJPNJvoUVIEoO8znQC/ritJUv+kaQknY7qV6OzxJ39dV9qfU5OP/5u6iAEzbiJV/3Vb8TNg
BLiqpoo2YqHEuZ+4rObSTgAQAR0QSioTJ4TUZNpQ72LzMRdEX5W6BKnRXrcV714oo2HtuWmP5g7I
ctVM6OmfR+0+F5NobzQt3YgxvxyscCGEPj4piTV/ydET601oE8zTjp+kqfwoQUQn2ePCu3cHx6WA
rQZfNeRzlyocUyT3r+37ayjmkLt+wo+DqDkeqqhCRfSTJtnXovvoq+la7uXzHhP0HX6a0iZ33d6G
tBFfCpJXOmOQDWu9jMPNKMvBTmqqpTLDccTw9jwciZBVJlEvpItn6bYxgRYQQYr3btahca5ZT52Z
BOvJ3QzYprHCLNhf0bu4f7dI/4pc3kcq02vOpuFo2FlZUdAjRRqKIZ5EfEon1bRJug1HFeryNx+P
9Jtv+34kY943kAY/xpMq3vt+90Pwgq2L3q3djMbPOFh8qzeIx7/ei1WM2QBVhLfJfNPtOf68Llm2
WGlZtBdiV7Rx1zZWIL/jVdGENtn+A0ZKW4RvX0t3ryHt60FU9lV5XavmkzxU/haBWrbtBss5CTTe
ypJASMIgQfNqWOOiGF36WT/aagrYyitWkjtkq04Uslta6tJ1kxaVXQnqDy30r0B4gqjE9dLl4/MF
M88GHYrB+X00qsUGCto96n2B07booic+KoUgD5Arx5ScA6K9AeJrT+YNTiiNyMrJ5qUbDvK6U9zs
oazVnI5vm36V0f0bmjA7DIr/RRyacqOF7SMqeA7oPmNdyvKdNMqTZp3nX2S9dWGhWFQlSYO81WAn
ntbZUh8dpEbYmFJn7kIiGTvvE90pPTZi5Tf3euy7dp0l3Rq9P+nOUvIzapvRVRdp61KpzU081JXd
+Ki9lzBPcMLbVEH9YqbezwLzWbuo4i0kDZv9NTqAR2kSG5uxbTZZJ1Lf9LpVqfRrM8jvxS55klL6
q8DCbE/cksfrcifYoxC4u7CMsn2T5fnKE6t811fWrsrkHefEUzvUV0Ekv0QhFm5cuNnWHBAtc7PB
6QqVkBWXNBChzS5PAxPRNOXek/otCwW/Ml+wqyLjweJvZpaZtleYdlcXW2T9rFXSyKjuwG23Sxhq
51rjPYm1K27biv1S1v/F3HntWIpta/qFmi28ucUsGzbDZeQNinR4mDCBCTx9f9Te6q6Kc1TV566l
UioVFblYuDnH+MdvqjIEc9+RGvtpGEYjbIv+TkKcRQfj6MlcjVmiy/QBidAQokQyws599Ui9CdHM
NAmRpP7rOLkyMdfym4lgiQIVs5eqXY9eIFhzmNXEXPQqXHHXCoPONC8LQ5iI9+BVM7fvNjTzt6pU
L85mLFDFXOweGqeOS4s9f8akN4C4JrzltFlWsrj2YwZ9M+z1JWn7MyPJH0uZrMHumYdoDcowGtcw
9+gxxjy3Yi0fL1qTGaHoi2tutMSUpnq8+epLqpmPSz6JcJLefSP9R78Xu7u8FuPdZPLWNMk2Fl+2
0kB+XKhYX+pTUJuvbqY/l6m4sDpH1qyLsJ+SpXzz2+EqjSczaM/Z8jPLzZsaqq9Y6mM9J4RaYrCE
5Vf7Xbe32JmHs58OtyZu4yu9DQTgAphs1qFAG08ZC3qn7KR1t9DRnNAv9XDxvi7GvgJ0idmnl2bS
o7WeEjmH/mKGgSPeFpZXX48msPcg6x4KdJhGqDvupZHV0QJx1m59B3/R6WjZ1d1Utzei8hM3v8um
Y+Z/IUnpbA0EwW0xiHCkL98yeZxGzq6abqb+vhLzoRuWcOu/Of76YecfYvqpYZw+qY04ZArJn6Om
J7XxkBkvW25D0Y/he4a6+dDqkr9CoNPEyc1jlf0sgSqH/Pey0aIVBzH+LNQS51MM4HUdzfngiwsU
4taScRoYiZrDWZBSvKvq59B2x7t2cBILHv4CwqhVJnZ6hNJabqIFX/PpW73E5GqHqzlcmC9ExdvO
r5bLl8VuQxhtYaHuREfPWtsJmbqoFTC8NmMjr8/b+kSx2pn61Tb3pjYNg96+FHoQa7WA841ICjVY
MDeHTs4RGGBk9aRHb8lqIQOQR22DQpvZB1hk9+Y8R2XLFVZBPA5Tsl/LpmvjQrmHAf6xOfJWNgyh
4UdOvKbQC8OqREhrfnHoMobsSXhdMvt+7ApxhGsQL1Z+6Huk4+sM3SYL2/Qr4FIybQmYXWK728HI
m8saSDwlzLga3AjqzNU3iQS5EjUWl9gITYF+M+bGqdeHVzetI7+1b828fh8Ygreunjj6zdoMRyah
IXF2YeNhxT3UYQutu+r22c0pL5qo1x62MoF98sXuglCBujalmZjbdLAVBknOx6ae3NzZ15Tb1ilY
Cu9L85thFFHTGHzKrdlVX5CF3AXDh2rvcbUIt+yHA08ocIfYHseo7DwUHUGMX388qxSDiLuxno4m
qobQwaWfBTlIo37/2r1TB0cKXG4Yg6jYYgZnlPpZubI/dEbxrR2y3aewFOHqWPIgaDZiNHdf9Sxz
o2Y0Vmio66Ga51vVYDo4sWhsq2EclqZ7xar0d9+MtyrLt0tRq6fFzoIrgcsWLqFVc8Ew8ODNz2vq
/7bM+WEwYpyPjxq51XGhDddOx45s9I9CNcAfWv0r3ViAykHcsWddoTjsXnzGqSinR7NnTmHVN4bs
6wTM9/j3Bcy/vVX/WlSQ6QtJmIaP7Q8g6a9FRUFCzVg4gXYaey1Wxdp/KdMTYtz2aW6qOany7VpN
YxkP2OZWERWKY8cdeSXXwFX9kVTx5rouverCEYcQf2XW2vRnOreDISV75Uz2UvmxjqaBgaqby5/p
1ttu7LP6ANa8NrNnPfea+zamJe4qvLeG+Clq/4AvEnXBGNblM5M4oi8JkrlL8Yjdos68tctzQHjO
bwO5wIM7bc0HV8fr3zeBScmcFCP5mXrHV5EBkIjUTAaT280mIqPI3jIrGHA2ViFR7ZpmRUgtbpTt
DWFp9InYgjeM4PPQzNhOgcQQ8LxWwC/dPJ0RoKXfu61my6rnJwM91dXutP7BbzgMdGH3AWvs8nZ1
8yrSZ581ZMMGi6j79Xu+lt1bsXYH1fa3I8pZKBvV4+j6WryuzVflpCYPtF8CBqPRyEHIui1IcB1m
cuqLSFfzxnLQfUcKnxDEPj2knnjBLdJOnHWPBi09XUXlWlQAZ43HCm+u99hIqrDdrWoHlQ+JA4Mg
aqcgvXoD9pUIJ2HWiaDaoqbr2XfnWj/M9fatTDNHhnOftielNCfSlGIrMeWFuF44fKPx1pkEUE2D
Di9OaEhCNp5XP7vzUtElWR789IaMBHinKcO2Z7K3mLRg5UpZ0rSIq5AX+BcKLzvu066N/IHQ8CZj
RWYJYW0KevPcgQo0nTXcy3oWMZajx6Udf6A+umMdvFk252XdjEurk5JsFlWyNs03ywOPyMevmSbs
SG4ret3VlWdr5LWuTLM/Zno/xQZF660OCR251EBiy1AM31LQcwKHF4M7sAg9405u2iM80OkHXknz
U2sFb3Zjang0slEK+2sGFhviDftQjcbN4tQQ2ev5g2gjg2dNlNcFg6XIm9P7DTqjDZqxblhsmpVz
1Ccp4nyo5wj+OZWImeO+NLbxKL23pR6oMKz5q1/WffutI7Rpjbel6zO8EavgIjllL2SmO1eJrzGX
nW1TTgmkfSQ6a9AH8lGrxrGP6PB+VBBYm9D0GvWrNq1bd2rzp00YGo9Cb6ZxyROjOx+lfimro9Hn
P6oAnWyCq8DzNE7io9XHD2cR9zm2x6MmgrPrVBk6Ho3YnWbGodKe7LMjv2HUQd27TtYaogbr7gZj
Wt68xbiMs+k9VAbEgLw3tlhs+FBMpOdq9bXqE6yMMCwQ61nMbXFp05tp9U9LTaug2beG5ny1M60q
wrVwvN07jizaWfWxb38zRwgDNEhUTdOaoHaaktomtwuDjqFtkVdd2TKPZMSEEKj9GJF8yIt9xqm2
TrsLOey3LvBvx35Ze3USWNeGdz9wfhslGjUeDq7pd2s6aihP4fW/zcb3TvLz5WAEzYwe5GguXdIu
Ruj0z3aloq0y3oQVF1Ybzp146hwvqur8HBQPRLKHXWZd5dY/oBW8NbwbJd76+eriulVRRdjmh68e
9K0/ICc8BE5LcmPxgd0eT5aMoTZNqsXaoRqPW68997yw7SRvMh+Q0bSqODO/F1t7waClCI3czvad
sUUgJtyT7A3CkWA6LmMT6WWwnbpC7xNZ2Qc9aEJfIJ8rqtAnwLipv07qVyOv8KbIdMNxGKeDUGPl
mvXpmvkwEFpyaVx1merh5AxdcNxrKsroGDJYKLRz77JWkq7kxVrTXMeiPtn2a2N4cVrYBxyvQpXa
IcwOSu+6BMluRtIujvX6zJw9nMp7nDOuNZt3PT/XOTJ+/9e03JRtiZ6rt+ujmAsRp3l5Nyy3WkoZ
tvRe4gZaHXmG9pCbMt7E5t8ukg01M8uwS5tfuMRZLJhKhY6CW90aV3vI/42U/o8Qweeu4b/PQ6m/
wIH/b6Dh8Ve3z4fk54/6/xAvhKj/pwJjn5/9ZcB1Hj/q9c944R+//x/A0P8XbjcBQBAY9m6/+3/m
W+6/sN/ZRSZ7wheTpR37/w9gaHv/Qj6BPsfECMOhcqQ8+Q9gaDn/2lVbO0/bhSQKFPk/AQw5xJ8x
Ix2+G2UQEzS+HzDdZ5SucyB8j7tYNi9GdWU3/XADZUT1aFqnzSxllDvGPxnxwfj8BFXhcgHbGx0Y
U2/mqEz3/1p9mXaz+7eNMNjQHGwvggqgPTca1lPkDJS4486zLN2bLl2FuCtLv/PuETcbTljZdttf
y1ZzhouVmvVwsObBt5JUegYiRvy/trOdKnj2XNufRmYarPpVxhveDXnQHcraW/V3Usx06yRQ6ooL
Y/Gmw2yoFC2l1LzEVUXexFVUjUSfLUzxlmXT+lObS6uPNkkBnlV7XmLqyfnrXJVIcJSNSXGEGkkN
D+Wqiyeyg6qUukZs7gU/YKggjqxT61zD8/rqaNOWESjm5itfbYGvAZKDd3MicTZborYsGDZgLTBj
yeQYu0t1sFaKcgKPnTU2tqHwrvk8g2DGo1cP7BIYO6jzmDY0iRKsyYy7bA6OjTFNj2VuGPdmlvl5
tONr77RY91q/5DJmkqVuRSHbQz64sxu6lvK+NpRNduh00mYcqbyuOdR1t2hP0rJWKxmVNdU3sEJZ
A323XMqjkRvVuzJal35bSxOyml07ckQj3n3hD/d666vvE2JUGTpO5aesjhsn2qkCEzPDI+fwu95J
UCi7x3hhV0WDU0CRgRA1In03Tnql8fPByoN40pp9DtTrKBS3NVNZhHX605wikz1YbW2JKHWzMcmE
PTJqUcTY0gsH/fRQkE41P8nG55ip2/TvukOn6vYr6lpL0v2H2eJtl5Lq+a6SQH0Xv2uKZ8+mWzqU
mVRtgt1L+UNvRnCkpeidIoFgaLrHxcLELuq3zQb2WEESsUlhEqsHYZ+ZIn0ccH1XP30LQbl1CQKS
FIEZs434hBULle4w2nKiPuiLUj40eife9bnkr/ihc+9nu7flgZ3FLNiWvKLr7jn02qNPT9O2SjQv
SIeHSqKMfWAmNlbHlCgu0UYm8bnlcSS2jqfFaXT5uCC9zETYEQ40qVgxP2AH7qe2fGkE3e6Nw2PP
U+hW+2/vsujJ0tnq//ihj/3ZfFoCs6ziXA/45HTDOqCK8eR2AZcx0fe3LTRU6sxbXAQE3p6dKvXc
bxQzu51+1rh0mR5q/bcBP1/3iGiNp9kicOB9LmbXSrReNWBpauKsATn4nxkCkMcWZC8HEGUE+L46
oBVx6hYIzgEznFih716Sac0C1Iuzzb/XpmEEXqQKq17meuBV0cWyItmeurp89cZ8qB6Ua4vmeSy6
RiZDU7BujBJCN77hQVHEpVvK5wJpcXHu17Jc436FcPUD/i7bvLtMUj+2Xt/+Gsmd/V0PRvBlNNEJ
v+etv4WY/RvjAfb7paqM4aBlm/9qlXYVHJQj7eesL7y7bjL0WwD6U57Rp+tFuLBQRnvvFJvQb2jE
vGMhvXNtTnbYZnuPbrjTYcucF2utZiJ4uFcjXHmrr7NonCfvAWyrfkBHrkVT4xdgr8x9MIcy0td5
86chqbBC9B5ds31ureZ335H3E3bFQklej8Z52mbM1dpi4vIX1l3OakzLGdjqqTVYCbEx7X6aAMRh
BZz2WHfNqVqK4eBlzht2VAX0YrqZaTNehd/9arjRtx7mEiRwGnh1Knlce5GePUyc2rG5x/bHT8yR
hE491Z60Ei8MJb01DvY7A0uYitvvL8MaxIi7X1QBuWvUScrCszXyC+Xdzpg38DzMx2lIsekujCSQ
cHTcqbvz2paVFfmNWMIpK+6Qrb76jZUUNpzxOjPHxOugkFdlIb4amYFtbvXa2jsaZLmRbhB3sflH
V8/7ywjiMriVfaa1OMDFJgAKpxfbZjOwpu2adbI+ZMbWHJlA8IRYIzVkzQI2lV/YvcC9O17XzG4u
pmAJLTfmDqblvG3e+mzVjPAnPet/e3I6OR5dAgYRN2k6fxOb1kVD62Rh39vETLhux+xG+VEQDENI
2PFxKtxwC/zYgvGRmdZPeMpnzahPLTTjUMhmfU8rqDNRipdhmysdijjec7Q+NybdDa4hB/b6LRyC
tQy3ZcA4IPWb3o5XnBaqiODJ6UAX5j/2qJFgN4y0Fpl7yao2uJtS51EXs4ryhqeHSM63efYe9RKY
fZLFzRg4JwIWZRhU2Z2JFCgmUKjBuK88ZnhKJFZlrmfDWb+ydCraLygLY9svjw5+rxG61eJMp/W9
nCEUhPYIlR3BEoHPoc5aGPIeqcfAp/UgLWdLHFU/GsOmlXE26pgggyjMZNWu7YdCHQBIR0y8hnvF
jB3fxtw8LPsZcMOt1XE2WuekWrd8WfVUNXxJ4negYqoCnwk3+xqs+P2vxSanUDMmyu/cxHlrSBfx
3I6e8RH0TfYNzFa4kYsqokqMVdywSqz3A2GscVc7/lfPb42LvVXtRw6ZxyAybN3iCf7rmKyCq7Wn
N2WeQ+aDiwVDOJSWKJOpN/1nKXYfl7zE+itMNzjZUgVdkrI33OYZvRVP9ZaBuc/yfSGw6zToufdN
uCZNZVcXjxWVIlsCqN3BXVb3fjKCD90BHPIzDUAV5UBNw4v22/3uVAHtO0zRusC5AvUZzBKKQ1we
ZnEU7jwxKpncKNs05l1GtvwOeuDTgJiOPuoAn5AGio1WLi1xfx+6Kosnw8Hlpkp7AijJEnbnWLpp
Tuev18xuuI3+m17W411TZGqKWjPX/QMsKf0xa0YIOxo8KBGaKtXibI+8arbcpbwSg3dkGmaFch7y
+0Yz5DEF9voe6HN12nSlX/yqIpjYy6xkkOMY44ZSIvBZmpUtsFwEzhikBve621NNBM4jNBLZYjOy
WbErtaq/xXeigAo5I3PvKvTdRC/3T32/bieTny6Rn3bGWS/wgRCGrNjhs2z+gYvmeiTSwoChYVgw
/7Ei3KLWXpiVtfWUox8p7a9ycsEQm2k0D9msAUEjKtdfPRUc+wAwpWhIy0vtoTnrjb4wcdJYXjpJ
AKqTKaCAsvcumdl0T/7ivWFBg1hXziCJ+ixP1STauwKuZTS27lGyBB6dzMQpYrA043mQKfPEZmhh
TLUi2vpFHVHuWY9FbRcnm7USwNMsz4XV1YeUIp2VD7ce/AnkFcX3cMSYLKCwqeczKH0bWjDfHmfq
6sdpADpss969jo7ze2H8cxb1vt72/pxOYT0NXVI2yPCYaWW7xwj2wq6ctrvcLOom1gLIURARmuZH
70vZJKWc2/M+zLrbluAwdUN6JLK0rWDETZJX2xor7wvhHRuWMaRnHw1tG2O/K7XvOP/lX/WBJJEc
NkF9xiE7SE/ebATMVWo/JM2sjrbB7a7Sa/RoESr/xfYpjdAfmft6WDxf1pwGAipHEFlKMZ1ZHfXI
0gOqwH7jHHOSIqlx82E6bcZcHxEdTX4kZIEy3CJJBYHCcknrSjuU5ja+jJalzVGFm9OplHp5HZnJ
HRpTWe8BTU33y+5SV2fE4QbTdXa38b6SgXoVBB7bB9G4TBZqWxN44Hjp+OTPvX9rDZ5B6VLPX+ge
CYDeNE/B0JtpyPwl60JZTyzTq71hd1TrcnlWusEI3p/8/Lfb6DzSZbOa3zLPcCLJoBNgFq+2qLcH
oTDeqJk9zEoPjqIF7QjdhbnK3DdV1Fvz+l0ok0llUOVzHg2uueyRlb51qTJs5U7u6GCMvZRZ54Hy
OI81XCcnXKqgG47DPHiX3LCaZ/gpdpTXjbwQ27hc2maPQ+j8MiHw8IfoRwNz0tGYbxwswOBWQ9R9
1JZVXUqnZcoE8p+YxcgESK8yLawzZRw2W6YVE0YWdbBnMCvCfMsVbw942glJqWl2n3P7s1AJ14/W
kpY8dMy8Ci24/0hDJ8+MU57ME3zRDzl365fCHevqoFQpnZiyC3RvFPWtSltiJVipbyZ4XxEEmdfU
zfGTrkBUEPc5d3MxGOHAqnkMCEw8zJOT3tqs4vcIsLzE9AuNPT8rXhwMeCLc2vKkW838FgGQjKGq
2D/8aRNvKIzkDc7n86OW6tWx7fyX0iJpTV+t6sZxmvZlIOvssCH+2gcgTNPstjulpjlkB9YgEVft
1IPn6kyXhW+q2wpWfpRDPMHxtSgo6jee5slTLE798mWbF5dYI50So+iwPI5z/Iqmq0PzmORrP8cW
cxIREgPkHBezn896C9H0Rs9T7bAjGxeEmmMV8cpop75R3cEa4BRBwnYFBy0oBkUguiKyps55daVv
R2lLj11mvLWTM5ps4pvcO0hjHzVywoDI2QNxWe6hgXh7C/brvUJP2H7jhcBQYtT17R5TyHuaRRlE
Pd82CWo4EPpcG3OId3MVLaM2MX4qKQs1F/HF1ffbkg3Ht7lboohAubcv41A68dhSxR9rpVUPrtfN
AUZJWcWvjoIFDIJOZoEwGzlwn+qWaPCWjblyOeJ6VRc/oRJAFJlscVjzwh4OqmGKfmh715qjzjH3
B5KW8qo85RFJTBt5A7btnVcJU7N3Ab1FxytvYwTx3cXA9WlV63appSTQBGAcO41istdEX0vTDDOa
iSLMBzTUSdnphH6bVvZmZVX/7qAXD9vBtr4YSB+Yf2TpGZMXgGSBbe7OWmieoQcaQeS2i70C0nbB
b4el6Bld2K8mW9h154x6F/hwtiLufOCAvabm25phdR2apbB+oKX2YmvcM5vUCEVqWPKFXnSsxDXf
zOosh4JAxiEHZa+wq0v6noxClGwFaeFy7A4cOY+qwmhic0zJNRzwudScSb6xuTVnqQbrbtqW8YTq
rVvDcvf8P9fEmj037lrd2YzUwlmMG9fcv3rcjEsKR+TQW+tiJKlbTZIOB8FmOOhV+bOWzNvmeiqs
H2Dx1UdNLBS3c/W+w4tfLsJhUly2bXfWUbE6icecDe1/VZECTk6UehyH1AMiz71mOU+z4TwRFWzO
J2GO7RuiSnuIOlavG1XpTIzolwvaPEqoa7X2en3YagQ28VQV1dHs876I1rEqHkuTpifBzMH9VhsZ
Xv6gMkw7zU1IJh9rOdYnz6w244C5lvddCV/1NxX5DV5ETPCCcbPM24+6XfsPXWu2F4zGtypcOi0Y
eHmoRkNd5Npwq+x2zaK5qhr7WlWrOjSln7/t5m2Yz+FJt53gBVe/KclIre683OxCrdCKW1Pq2RRb
Di/WYjXGO/jTPvlxVHb1Cit96xvvmV2bEbauZPdTTZ6eRwKJnMPztMqPCt7hReUtDTeDGhAGp575
e6OL9ge7wZyfEVt4j75lMMBijRxeimoqwahyq8yjHlDlRMY9c+WxEPNF87c+yQ1dPRO85SVFAwUH
Zr+Rv03Cry9lbTRGRC589jGKDujA0VKDziid8X17W5Sw6jM58u3b7JqNc8g3RpORNnr0/tWaL1li
eFKOYTBadR4vhc+fRAEWABE5SrlobBiHL3bNtjJMHVhDHrSgTbAVYKqYg2OIC7Zco4ATnw8/+NeU
+s5MgWFUtXgfcy29tlLA/YeXXQmiFBkmYVjosDHFWCfr86FGMko9v+IObsvGfvENiU2j3e8s/oxg
tMMczBtvjtWUuD/98fPyD2TJ2dERk3DCs+9nF0LkmRqQh2rWZ+zd9KYOKzWwR4duCvVFMMicjO1U
Y6ZXFRHgn+juyUHjYphGuekr81gmENc6mJXH9GJVAEuWJ7TtgK1TxYBvaTL54G4BAMyKI8A7Lm9c
K2FhnRkp9Il/uAyazRVUWu9eLJQNJqwq26pfBgN+BH2Y8MfTmE/sPVpZr3zBRfVWdSvxlu6/N60H
yNKkYKj/AWtAqLhIjLUAe5AuFPVNXmqFE+MEiYcsoXGqPOlK05fIdSZy2Je0F++aY/EBpgNTgu13
R2+w8eBbaVruyIOSOvfAFRkn51oLvxN0CrtJ6WSIG1Zn6wG11BBwoSa4i0s0SovPH7lPYKtCtN29
ZqB4C4HSDFwDh76R7zUqABZlkW7di25O9fLIIpmVR4kZQHWr2QMPZU57Xt0262KXTrT65VTdGSw9
u+FLNb1R7svxtXWXdHgxpL6Jg+oIW2YbI9/4OKHXZTbpCz6tkRtfdFAYbd6R/cK38v1gchGGB8wv
22ZcIzZy2d6Vg9z5E3yH5eoveReAXFkAc9iOpBg1aqKdYKN3nOJSo0RH1DWphbJoyI7F5HTsFHZz
A6+MPKthsV+LxWfIO/nlqXGMQ9V6W/OMq6Nyw/+lm3kLoIYwrBtThpKtvqYbW1wpxb2tWqM7+510
3v80OvlvaKyfyKXEvyLNxTeMF91EafGZwlyqDNe8gtFqblr9fUtErcGkbXaXMNC9oThYBrZq/6AA
+MOx///SQZBG82+xoXEdPACZu3ym7FJCIy6iZApdTxPv4HOzHqU8Db8GmrrYnDbnYq+y70N/1uCs
1FOraYcVaCUcVdU/1qopSROadScpzRbd/aI3h9XqnW+98kcVO7miIe43wRa/jsTq0q6M/ovtavOT
1xv5ITB6pscdhlRx4JbDP/kvfWIk76eHRgP1LwmzOCp8vqabZiK1VsO+EmT5tTXy8ZzlVR9LJOoP
g7LVreWplmFq1j//D+8mRHCY4FgJoXTeh01/nfT0vGpz0a4bniIm5SSZjGdw4fxX7gjahoAZU/kP
9/IzB56TpVRFSunsIzecIz/RwYe2kNPcAB4NTZ3eESi6sz604LLgaQmBLw38m6bqvXvNmcWl9TE3
A6GXWaRPvtQORNQoI4Qraf6T6finoRffC6WJz7PGyI+R2mfdbNsPZtWzoTOUNxfIM83ygLseReKg
k83zD6T4vypn9gfaN2zsSBBaMV7jffrrdQ9wGOw6aUwhhti0VITdYqIeLJl9/vv7+/mkEOcwScNS
Yn+yEDEwqPyz4GCdt7Lknep4OSUrsg5CVEMgzOcpAsBgb/j7w31+kDmcyXMEmRRDbg/p0V8P1654
97Iedahz9o2nWAqmCytGwSx/pIbnYS3XHXpiYwA6xt3Ri//+Cxif9IBMZHmmGNviosjQ1P33//+T
xKJQZrFUTH5gKo399JbLetOS0raJre2Ys9xTc9hzoslMMA/IZfWebnWngez0EzCehx4wBgQGJxkZ
G0Itzrs0TFvPF8mIx1YWWn5ZkIoyWnYX2ctu9lGNrB9Rn6mCzmIzt9NilQo+h5bjE5uyRMPM0qFp
nkQmtBwSxcja/+/BizPDco+ZFOw1qG0xRDLHph3A/O2hjBBUy29+ttrFtaWQNe8YNbgCdidsjRNm
Pfr4UKuF6wxf1Ohe6CjYUJnNMP8j6oNNd5yx9I39VufKyylt8TzWi33rVSl/drPWVUnVpc61x6z+
MQtWftrv0eThoCwclaGRGQZsTmffiTHrZHufG748KtDiOMLO4KN8K/vIxCLSQ1Ea/gVFFPCvPXrT
TUlw1m/dytkqucYFNQA+VP1lGt00fWuDtKYyyfP8dRvG7dHTVtysNbjleejUiEMSE7y9vikGwYZe
ezNFyOhry3bKnXWdfjm1TRXdBTgePi2llY7ntcPe6ignWIMhr1NpxN3mF5BfLZ/PsQrwI0iffYu3
SkBJRV5zThVVkaAiD6AzxVFbSq5lyrhmO6Uy08bzSBIxDHH4WEzs/qhHnL4KisuCAm05FNYIgCrb
ZdFRnCq9uS6eatxwLHpA6ylYRZ/Mf3zCVNgcZGICU8adVL0HLaQoghPTuz8ugsdJY0vH0Tut48tu
1PhlpJo5lw/jEoh3uZUj0xmxpODLKjhAjfTeTOj9sVnqTDNWTfV36Ti2TZIKiMAi1fyPtFpuJdYz
a+jCXLnDlJW2kViOVbv8u0pbVDl33Nh558LMTWyDZ/42iK57XLPKwEcZUz0nTpt2qy+0Te0/bXuf
2A0YkbFUUEIFLLvEkO3S4j8vToFbVcLCwTMsZEFNnzE1fOQcWad8O9X0CArYXelP3IK/XyQ+L77o
7OH4EM2HwQflxOdqwlT0h6kPfbCuA9b3TANQjju624e/P86+uP65aoE7sCurUPT7hFnAqfjr+YGm
2jOxZ1hjQ/9+zeHo/yp1a+hPeYk5Z2i2Ho1rvWF3fE03o/s68lL8/vuv8F8ucbD7mLCZ2VbApvY5
jHALVlNrG6j5uvKXB+irHLHovEcckKA9WM76s8lWrsHfH/VzjcgZw3/x+dPaPQ0+nziTthzdOLgP
dmnl1TLob1i19oF23Q7vc1bMxj+s+/9ln+M8YUgEOn6SUFZ2LfqfHyXFu7s0FYPeDZ/C+2VNFaKV
xfoVrANLyd+f3efHBy8R9hhcTODjYBL6uWbac+GDcSn7MAtoRfBEFJUGAVVs7fe/P9B/d/Mw8nD3
8C8bJ55dWPenrSyfstYebG8Ll62rviMxx6Hezmt+EMDrC73BX37+m7Lx98flzf/05JrEn+w5N8iH
qU3R6P/1yGx6rStTQ/1v6s5sOW4kTbqvMg8wKMO+3CZyY3LfSd3ASFHCjggggMDy9HOg6umR2N0l
a/vNxua/qTbrUolgJhCI8M/9OHufvro2TaVOK6FRbMq5auTOdgU1v0E5ffdyYX3AUtZVbBehelOZ
k/c7I5zbD1sUHYisxPTOS+aG81ZSynMb1Np5lACLL6IJTXOTY6agVQY3Np2mJtmbhNazTYGmx6tW
z8iXeS7HrZ1q/Vbl4WrKyaPphE3YE1ubJpw3x9N4iY3CaIsLVmcGS60v3kfKt4gUWfZ0hvuiCW8m
K+B1Neddmr+IKKz7PgYqD05q4xtB7RyCH+frgY2BQRIh4cRP7UaQUGFMrdO3yO5ZhlQSLvI0isUN
GKI12jhiqWHVzqgKGIitGrlgFr3qB1En+f9BCvD+NRzOFZc1Z/3wxtUzf0Nayby5MqHa3pVBajG2
XcberE+DnxThToW9xB801DVnXlvV/J2gCGxenNFykypnwTgSuthRFslPqtYsQKu7Otzni8tC1oyF
ca0wANxPP4SgLO2WTcWk9qPoQW+jKUbmNTj6nl8EIw5K88xFRkU4HbyyctvYaXDuWI3+XlUOyFS/
1Ckv/jk0VaxWfu2F8gp0aq90+63s5OCCY29AasEGhUuQNU2wp5EpOk5L6rwomY9PZHBIdISUCMqT
IRzvfE05pPGcFSuZPgrVoSvWlQk/vntkPA33PhcJr8C5cHs3DqdRE1cqF+xncvTO/3wneKiDHeta
YpQXf4pChZs36lVm4/pVRSF7Akkwezn++eeZ/4TpuYl7N7zI+y50LwIky5fJE842CMG9H3FYR/62
rJTxajCVeXAx0qAeuWayfMH4UnIyMwT4RWm0aOVscw/eHHn7Ebhmv6+iKcHYugxDclk0yM77Dsts
u8PmUdeX+ajIwVQEwmjOw8JjxBgLuZn/NLgs3cwlN02fygPVNejU1cyrE9FbUinT8YzUzN3WL7fo
cmeJpY/n9VzM03T48eT/rxlI/w96Q1d02b/Oku+q/7h/wwb/IbqfDaLrf/SnP9QIgz+Ihdsm4Ka/
OUT/O1FuROYfeCcdTs0/nJ5IE393iBI2dyFW8zbiUM396rB2/80hajl/EE2FgAxmDNQ+PMN/I1HO
huWXpZoSIkpjLfinK0Ea3sPnk2TgLtPsLL63L3TyAPTAvy8nQ7xh9VuOUtnRmWq86hwLVqI2ZgLy
ZIgkL3zVJQUhEx1aF51Vdzc9TqXYR4S1OfisgrqyDS15gXvzq7DUfO77kmUCmvx0zb4wwbCoPHVm
8SbcNrnVPFpelX9h397cKd9ZckYlwrr1OgwMiHrluRR1dgzSdDzLvTV4UU+ZjIOuFcStg+C96yNc
VuiqAFNm7Re7pKu63ZCzfYrz1HTADxuk1rApzi8N+hYScuabl/g48Au0JPFui27ubwHAex+srThn
oiWz17Rkm5j7gUco3ZTaxkY+uCj9O2rBxdGpbK+OE36PYEv9SxAdi4n0DGECHOsbi1f8ayeC5WKy
LYYcHDm/5L0bYVcwaCuJK9cVRVzOXvQsx9R9K2tvZuhcm9sqbMYvNi2Y5Hrp++Hvc9EAo2Azq1B+
GE21cMZxZsklSaTcLV9AveszSlJIRXT86pNzCcgT73tTluZplPrQjD1lc6xOix9+N1Ovf0Badchq
4Erd6mV9W7bTKtagOWDrr4ziqpH1jWtXxQcBJ0wMRecXbAMjofs4qFVax55RmY/pkPnJNpCDeBOT
IjZt6yg79ivl3Zz7l6ls5aZwG+MIo0puGMitP3Pstklhv9Zu76RbCDsGdEvjKvGoYdlomki+J5yq
wDxiZmoL6xHH3ZUye/OyS5g39V3kfsE08qXMCGP2Hg44iBwpBgejJQyLOZCp7Eg2qg3yg5PLUzDi
gh3rpr9kDEGMabhKOdRvAoYrROLCCbe9H5RHuskMsgNGNd8m2Eouy8YgsBnm6mEJ6vIro7Z8480j
w2aPEVbPDRSGz8tiOdvM4rU4yflhyUS65zDAq8DpkVLpY7EwWeAV26heTbu0w7a5KTLP2wMouMf2
WR5IB8dpvdqAw77a1U7z3R8ZTBuTrXepMoxvHrryZlLDW9cUBKmG/mW0yf7yGoTgiEEOL99wkZGv
xDxRMIkZvmCSYSzBb71tLOe99bs6djPfJs0eGftABXiSKgSGxAuNI6Gr+Sx1KC2yMqn2TaToGE2C
49RHt0zk+fOF1TyUbfRNWdzsobBrcHDdjSSfsxXSaldjCwNXiw3CrgvEcrf0g9WgPQQEyM3KMHbS
tabjWKb5FwE24aVz7WWf2sSvCLzL5lD6a26ksm+Zh9KLExZiG4KHg/Jgjte9O2FSrv2neYFc1ovJ
eUeA8ymgspTz0s3a4wZKOkbhc1hK8nRFBKRvxviBv/imGzyeJgy33KszjXzYETJyIAyMnarheOhp
DBC8VxdMyae0C7Ndmbi4ytiTrLuY6C5I8E4GrbB23exGMSnHCFdGqvYiATMQj6VvIL41Knqyp8C6
wOE+swCZi95NSRU6Wyb+yYOLS8TbLm1OmIxjlNq7jCsOhpOT+B3m4M5l57/lzJP0N5OHRzFqW8XQ
1knup5lhzo2IdL9rySTGmZG/l+6i49Gcy1M0jtNNVRX+veB3KrbO6E43iGQ+9jlrto6LUuI+lVHy
0OtgObplHx3CjhgOsKjyFJpSbQtWjT2HUKKq82TcjUyCS9yg9YJi7VKYRDhLxw3dQQeEwOlaj5N1
IaZKzkzspyjmX1PtO05qxmJEum7xpuQEamu6wWALtqnohP7mDesTNin5Bv2adwYdVsl3EPeyvEnS
sH3usDXzBPvSX5vClHVRBT1VZD+9lf/J1OFTNcr6mqM3nCKe9XhnchT6dBaym4baj1x7e00+EiEN
15w/7My+PHFuOPkpqn7ZlMeAL2mXB7bayHJo9mX30Ij2uQTOu/VxOPzmgG//ek7686oC2OMeIERe
5p+P1ziIcf8QCNsDWXCo+Uiecd88LYLpjMxb50xby4NF5socmq8ON+OmrYTappnxUOb+FSguDJui
GGKBa1hGjIpcr+bg0YcPTlUT5FLD91qIZaNUcVpvnt98qL+e0/+8fItdrOUTLzFhrv56zPO7QMk0
cbn8YW4OUZudxlldpqN4C9dW2UomD34kbqpWTRtp54eiItvoFdPGmdrd4JeHVCf10bfC33Cl/nFP
43CuXmchzJg81Phfr8s1YPX0QN/2QSV7pn/NE617DnNwBPM08HdOr48/Por/tY3vL/mq/5+SU+uY
419vj6++9dm3rnprPtTP22Nr/a/+3B8HQAAR8Dj20YaJq9nk3/wJXHJAANqUBQOvpViE8/j/7I49
5w9uPnwtawsUxdSr8ve33bFn/hF4fO3Mpai4/3fzUz8otj9JcCbDJtcHuBraPooNYsavdxIcQDXN
Jau+kq3xMCvPHjZ9z+pLArClPK/sWeZKV/U7hTxw4HkuarIb5Ju9Eee2bU5kWYvRxoyYRK+soc1z
SwsTdYLY4TGZNFnpM4BmjXadoTuLpLmut8G8/+lT/yfL3yclcf01PD6MFT7DUYIV8Ndfw3Sh1Dph
F0LXWJy9dDRyg8koHYRUn2yxFrV3AmvPcTSi8sxEUfzN8vuDJf/pc+RwYfI0rpkw01wXwp+kqNlt
GRaRkEYCqYqLrjDLy37MsUj1bV9sEiqAmTCwGpzAdBjHALrJNkuN+8pP1Vkj551euiB2CH1ylep6
0WVLDnxSh7FrcTmGqjuDN2+5O6EafNaNNB5B+BhxTvTutRjU4hKltbA0z0G57D3EndOfH3XNy/Sv
P+o11vezart+1qyETOaIwIGs+jyfbNLA1EHZJpshLwGyKoq91WSi3wPiivw9NbbT1Rhi9+BFS5kG
DJM10VpirY6rMMqesXFUbwFtJogTkxOR8l3hVtgUvMGDZfDjxfqbSzY/yZ9c8496Uxj5IRDMf5Ak
R8fFdtfjxu7ZGl7hs/mGJWzZYS53d5Fd6vNajMmpj6Z7e3KXIwFsc9Onvfc+17q+1s7U0GLRiHpr
YZQ+JB3r7lVeYod1S2sEkJKHX1MOXf1OkG+bGZ3U7aO7NOgURTSeCKcMe8dvzJsQlECRNPCOmqLd
GzWN3A1HoMOUl+17OfXdJST07rm0nfm7cKiOaq26OgV5NOzBjdtXEAVRRpiu7AINGNnqSnUuJ4g3
ZAjCHXJVcx94OvoQyfJIwml5EkPbPAs0pycjqPztQNxq48OAPM9TuGEY9OcbHFvVjIooyECU9XSq
l8K/krNUl2JpmusOdxgmJu08O52dXHjWAvslKu8CvShGKjSxQd+uJVsJgBoYideglZGctRMe0M3C
X7YJ9DxeBoFxEdoug3u15FdToa51Fe2nzlviiLNnNJivtiRgRZFN2G+LyZhS6EEkX9wqMm+tfB7B
vTSa1NrElriewuIyzVKqanWO1YGehePoA7XdrJ7+DVvlZ6AW0V77ur9h08UYzxxObdlaWALr33X1
/mik/vnpZ3ixNrwxpnbhE1Nd8OvTL/00nwSOxliFeuzwI8soJoWo24MtZfd9mBhuzr1lbA18Q9cQ
VjqOacFzb9hGTRJN42yYwGlYWwu1l/bdlAB/JPKjXp9+cABqO0Oi/02libVq/p+umgGTy96MTg7s
DeuD/tOa1YSaDiqBSbqWNKriDAoZfC4Ti/qMOMkdFNS5/mbhpTlUhI52ZjqrbURh5+tfP56fFxQ+
Pa6CEy+Sj89W69PaSaeAyJaA4l496fYBq2O6LQI2pNkwW3u7axEasX/8ZkjxD8sY7NZ18sIQnH0p
5TGfJiKm5ae2MYwG40s70ztSfe0L1IH0K55JB095DceGnrqleSxxoh6Q6dcD/oR8+apb0m59Frmv
7aDUhYG+tWFQF577LflbRsq/K0Fg1vf5u7J4u/F6g9wKbZET4K/fVTeSzeF05m9yIgexNwTXXDx4
Euk4m5JR0iHKwq3VEfljY43w2mv/XGd2KjBRkVNSKrdiWjnfJKLMjUcm44pYE5n8jl2rAcd2C5Ku
e28c45gbIj9pCoNisGnPDl7R2MXdEyMdJ/eM0uozv63NQ1C5j9gFRgv6Fh0DlHKgE0R9dN8lpF3F
mCKkWyN0h4xR9xXauDUSMUaztYioHiKGuFMGKMZwa4a9cziDotLDs7Id0DNuFt14FsZOmj5M5o+J
H+4Xc8m+5FEwnwRHjUPB8ITEcZrsy7SELkMYytsz5PXvqeI2jyglyYEINCp87ne7iCQvTLXMfcWJ
4GXxUvGXgwLzX7CmAoZpBcqDS0z5Al+Ua8SBr07daHc3Hm3Pt73R6A83zTHx10t5ZUo7JQpMLdWp
zgbQe4W0g20q6IEIpta5zDyO+qoYD9J25IuftCJOYbNceWrIb4zC4SSeNMkOh79zNhVVspuExnAo
UAnsss5Oyu+WU1f5+lA7UXpdSw10xzdTWaN5CAgiMvDE0Q8c9121vrXrU3+BrUv/8M4rHC32gyPz
QyMh0hAtd+LZNdRxUuEM0I6qq23TdPKNLJVEJejj0FyKszrNh6sZltU2zBNADn14Fvo5GZDEe7FN
4uROm0FKK2iw7iJmBzq/DGd2igiB6+S0UVcw4MUFvOP+UHpL9I46Uh0aokuwOSrRV9splWLr6IHv
GTDUZR92j8tcJZdK9OF1qBcKR8qmuqTVtKQfW3oHFZg3jAG+ZERV7uZuwQBcqIQmEq3tbdZW/o5Q
c8ctbx+gEUqSCclLWjridhz98BoHSLsZ2Qs9Ju1sPbGNhk6TFs65mQJGc0hLwoBkwBWW80PdVkbM
xEne4bouz6cmnGNZ+M+NMaL4Gu540/lyvtFwd05GE7rHpWY7W4nwkFSkCuXQh8FWk0Xj2gbaajLS
hNxhEepD3ozbFYn/he9wvKe44wtFJvkJTdi+0Tr3LrxaiROvueClLT0StLYv9r5fJ5B1cIkQV/82
G7NxwCA7kRWbHI2Q0ABHXuDGEM+bkphsUb4hmfxNuL2NIgHjaz+VNLdIbT0kzZwjDy/t5WCyO913
tjBuex6Y29Faynd4LpdMyqZd53biK3sxk1gNo9P9QJncyYGec+cSNEI+6oanprXvC+yppxoTdkvY
HW+zTdxlB5C0AL0vsx44IXDxii/gqjEy981i0X8m2lAfBWvPI+Uw8hrJXbywVc12dD7MF4psADvj
kvqgA5F8uDVjRWK9UXk27r0WtA3VnZbdbcooS15oTPf3JSWQ37qgc6gOyurmMleg+GAej2ckZe0D
91j7DnDkK1nnEEyRHcZGAL2lymB5WWU6n6Oy9+eUPyzXCpv0eeBN5iYMlmcn978Lnvh94avDWs+4
T027pqG8uLErku5UHUTbpMLlOgDFeNO5j7+msmNTTt2R3UwZPAURTvqNjhqoPHphshfYQ+tspwgV
23Mrq93n0H6uIZymX+dSDDuCRniumZ2JzdLo5TCkrd50nkp2keyTIyU9BGLZClxlyPk8eeVoXI2t
bu4zIBIsC2S6DhV7B/bXZnpMlgHTgs9sVlt93sBSmt4pJg/PW/q3aS7xkBDDihhTr6fqI2cwT7pq
qaEdpjhsO999p1ppuMczxMI/u2ApsMlEGn9l4bfdkQfaumKCHO3GIOKboSLd8Ldo9o1/0lPjxmkZ
MJRMG8JBDK6nNRM3VkivvP/F69ySctjO/tidaI02keJd2+AJWJ99KaXa2PTyHs3ErK/ziobunfSs
JNrpxLHnXT5RZPuY+x6nOxMz8XbyhtV05ZgWLv9FWNe6UFSJ/fhJ2LL9SwzqkOKS9TGYVxd63c6m
txkGZOANr5HRvu1gXosPyFrQNbjiKy0Sp44pTa80vUcm0WYy1iQk22iHDz/cmovHC7gosELhUZ5u
xoZ5RcwwHeFnWqwrPHDhdulM56zwWHyxM9V1jKI43TSBsFmIky7z8J+lndwrrMvOftRkircmVi3r
XORDxf3a13y6ZpkfxrzJD1Mdhhe8x6MnfnjV3pllVhTvydSkzo3rt3g8XTYjJbtgS1b7vEuYQadW
CKmRRpP+Q0tzZCejrCtZkH37callhIlSrga12R6tBzjKIIKayrqqyfcerS61rigeAjtp8TLm8NaF
W+ranLOEt8yFVTfK38BhmG7yCThw7ZbzHaFsKBShLcSjWBZGY3Y6swVyhJ5uem81jvWBr+8mg8KK
bBFGRSLOct+KlvQtU6Q5IGjDaNzaFxwo1WYsx/ygkvUvMhv4RWrqIhJlKt2CDK1ecUlwHbokzRKY
nXyNACfgQRehvLNlhB3dImhE8lwX3LAic8+GfOAXUVRn1LGSRdBvbSPwMabJdc5XFJgb6W5Aae44
EQ2VMaa7GRTKsVO2dy3YJzZxBUiK2V4TifNqMmdrS01q9AS8gI9uKhkbyc5WH64IInT8OWsZc4eW
z45i8t6qxDKfrUijIeNpn+ReClffFEgi35Hli0vMduHes1MMkZJE05BN29CGRdhRtwq+0ItuaLY3
dg22w+0YuKPYlQT/9lFuZDul53mfmc2t2S3uWwWE5BKuHBmWxtqpRTW3EayUU2os4xVhQExFSi/Q
caYgQT8tu2mH5/+ryHoL4BOnqZNTVfMx6qryOgAocztUtnu5RKvrpGpWqo7TnUaylzu6f9eTmooQ
ZNlJ7Jl3Bu+WaitWHzmKI3xdeW71s70Nkrz6UAG7jtY+lBmtYxfOjIHNk0N9tKyg+d7MYrqsk958
kFk2rPlZxqMbv+/Al8ChG16Xvlq3KtLKNqOweINglIWkUrdYAhYHMG3X0pUQGi43XiCJ1Taw/sh5
ZsnMG9TJz+2W13TQk4YuKhfkny+tjk/bSkgES99KjubUBOelMqZv2LHUllmNddaRrjhZhbbuijUm
EStO/kfhLumlW/Jkx5WenxLbfWaPeR9k6W1HTjg2WokPYzatQzX0d9iG9DrH3CP+dO+pcPASBsLb
ZNzx1xImCQhLBrPGiA12Ipt6WAF2sA+iOMo4S+IGmXfKSQZ+Fi/63vaYLEPNOBeiENeqXqYjKkL4
xcka+6buI0HmqXSugWE2O7LZ1s7y8jwe5y69VFWZXK0IkNsma4tHbTjPUpju0VGhuHKa4c3QK8LZ
k7kfG5mMNiTi8i0Q5fwYJeopBTT4OkxGFCsKQD4YFufgwELFfdB37Wbxx5CNYegebEPu8ZS6vDP7
/rbPYMVueDKRCPFYH8Rgu3z7zkfeeI+RPV8ufSYgb3a7/8xFKkaCj+BA1w4x7acrM7fasRN9bNh2
5rN5bZYaoPDEic2xunfl93fh4H21S+u50azprSnvmJ/el0bxkAGSTsv8jaz+44+z6r+lg/8r+foX
jfv/BTO2Xs3fa3X+bzTkIDv9dKj/B4LYDY7mIX2rfhHB1//kbyYR/w8LhTmMfKQGsv0IiP+tghuO
9Qf+e7QTQkG2ixv/7x4R1/4DL7yPzghiy1xl8L+r4I75h4lYTXkOpQMcG6md+jdMIr+qx/wE8hbk
dmzaetaypc+1eqPAcYCwHcSpKoOrrFjyW2At7Z4Ua35a4ZecuVyXNGxT5pfm4Gf3P31W/0S9/iFP
/48SwwW4QOxXkZIBHpfxeUw2YsNqMqyiMVdqPBqqNxAqAYRLt5nONGLiRorZgpbcq/yKNSNAiGBU
u1tCTdxWGMZyPuF8f6K98jXJpeJpmJzxwU4LtpSGrDy978h2012rDn996Z8qCddLZ66HtsHntiLR
rE/CROvPAgsxWHPfn6f6OJu55QOQle64mWfONTObFN5WEwP0DZYBOz8TDowj6LO2Sv49afrHxRCu
ihC16GKCS/NJ0YKJpeo0c8ZYEAxddpEmEsNbeCjN/WRlxXsR9szMmPyG26SsF/K+Suvk2EV1bx4m
WefZSXhCz3ub/QhHBgPwx64aU1Q4IGC5OrcBFLbbv/4If82EcNHYjx0bGzDz27WO7tMnCOVLVa09
EXfzPNpbmNRa/tEX0HZIXpcuntIGRmJspXk0Ysowpfjdx/ZpSssVODZd8yYjBJIhpHx+FZcYfZe+
RZgxbr0Mrkum4RoT/I2onWAvbGCdERCJTiaah3FTu3OEh0APYiLQPQgfj6ZdjavhrzIYPVpVCCO4
aPP+6a8/J+ufXCa3G3WMVATyvvhhyv1Jrwyj3M+xGg4xT1LJq0CFwz2eWyogB5MYt4l7ibitPYDg
L4iMZVdymQjWID1I6JswOyc2RR1+Fr9pwx5TvTPav6lZ/TQHWr/MYJ3IYgymwZHP8tNkltvcnuGP
C/r2vLS7rloHxFqR9eRlhnnE5u1JRgC1jtx8F8x12FL7Wum9axC4OjYDCsIm5UV4WrB3vqtsbPeu
pP3ovPWq96ItDIG4XHZ3wuvBwmCt0wY7KzSrbWeMibmbO3b3TJ6LWl930Im9Q2fbfvLIq398DBKP
IiZzIOGz9eFtpb+5kX/kEX5ZxvBgY0CgDZXUFkGn9Qv86QsKlspu5iGoYgyxAITJSKbAnE2TtgDS
H2TERNJyXoZYUuzG2TafMyToi66n12GrabYGAW4XaGl/fd8EP4Tsn68rYGUlxcfNw3SOkeqnL6WN
+nEIkffI84sqOLPE2J6NiD3FNhpF27wXNu6/DVvVZjiv6v4MopigzGh0EtKO4U3UmGgslp7Gs0BW
YBq1sVdF1z0N5jA+zE70EjUedMQkH3FQ1ZwwyWbLYKfIp0IqAoeer6yJwG6uc8uFAZCT0D91WKwP
jtkVuxAw94PQzUfTUOPqBNVjlS7+1dyteWxzhkFlJJgPPZNa+KQdd7MZxMJye5DyzojRav6uW5gC
gHW+TGbHaZDkmjwfDWA6u1q65tEmybO1g64+71YyNRhik611vxAcj9Lso+wM2FO65Xq5VYNwp8wJ
K7gBr+8yglaz50yTxnYwDCcctXcL6M9DSkrzCNxD3qOj3ysgxRgPmHJUpBQv3alao6Zg/vZ12oJl
mvzwzWgrKy5SJ7tM6tza2gwAv7CWn9YO3+1aeHtEuE05itrNaWoFKOs04Hw49RYomcpLyd+g73jP
LQ7LuAyM+6VoGVvj2T6rrDk9gOOs93UedHDv4BYE/TjeSWE/RklbXtsSpIy1gk9mo51jPOkHelwv
5tQIXvDnGF867VJsV5sF3H6T/ivz5I3+6J3I4AzfpqFtP2qGmN6kdqFDA4OqpurGCGH4tWFS36N9
fcmZ1+7xsXxz4I8A+2gBdG2nkogq6TZ/uSUbW7ybnQV9alp67cVyTIrv2OaCjxav8w2lev5zNyXh
N9ktTQ/vkqYETjHGFUYlFAd1yb4D8ujKM1+aYybEuPHM5pzJa3QmLbvRccD3sKPCEuS9GTjkqqcs
2NQMp27Hvh/P0oWKGUdgmz+MpG6utC6AAQR+54Jm0wdfj+KME4G/NVbbmq397MmZk0PaLM55kSYj
hIDRhamWGfSR1JUL3yprznqdVsdllppV39PiUdIiqEGWcmzxmu4ttLzu3R4dmxt0dJd9mNvNvbe6
WXu78nxy3WIu40WI7A344nygYAw1jzzEJlSyfzaCwMbcVucmK7jFe4ewtyliHLDjDfFys4+hQ4XQ
LSrkcbh3Q8GTVDZqX04+COlMTflhIN2IGpO/pETw70OwGTtDIxKysJbH0bXbL9m4Ygj1OCKHJ9QO
zYXGkEpMbVNzIgLWAsq5SG0GFYFf7rLQBQJI9Bdqo13aj9iuoNJ3KWu5/yO4D7/wrG6H8mIu2+Uy
7Ti5YtQDw5/ll5UHaz/K3Oi4qmTnKLoAsCfTPbTj8C6xxz9aNncsOBJ7OuEg6PY6VEQda7c6Vcl4
U4/6tR9cTVIxxE8xh5kXEx7zdottja9igeER6SSJo7G0bsPRze5SpY0zUNwN2hsupq7Gx6tAQjxM
JPnUtg5K98iuasUw5k+F2RTHMtCe3hDfCM7S3EkfqiCY3rXhFy89mr0dNwpGfB1IcTVj4DpaZc8/
JgDpG0r7ug8ScvDAgqJoXvty1seZ/BhzGD0fce4CfO2JL7o0EHYVvUPTrUOT6fVEoP89Wsnr7dy/
1673DZfgCG3cMbJzpzOr+7pry6vBLvR3QHwme1+ngFRDgQPtTUZ2VOHiH+3F4etzIA+O22QiEZ7w
nnuETMCZNR9eXMLRNLjWgPoqJzwxT5uQG9YPgQlU9pWC1+UsIJESlybHlW3QUBozFXMfp17CDIas
0XxIrQwwB80MR8s2chpUdD5C6W775skuQ+e69JC+PJAsF45Q/tEys/JkJwxc+kTfNsSiTp6S00HJ
Mtj79FeDyKaoQxJuj4emU09gz5KLauzsM1gM8xMBWgbYlSqvVc9PG/nT6U47OZN6Ons6Pc27IKmq
Q6os7KNuNT7nZdNflV2tvYOPQEW7Z6UoE5nLvL0OJ44yeTf2IE+8NP1m5rLHWLe26ZZ1fuUrDhKj
30c7gz0U/8uAfqm+4UHTl3XYNBBO/O5mKNa0hQ7DWAEKpp1ofpINNHwPyAJm2cl/WbN2ezfheQZ0
hK1+SBhcxZDFHIOAFJSGUOvblDj5JcSV7M5i0nZWiAQNHLeDT2w40vlZMHnmEz2Z7kVCP/WFaHnr
ZQkqy4YfbR+qvB52Hab0owXh92sX6G95JOyzJLfDE3vnmcY4zT+ChBVtQ1QLMkGTF0c1s6MmoYaM
pvoOA0JoP8gJOhugdvfDUE50EVLGlnHWGvQ10uF+RlYuDDk8qroBVqdN/0HCTdr3kxzOyBTbX4Ko
3gNilXws/WJ98yQ4qWC2m5sEueTAJnR6nQa5XMnEGq4Yb0NJT3N15ksIy5tWlmbcVBLuab7M1303
U2bcY9BvCIRuWAGc87zW6aOe5DNzsuhkOKkhGW7N4kImLnl8ysyCDbM9Zhqcumg5okiqGJuT2zj0
MUwa1FRSkbLMbfub9N3xHqxvtXfXtSUENBCH7RQ+eJgt07jTlX8Y8fPv69AV9zzZ1fnS4qmNu65M
4Zj60CYT4Batsbi7WXjGU+/N5lUuyuAVIk9wTNsEgdBJEtyzyUSATVNjirtXhw9mIronyludF2Oc
WOXRGMdvFgfTG79Z6NBQ9ZDu3KnHeMzT/GZr9x4orIolL6EpYLRMYLf7Mugqvde27X4fSf19SyOZ
3eZ5Uu793vCPIf6rcJOojImRDLUdWxBlz3yfvHsus4/eX7KzslzrtxMTkCEg5y1kbcxa63dmw/yd
N7rhXVXmMj8WfhAAXeURcWazvRe5UJwsXHYXE/n+H6J/7OjJkiTx8vTWtjvR82CV+QfmA/vcpuiS
kzuw76/SzJf7BFuaCwYpmZ9GLZH6JBt8QNY1wAYZzd7LMoJgqee6vNeO1z63Aksvn0r4kdmeGW5B
CrAC4A8bcMKY840nMLSTipYOVWtVeG3kMK02fQM6KObBqrYR5O18P0xzdlHrUtwNRmla28icP/6L
uzPZjhxJs/Or6PS6UAcwzIteyN3hE2cyODg3OIwMEvMMMwPw9PrAlFSZqe4u1VLa1KIiMkg6Mfx2
/3u/C+Wsht9Lclvs3azzL4J0vr8xrYb/ZfyD7WHFPkscyKvxjotVkoXtoQICJ5ymM0n3PHihYbfe
W6UMeWOSiedu12DzQh7afeXoPQfbsGNgnfmDnkKM8IFWgBmDwjJ6bXrsEsXrPO4E3QexV873XB1F
ch1mwLH3eQfbkBq7GUOzyDweOIkImqMcxvDZSmX1S0AwwB4j5FcCE4n3q67Gmwky+X21gGgLlJRQ
tvJlljx3QhlvU99r8o2s65vUl/SXpFb4i76MQG3YmTPyJH534c2bXrdElY9mloeUM0wkyw5AblCS
zWHkvSFwUx5iI6PACkU6vc4BnxjbPsdPX4zMNzvePM2l6hJ/gt5Ux89eHwygaWFMt6BDy0YTRiFo
uWFxBnsvCVX5a9R28IyF2LiddM8/LFFb8e2zl/iIeW1BNIbkWeCL8pMfxeTEHywXfJrGbKM69HE5
NdjqugDicKHrgxxK/wLJuxhwW9vjeLDCOex3GWM5NWBZ6n+E+djvqvIHE6H37mVriKnyIRVvQZkX
twaFSXBkDZeO4HoSabBnX9c8TgzbzCQwWnBfG2wcdroLuD7aTKTXJaAElmduWm7X13W5nXWm9bmI
6+DZ6mxozUsRutaVIWXLolIWlHXWaOLX3Mq1cTZNQ44HxgO5HHIiDCLilF3JLcjrvrzS6TJSraw1
LhbAyeZLMBSBBYsWhyKP0TUcI6BP2MzundtsYV8Y5MnrljZZm7klu7LNyn/BE0gZ0hqCziK2Y67e
+13AcFxT5dRv42YMmcrN0n/AaZTdznqtbw5zfltlSRUHXnl33riiY4cqp+CS9tjTdrFkj1F7tfeI
4/GceKl335mxOLciN1CerWogKbbwgeUlXNgtXEdQVYB0Dioppic37nk1VB4dNlbvEJGSLNGDBm9N
1EwzjSj4OT4mHt63TdmqrxAt0uE2MpqjSJ2RR17aY2/Nq4ozp+yFbsmZjHIkM7qgly+BnN0937rt
7SdHgVXHOFiDFk5xHPwTJ9Uqw/7BR4Zi5NorLwDaakClJBvrPx/7O0Cbg4qtgSBJGxrbJeX0kxEF
4tEZtoewyqeAFL9BkriWufehsOhCf9UlrjdPiZC4VYnX8g7PokGHW+BCFycSTxJPA8DkhZaN8iLF
VLKbKHR1Zc5J63N1KLqEGy5/uhnxCYqtMruS9RQoUmz3TojdBf9EsjHTJSSyRsVOvM4LBbVzFZCH
zX8tMvwf4pSPwdQnKuBx3VGS8W3g+oP20dWZ35icoTdLkye/UZlR1VsVD83nrP3kgW8FlDA7rIck
lQz8vNDJoXiLNW5Ht7Bu8Kvkd1aZOVy1LM5v/8k3t/oP/ySAIJAD1EFND0APkFz/82/I7AI9th1T
31Cx/klii4MfIJcw5wqkGehaJwEMEQf4STQuOfYxv+xgtRoOu+V/IjauauafvpXAxBAfhOT18d0R
H//zt5K0QqS5UhWHLCCg5LKvqpC20cSzx/1S5O4/uTjd/+DL4SxENYTiZOEG+POXc8h7Qcg2sU7N
zsdoTO3L6AGxa0Yv/PivP+T/8CvRnGx61tp3sSZk/yh+VUljwJ+iwc7IwnSbATI9dxXcmxH/xOn7
S/1LS6j/z/ZLKPX/ecriv/fVZ53x+/isR9CXp1///m/8/d9XSw41NDbiXuBYpod+vT6dfs9XODYR
Y+aOkPwxqyf+6B+bJevvXArEMQCr4H/F/vmPzVLwd7RbxHC2VCSUcYb9K5ulb+n8H5e7b5InhmMl
qNAB4cKe6i+SqA3PyTIxgiDLmPa63G1JX/nJa6WFtTEdGV68zBl+gVOn8kvnoJA0keBIWokDAsny
rggcWf/0cbCGTv5wF/q2y8+23oGMYy4YuL9ir3pvGGcDr04UgBvbY11Pdzw1aDZdUn/LjMMA2dkj
rF1/fLZ1FRxERSOGTUw3K25So/C2k/+Ct/uUzC1WIe88pBA4G1LHvXUcexviQUcNXeYwpkwOryAo
YUldvRTGkF4VeXsqsGYO+Oi2dt97OyvMyne7CsdbSMGEmpaH2GvjnagxS048Hs0p+bAAPEV0WRHF
nDjzuOQgJmSJJIb04RgYXY2OBKidVk8QvSlhDJAI5PBC0UKydVqtT52bi/u05z1VLsvjOCJiolPf
ZE4dPCKYywedL5iSOlKqkxqs49SThjZwjw6x0dzJ5mmIoSjSOmo7hvkgCrYfdZfTWiwntZniUEOO
oMO7yFeLP9Vide+Fz1Ad75K4dfdhVdy20h6Ps0pYkoMo/zkoE7OflZ+UL5cNh85ha9XQPCsaPHQ+
Xzoh3C2Q9mG7ICcoscpI1rDPLVo5ykyPRGtjRtolkVd9wZASB88DyQDtV7x6h/x5ojP1WNnKeqBx
zqM3LQlReaFqzsbjEF/Yc2E1mzLMYjk1FNildyY337j4r8QMPgHIEdUxQrEluUTpHyUBIIJhBY8k
Iu23mlfYxkqXdxoNWRaVMP6hUIL0cOWTwPe48esB0PfU9M++CSWDMHWIBj6abwaPelzA5nMY3JlB
ejuPaucVw1vdho+9551DK9ZHmN/X3ji0W2dwaJBIkHWoF9uOM1qFo+G8LIYeX6CZEj4ZaIqA9fFe
wQj86TRiONZG+QzL+9EYQ4ruMHHfV/k8RU0AjDaJ1RS5TvxAqFycqBbqNpzaGSIWmitKU1snq0wJ
0tQKPHVW40VJKop06vTRcBHg2254Ggtb0HJCUDxwghYg5fQFjQRbtjHHt5iDy21lVsa+MPRw9KdU
vWDTsc/Aeeao45Lb90Xx2OrAYLIvk3u7xluUK9/dUg5EQaOn48+s5IrAivsceCY1IDncYbxPE8Zk
jlQLezagZYs4JrpPiR/H8yOTGbwds5r2SQnpey0TcjawvPMrhOjuNyzixY2yROQsGQW1EMcUzSbd
HN4gDkG9Ropb1v0zD01sPs4h9ZPxYUG0eKunYCLKb5bPvsKpCbSAiw9LJIXFARcCkenaTqodquYj
TVbdDbISQqPfVQ+uQNGjbu8GJaHCH0hc27TyLDLasWu3bjmW4x4IQ0kKd8WsmJTT3GRuR0Q9FsMz
SLB0C0szPTN31q8Fi537coxti6/Xj4feAKuZJeX0QYEeawd4ZjSQ5G55g5t6eSB0l+8yPJAY5Pwl
f7Yg796RcvXVrppjfOfVwkQZxe5cPDK8Fs8FnzrOVb8GWJ/UsIMIlDmYTrseNVonRJO/ixZMJByi
wsKluyXzPpxU4LXEJVncdE7u7/qQYkDZdj2N2armbqH2gtbbuq8Et19vf2RJkLwunR+Y0Tia1gtK
M6C1vCC9YluA+Z2xNI+DN4XIrw0ipzUN6QuV3zkuex8thbPSNWfl2dvYAKm32HTcmzzo9D1p+uW3
wfanbVZOyFJuNrIvbNAJ6zHW+1nWIXuvtYjD6IqfjmSnMvr9cmtNnPhIBBVZv2kXL77BVpvuFxc6
G+K2p15q9jsAbXo+yWSJix08DX9jV4uzt9oGS0Ktl2Vn27111cuh2mFWECezS5F1l8l7LLUL1jxp
xJeOE5TABfv9VlJpevRxZ36UInZOvosyuAXZZzMUeirgaR3+Rh9Ieeg9q7vtGy0P1LJ4mxJg+h5Y
R3hyXWT4fgZ3L1wjeEvitIyMmnKETNcJPmztJjU76KrZirKKP7ouoQ4BBV29W4iJt5BufJy3tfPc
t1PzoByOjEAonQ1VFQ40f9DHqZeWIHNdI+ImHk9TJpfzAjluX/DePPSuM9XbCUsGQt84jFeWlmyG
nKm7oR+n+elCckKkMUZQ2nY3P1I5FR40ZUVnPWZrO3gbY4Gfhhur62muEp1csQmcIaKOIumtJ5S1
sf0hXbMEHFKNWW47PzGipIDnzzae/YM0EkF5yjJcN5R5kqPIKdyWqQ9hfCzUD4iu8XUwJMMmrlL2
YmySN2zmMcdNTb2nLsvZDa1hRT4rkTfT43tGs01/rB03Vx6VXWeC9BbrK4N4Xpj1XYSlub+ujMGK
AF+1T3Rgtc+SbRZmc8poict3r75pyXOip2lntfldiU/zRz10MHxyrRHwoCGpOSR3AcT3R5Jrl5Vq
4e+ovAshP9ZXiy1hRRa1e0oJ6e2hBZmXjqgDRZLtfOLhu5i7rPLVobATli4GHuOBsmKMLpHVjJfY
4A3czmGKuLGPFcYZqYNj47NatcKocNo2sk3+NZ8TuB3yvkwFkgI11KurRqBqWruWjm56eFcLIIac
TdWxtzB6gQaS0KmhvLeEJCB9yCq+SUA5BK58I21CFGSSO1DH0zFoRfmphqV4BHCUv4zT3GzoGBre
Ys/ftr5R3+HQMQ442u0bqOfmvvSd7DWYVPgIWp3dPKvVqPF0uAXzyHqvyc0zA8Ajotq2oDfbzlz7
4E012pKhdlNO072T7qs+2C5TZ+4wzgokBm9fesajt+60p855TA3nMpvG+OYm+QVkpnWNkzg7ZkxJ
rTzSQrgLCG86I81nJR13xMAohJlRiMeKNt4lbU+qS76Mjs4h4oFb8NkPqZEvUWXGAGdyq7poG/mf
OqYfGIfbo29QaUqHWlTQUKerlu3c3H2SF8Hb3z1O1ROlDsfA8S5hVkepbd+ulQibda/hL/O+6lzs
9b8mCi6QnKuo09z5IY/vnTIL0n04WYP2VjIeySyosEqr+4F3YpEriq1IMPKWPIydx+HfniJP4iag
bMZHGq/2hUlllRjCZ9bdZBf8+cskfhIpryQBpJxpJ0ps8A4ZPbz6/oVz/iFQXlQz755dleysjAqy
RPCH+qmlK7vc+EQWbx1b7Ft3+pq8+Vma7rJzhLUwxWDCSpKDa7jDtecS6chwucMPH+SRfixCgp0I
Dy762WZwpfFmggQ5OAn1p3JIDgvdOM0MVCNEL6XrYTkaGMAfg8y/agekhIH5pREl8Roc8OZh1OhT
LAUf4sxq7hI3qNky8XHVLcC1bHbAgYNzAwx/YuAiDgEvbg6sJrK68gfVXVTBxs38NAuU7sbDwQ81
A0rFAIw7Xw6kQr5GIiX0dinvBCLN2MykX7YQlx1vM1msqWtveU1CeqpD25c3rZlLuUHbere94Co0
8uA4hol/5aqqJkweGM2r7o1xk0yVPrk9pHy+9eWofWmfmh5ZrO9rA0CMFT+bYEi2RCv8O5mS14GY
2px7MYNjE5PBzkPRWNGRg3YxVR+ScoQl1KR3vkkEzKME9N4KDQUbOlSfPYLwY1y76RulDsNejOaC
14NWKqogg+q6MUx7E9bT/CMOShoQhAIA1FLPvPXXeFnr+RR1wSdn5J2yW0er4DzMhbN16Ckg6DaX
ZDH8XH3qOpCHXOL3iLuFOuGuMHfcMdZtEwIo9cEDnVci/VXDhoRZskbm1KZ4lWIprkXp5fcEjJqd
VY/jbdu6MHWNHJXVnfMHv8mROu3SeON+D94lW4yrCUYSFVKOvApGPh4S+XI7z8VHbBMO9iqjPjq0
IrGTYZPqjqAs6yM5fYmr33ohtXHIU1xIAt9x9tpk3jlYvmIN3y4QX8KkEgPNCKVVtJEvK2w68RFg
+E0seM5ir4O2HR8CwnOFEfwAcP5JK+FwaqjU3OBSv/ROnO3ZGNylxf28Lok9hiJqaw5VB0+GhUpB
OX2cK4jxBBrhBgYnXpooVL3klKILdcfqNt1Y5NfF2DH6qdGOknBBmO0TfXTbKXmjAwxIX7WwEc2b
ICon9x7BHHGdVALP0pSxOm2MH3Tu5PEG/S75ZZIwiNgiLLvCU03DPF20nDUqP2ILDAPRd0Dnm3Lc
pb5v7mgbpHBgRHs41hDo0I8nsU9rv/gcF8ng19uhWgMf/cdiTwk/hSP0a668+CNuqenb1HbjnNe8
mxcxU2ZnPbV0THppcmuv4Wita75Pq3fxPyQNkq4Kw6heUqdkmUBIGqys2GAZtY8llYonB0vDfTDi
Jdnk5AIITQxh5eBJaF+ob8o/bHCY2Hgag8rvKfV2HWda/OP0Q2yKPjAPOThcqDDUG+2bLqiPjSAB
P4xJeKZorIZZkK1ub9keO8MNX4omHz9rrbxtjmZ47LDIU79N6qytZHZqA2v8tBYjudKEKO7tyaSa
LJDyWpWU85yVW5UHj0fFyaIx6FhA+j112nuzlTgEVJJtEOtgirm6bDeD0QdRF+b6DQtY8zh6zRLJ
ihAOp5Jh0FttSbbGBBc+lgQOAnFpn6rHvGKutqlfdJ1CvQ48HKh1oaUdWG9MVH4egFOpWu0pSYJQ
ODIJgpQMrhsnqzhOa0x5flq+Si9U601pXfDfTRXV3+w3jTib2XcKx+ZEFev8GQcblaes/c5pUJm/
wNSQ8jNHGZ4pavOv6FTCHBD3CUsQVpzgyWL6cPrci8/VVN54s99+iq78dNqe7sKeBFPBH27ZTpBd
Y9VzHgBfRRMWUUpvyl7tyO/Oe8CZxg+MlvkXqygfbFmyHOo4cC9lA/hmMMbyAbQ/S0ZzyCKZmPI5
F47yMJp4Ncc0QkoRuXEXfk5hDqBrFHuCcJHepbIWuukDXecPXszYsEHTjJB1FBOyDhCDCl2yu3H1
VTON7tFWtn5vzYQnWgMWhAolQZ4xFe0niXpx32k7OThO2N2sy8ZoSpgx0PfBj9Wtk3EhpPoGfis1
mfP8IZLlotz4nrQ8z0ejuRpLku2V9Dd/C7Gm4FJbwF3muBI2vuSMQ+2W+2uw1B1goeUhdAtz87ee
6atoyf1FSQN/PDAZfnw2V7Q/LN3BsEiQTKOtLsSQ5w8O1Z/LPPbXf5u8WppixtBhEQQ6p57WRxlz
t8vano6d9Dta0bCd7JZ6WhwMYjjAFubs7VIvpB3/df32/65j/K79rJ/G/vNzvPlo/x8oGhdrzP4/
F3KfVgbWH2Xc77//P4Xcv9vCYiGAEd5mxQrz+n8JuYYV/N3Cw4ki67Jdsvhr/1By7b9TvoL2SykB
ciYrhf+t5ArAlKZDFwb2J8u0Xazp/0JG4C+MB7ZcrHcoFgrAn4ANII3wZ31fwylNCHcy2n5XBtWJ
oQGFGLW3huQqeoGTYjCxXc0WRDVlcCSYPAWuMSnI/UWjXHHuMJj5f0TsUofkMH0MPOmyoI8yN/Ud
6in7GDuC6VftLqx0Gjz+4bO+/111/m+1rO6brB6Hf/83BPG/es35qNARVul3XcKY4i8/RDvztChK
9SVdK1APfFHVbunyG80dPLwB0Y7tOXLAPC8R1d0kIDNIboEWzmccMh1fCK5LTiB9xaCBmjYXr+zN
F3JlYhWxihlLqaXAJ3xIlGeIv53lYTK158ZjRPOxW6nSld7eonC8f2oNwHo5Vqzm3oDyCwUFt52K
5AQM/rDw1ub8snSmItQJkHzLfetV27A0fFpKvIrnZLXgn86strvH7Q13MhUGb2mzy8EspmYOqXLJ
Y4l2GcPLSYmE15AIs7g/jIFbf9k1MOZx44m8u82srGPgxwZ/xaENSxkr3mHr6TqsOOCXuG8Vdcao
JxICZ5QNvih3LTOjIKmcXvPsd0RU1np+ROAnVGhP7XwxBH7W3TQoCPw8cvGp56BZPDy0Ws9RSZnv
D7ISLasvxNxDivnR3jRBz+fYUyub7oZx6qZ3/muCkLKdlP5BA7xnrJm+VtKijV1va6aN+cgL2nJv
cKBURM2ATxZ4DMLVtU+G5YLKRErUUMPaojGr/hdLqdh/ggiD3GK6brscA2lSF5rrSV9whZTlPg1m
K9kyYaXLvbStrtgH9NVxHqVQlfN7hly/dUb65ly9gpYk/Ui32Ho6+9GH4pDBvsz4KcZctBf4M2l4
4uwqHjSr3YZ6p3Q8w5dkaHOUSqf9DILcoR1CTd3tmNrtN9mR3G2QUFkb2fitulNJULdhaKiWsy86
FMzKLIM3ORAN2ilFlTGVYJL+sJocIl2UbeFEbgyW4GQkw6TRt+uqu+isyr+aNmUn3NROYv1q3H66
p1kb1V8yNk0YgGpC6x1ZlzOHP80ggekDnCl0ZpJ4VA50u557Ko1MzP3pc+sW+icUb8mhW5gUbUHd
pB0jK2KgbG4cS3FH3IB/LOGQFGO4algGbXr8MEPUYT6sACjwg/HpKpQ3XrcdD5DO0YEFpjIkNRx2
2HU6XytAUc4YOKfAsLjZRqhdHNRY/cd7EClQj61+mpAAzWJ2tr/fiuPYKyZhwsr8E61bD9P7RJGF
c0yNmcoTVAJ7wmc12uSEfznEPBbGfRaxKGFGQVl7zqEjDcMX+pm8yWFoJeDMaZRyLfwXo7gr8R/G
+98v10V0cCIkvUZoL0bBo+H3iw4ZLksOsvdptxUDLKHrtFg99bZXFpzlhuADrVW5OycD17HrVQJs
oscCcaodncODmn1729I/9cBnguMxS2fnYowx9ZIQFO88SxtgCPLU+TkZGu2+jptfeYF+KmyRX6Ws
DCJFhPckh4ZbuW6hUCQB/XhJVX8lZJ151QsPOqTBZsYvhU9gocAhs8caDaZC0WCCXmm6mokkNl8n
BVvPJZcesSWaL1MbUIjum/VzqIKCtUeSNO+6NMOrcs4yst4GLdZbGrQEts4YyA89xy9m3IasoXRz
40rIl5sqafN7m9U8p7Y8sI+JZQYrDcVPnznLPAXphGG9SbN1g2UqEpX0ZEqkJv4Fj32anws+n8Ff
naMSvgt2UrUTTRkmO2p0M1qOwwRBaHa7btda/vxYUPBCIwamqnvPqpprguL8DmxD/pATGsoA6fc8
+xQmQlKTdNQgK+wSpN/HuU0LuswgY9wt1HZeQ0AsIng+M4/j8bnwx/x2Fsgpue5f0RUa3MhubCDq
8pw1Tqpq4ldi0k9y6ZPT2Mn+mp++XJkZ8jKFmjWLyuJTgWV525ayObRrE44aW/ihPq0k58Xhhs5U
OuqNMQXWlqB0a29Zw3Pn5pYiErEUKfXCtL59yWaunnhiV8jAiMYQMdqhO5hhQpagpUbmTnOoLyLd
df3eTVhB8rzwlg7nZuCKbd5V+fUCkIrOdnx2vwVpiRN98bPW2DFDxx/Nsjp/q1q80/uGcOIYfvcz
yxAjozg256dOd97BzJIO9BcrC/TyeVzT6E6OWpt43i19yxDoMPUdeJLI60pTAl0Tqz0LJ+iOJfVl
72rG/p9IIat9l7aezV4nb37yasRwXnRkcoHfjEcyHv0uWVJ6lcegdsQ5Y3zxwRCvISEl+Y2RnSjU
LwPw3aeXqq/YXPqbpGwAyjJNPc9OGF8Cs/DfDfjx2c4Z2p9kVdh95HMWb3uTgnUyHYTGM64LvlQR
+lc5uZ7wyixV9+g4c7wDUThlrD10+zmb4/BFfLq75wm/xj+4925d2xt/s6zRfyJ+Lne9tkj/Y/Tx
r2XtQG3pS8E5LxbBQwuO6KPC/PqQG16GJziuogF0yWthQbQfg9TiaYNsHpQFiw5zsV5ZfBZ7MQzj
g+vDroW+Fm6wRQLMpkUPkzxxHp4ftGYOt5VIlx8LRsl8C39vHceGvlXHAuZSeCFKgwlLgIROo7yw
6mINigTA6XI139Bu5F0KyPq3jVgoXl0g/mu4cZbot2Eiy69g1CwOct0OLwFCAnWoQRGU4NQWGN+C
4r1NmlGjXafVWik1OryMsZmHeKG82vb3Osunac/boHjFv6W8/Vgs6spxa+XvWjMsDwREkOxYXLn1
tuma0XyYm2A4jmPlflbUeZ4X5BRojMidhNItr1wOKYkZDi5iziq2TrZ0WEXwOwieVWjNwyZghMT7
WvoNj7kkp/fdkxMaBCiT2t1VLgx+enqdpNwZAwU7EUMQiLfvSkXLYklLBUVtfBIHSs29DhKIQkk5
h4rtp+h2KpzGvZ7iZNmmrcpCXnctz27LQIMjeiYqk7EklNet28hsV8T9IHdDJ9CrtZ9Zw45yWz+J
At6blI57Vmm9N5ljvUuO+tO95AdDlheGxziZMQvxEjAVPGStujTqF9XKe49RKbu2YjKmPACQNM8J
yyygZjzPi+uQytY3BNH2gVdyoM5Ophu1iRk78o1RgukD3de2v+Q8uuXBhOcAtGByZLP3J5v3RwmV
84hruUoOuRpNykZCv92qhUAIao6LwW+wqc5hmZB71kPZQXxZgV3q3mUpj6k4tdqDtIvwqmoBBEeC
CQ9Ecq2hw60HD54mmXc1Yxcwt1kx5YjzSf4o5MSL1Wkd94vp6NarcqDU3SAoWbfsYSK45oGO2YBl
GSDzJZlR7Y14yq9gythXFXQW52DKmHNxSbzZuWoquhwjwwwI7ISGpjk3ZdC4sMWPg42z0JNU8BJ1
gbE1D06cVvnOlGaIL41wCj4HNiDjLjaYxdhLObO9BaHE3Q741o040DCtL8wBH32djE8lZmlm8KEv
bnpLep+J5RMmo/ZrCwodJ+aUeyzjyqp9D60EF3Gelvz3cSc9axPi2agIAinaV1kkkJobwPuJTbxk
Hj2Ag8tVSjeuVBsgKiSA3Ao1bV+R8gS65yeCLffiGtfEWQK6uqVrWGdOPpSctbbMXqCDDGDJwzp4
01WfILk4c7/RcBxfOttMK75pHj5bXGLtKVepfRZtENCQWPncvz0kRw4YdiMQUfP6GtmYz3+2cfJt
8dT4155aD3hoMs4zZbbNxSkh1Bdknt6dzGaat8pm+iVGq3sIYKDM/MQpe1CJMeJEtcigT2ZpwsFy
pTTfKdoqYaJ8nwLS0poEoaLihRxdgJ2RdfOyp4K1QWEP6JPlAnJSg7NKzHZNW/GX7eqMSg9zIiHm
ByeiUuN1ONRw+TujlO2uSm36AWRooN8x/lHPvgh7eU2tfnmR1izxY3pyefIxUwxRSrHpVbna24WN
ZZaM+RTc64ArbFPT1EknKE8L1+ptAURHDcdeJP0T87da6ekkFLAFH9mfcyIEI09Bc8V1EWLrPg2p
0Uet76enFI++u5r1zdW2z02n8SMECYXZvVnxS14t/ulq9odEnj44mZt/9k7lfEnlGo8Vi8r3cErD
p2SO2SbxgiX1aFSsB77zBeZ31IDb9zP+zh+0axQBrEFNRW66pDY9DbrsDl0/+xerb2xsKYPJGnw9
gAWa1fTOa4JuvsOzmpLlasZ9UPi1swnXcEX5nbOw18iFEk59hp0xHXhbEoPnUBlgRR638XdywzOn
e5PR45CH/etqBnu22LRfiX5t+zFtAV9sOjK+zXcOlqY39zslUnU6vbIa2hwippP+4K3xEmHgngJ6
wmxzmFhCnqY1rZmyln6eSss/+AkTfGfa+6ZyFQEiwao/XhMuS+n/ar5DL0WcmtyiIf26AAbz46gW
7pE4kdSLh2uUJmsmceL185nqJPnl0YN2nFNgkAEP1XoXrtEcyAm9vQt9LwNw4uYh1oJyTB95SpbE
hiRLujYLeUS0XJ287NdYkL0mhPSce29NhtGelRe0s9ZitjXtYFtx8tt2uervq+x7R6jVjSaIRGwQ
pOc8Gqfes+nsyA1xVDFdOLzRnKizjOozAGOJw27o7sLv2JP7HYGikZQ4VLomo5xmgIISx8XBby3j
DMIwKaMhhCxnSD/1iVQlYKJ6LCrUpIbAhEujYsCOhzJl/dTkZ3MNcpHsQI5uKen2wxF92+uvS4kf
HsOhcyeqoXxRVaq6aKKZnJczb/pXnU/zIf0OklmCbVxPnl3v6Q7nWuL6PMVtn9nHqdbhTwfkxGNN
IwS/fDsmoIUyunoMytggELSG38Y1B1euiTjfYqzhORlizulb+hb0mqTzgafcDW3byrPruaxIfYOb
KBXQaTfGkve/SPgS1zO/k3vVaL/240pA7CW8+8LHVhcXVDtscsYO7t4ZbyvFEZxQuIwXhvLeSSgj
xhTx5ASVAdWZwvVtarpsqFtALrwRaZJt7Tp1ooHd3r6LxcXpOuuqzhtQ/LVFtWQHpGs/Gca7OZn+
Qaw5SGxF01UaG8mJWBa8+tFoI4YU3q0skhRUV3KVHUA01kJjTcOjb1vP0+gTkeC54NKePPI9T1SS
vbZBHWOtBmGAHhUW9wn5k3dMIV7J8XxofsxT/KMfMJ3TOERMlHUkNw5BSOKjfa0qd+N/Z0sJ0ut7
MiBGfDe7OFNUr8KX2oRYgy9LH+aBzex+SjR7UMaBedfBc3xkIFz21nfi1bcIvxZrDFZ+J2IbsrGT
Hot+J+0lmjOjPKg1SMvoSaY2WOO1k2L7OFT4/nkBdj+lZRT3LHsgXMWq4Qy2aHEjvjO8BnLhCb+7
PjWckh4qpfa+XwbLzk/m8ieueVoMePXi+0mrq8IGsWkhih+tNUJMUiY9+g0iCtynUW5rTwafPXmb
YevidKdAwp8lM4Bn4LWa1viyvyj51lEteQTjM4z3c1/Me9BR77yOq6c8qKcoKKryvprTk+SnPUhD
cqMHa37a+Y5SU9GIqJ74waCjbs1cswvp3kjBAyejdKNBwGXF6mdvWVKbLP9xRrlLIVDQzOwSFkN7
NBJ2gznR7wbLBYGYvppJKapwRscwGLc5KGMP1d7aXb0UJ86T9cFec+bkh61dsWbPc35LY0N8eEfL
Jjwh4p/1CbFn3OlBzCeZOngjc95EzDwut4L9aPnk3lH9EixgRr/vgS3cxM44XxOVAsEllpGQV4j1
qiB1YeGX912Z3Zp9aF0ATJlHeugJHMuCdQfdMhPiHDl9P2W51JHct6pJ7/GZZC+itCWDVZztRkq3
z1OY/g/yzmO5bmTN1u9yxycr4DIBDG4PNranFb04QZCUBJvw/un7g+qe7hK7ryrOrCN6VBVVErkN
kPjNWt9qrrKVA2ABBFgw5KAdKL65KytAti13UKvb4iZnGesQUPHUkYFGvqpXdE+tI8UZ+GH31ftJ
LpA2JsXblDpiei2kh30ewamRkyvSIxqiIUJ06Y1JZMIx02ihcG6NRX2bLJppKk6AMd7GRt0+uOQk
YoXDW7hsfuash05i1IfYHphc1qgAWct3pQGtCXDK41w7Pfr+uMqJOhqcC1GsWatrfMft7Iz6gSdu
M+xVkVBLlWMZEdKdR8wHBnBdcLYrPJoXHQlwJE/GFFUbWJ1jspOTOVWXVCYYyDE0cMxMjkvXxXfq
MX2KdTb8uawBsRR9L/+bqfl/NzKXgCMoKA3WFeozU6Z0Qvbq/nfsH/PZ0yg8jvPixFkwl7iVnbIP
ydkLm/nazUT18vuJ/WcwkYtAwrdsJX1TQQb6DNfxFMl9Zrm8EVPOrtC3+0M0m2gBmbqibqz7Y2nn
/Z0IM0cHaS+M/e9//X/deXg4p3gFjr0+uJTz6b3HrozFpBglL4YZxyh+CpcJop8k80fIsmx4qFZZ
Pif/GhM6gZV4T9OUAPvGZby5G5ueAQ01f50STUPq8CnsxZxf9GUUWgcZW1psnaytyd1cTEy6iCFt
8XeQ61Vg/58CfNY21B24AFgr+ZJ/OJ82HiJWJtNsnIaWGWak3Tcxg3BRFJYRDAPjuV2XmWZOqZQR
lhcXHtuYKF9TZ1MxjU9Om2l9WBoxDVvz59pGwOnO/yYm5b+ah7AHmD6xmaCdLZPX+etuybY5bF3Y
KKDpGiQRoS1UeYHAmtfFgxuQ2ph897OOZU2aLXzIP9dIxKHQyFkokhQRDFHCvMdtAJ9NpO/4f3MT
rGu8Xz5GgDsSqJKHgchyFAaXX18hk+24AktABGGf+8Pdnzdda7XpdDArhlTXnBuoyFTCwH7rls1M
TvrULvm1jx0VrCuufpPueMooH1AbcLm0k82VEtaTOV9osmDGNYu+U97fRKXYn305vGC+dcldZEmI
op/hXlUqYfHGuBctB7Xd0Sah03vNwZIQcj1zY7/B/zXz7QiwNruKLAvdBsdlnF5HsyrjC+nakUSA
AXUQTUCcoC0s6Mm2o2wdjP4N2kuYkqyDmASAYgArYz2RRIrAC44iKWnAGzJnX1M3T1utaTWopWvv
ILwSTULDLfCDjim9QxDBsDWpWZqAB/HEWxVjJf0ytrF6gPsr8w1mzqr8m7vD+tUHIpVHug03AHY0
gniBi3+6wRc2E9plq4PpOZ7ia5F4tDZ9lywh2OCpLMFOwkO9ahH/RDu0NdZ8QQRkhB7OKPh3h6bt
hvE/EFq/YEcbFKZ0UAASN5ZeGGr2nL0mGAWlFt9Mu62znt2NpyP+qjV5JTJ+xNtQreALp95bpXS2
nJi6pC9M+I354fen2a+HKfAZrHkcI856MRgcS58uYVIvQdpmOCY04oe1go6CLJnyE1r96qyShnmA
UaLB6AAp7wgPwL/5+xdg/XoW8Qr4kJXkMoQyJxVuoF9voiWe5Ew4HwPlOGkBPUemQxG5eMwU/tzp
8DG7zskHgP4Chr2bNnncrCerGVkfMpbYOPNKJg7wHAP5mJUzrNxre+xfi5SHIJFeYXjC3B/WO0ke
8EH2GejMmmaXFDW5CD0wPAsF7gcmlYe/eXOfP15W7GDgMBkCwVpTWKxf35yMVWSEqvtGZ1JfMWkp
SLztUV9vmBD4V3SRfbhJCK46h24WvwHxZW/lug06UUhaoQ1LsuhMNCbKv5kZjaIVTtN7sGjdzFLJ
lPd+P6cXqkcUdU1MI14Q1jdFswVVa14lk4dEhrAuHBmzTQJFVcDSYpYn2532q+bOCWmGgt+/48/5
CRbvGK2CsrB9cmijW/j1HeeidHNZYuBGi8/BwtqDHqJs19kZsoQi8Bg9Dfsll+kXJIuofWXJ4JWa
nLamq+142v3+BX3a7vMiYBhipF4xiiaGR3e92//iQdWOk/CcIepwtZQ7pxK79X2a+gUxf70Z1tvJ
RqI61AO5xRIICxxXOXvhpQ8YI2Ha1OHyH9lUpxszkv6PIvbSbpdqQ127dmabGBsy/aNJJLtKWdX6
qh+KOr831uDsPzecHDQVKR6tfJA9A3u4RwbTu5//VQyyYlpvwJTB1zYkwzYSXpbv8VZxiZQdkiRj
aGnfZFtm9kZWazDwrE0cQCN77CgIFxLqAaGTs0ZVWTCtA+Ddx/zI0Znx2yBiAMNV8sPynytICwlZ
dCzcvj7ahMrCHQqxcoBE60N8QHS07DnDctrZaU7GJnnLvnMqfsZ/90B9Lue8Mh9b1Lc9QR70PniZ
CX3ZDBrHjFEpXCiWmfs7u9OUrzKHWgKqRs1IY82efdPPL/Z/s9/zZ97Gb4RC4/dv339VCq0BHX8q
hSwHORDPELK0OHB8tfLc/rR8msYfONqpohwKPnsF8P2HUEj5fxgcespdj37OKIs64Z+RWvIPy/Nc
ZK3gN7l5LOtfEgr9arZ2sRbZHq9P+jyzQeN8LtprfCbQwYplS4g9k/EUqa/eTFbFM5xoDlgViv7q
w2KvS7wA3okMsX+fPRkqlvJvjqjPTxxei1IuBldpOgoH3wpX/euJ0NRIO8OoinfDGI83+RIu0RZu
RBwDSkhjhcR0cr2gJJDPYjkVOe8awAHSFj+sbiZS5LF5zS2drVUkXgJCH+LItpxHmBNplyrrNOST
2bIqgP9BeMXoRhA1I9by2QC1gFlfV94kFhOVIE+ZC//Nu/t8ABsGsEVKl5/hX8om8+7Tu6M2n9qu
7LbcirlxwjujyDSqJDKhom48eW23loX7FJnx62K2ZNG7S20/jDBH7JPdlG33N094b33I/We3wXeP
2mzN4fJQ1XAAf47UmWRYlmHXa55sljLuawFIMJjSXup9VyFhZj5KiMteLRagCEHo+2PB5MA4d4nE
bWuNVPRXVbIw7ulEixB8pr60r4rCU0+MIWd/l3ceRbg7R8Y7kmR5j9ZkIGw21A3XWB2jKx2rEU1O
MazOxKiXnbOJY898hE1oDEfP6Kw6wBuxiIfREFgrqN4RZrQL8ES2scYkzzCQuocBZfxb3rMd246Z
E3kUf8gREPWX+TrRdpNxSyUt1d6YBeIu7so2Oo024oNd5E4Rp2ZRDu5NHbtVvZdDI+6nFLrOzjS6
SbNuUWN/IbUHB2CJSTO8F2GUMWtlXYy+xZvy/GNEU6+f0Sj7yTEqwkVv6ZNLF2B80xE6srS6CpJY
FF/VgJNr21YMzSDe5EW0zXUcQRxzxvlZU/N6YCYSn2hZqyGuBD8gLsvKAAO2DQvUAhvylnAUu30U
QSgjdqbYD369qCPBOQurU6LuWTLViRo3Nkshtf39U9vEBv7pqjGVtzYoMDQchS/d/dyjIq3DCoG1
MSTqpXuWhoyHY4uoWQXKn6bobkSnNZ+o1YV1k6Er6i4rH6Urvrt69PZ2u4jiqRq8qT8SU+3jHOVa
Wf3XZiED6jE3PU5VCqNf1X7RnmXSD5BkCSNmF530FE3xCFN449j9KPZq4Bt6YcKL+Vgb8O12CHRH
EdhziqHIymoE1BaCABw0neP0OzdylnoHtAmqqO5Flx1MnejswA4dSZ0knGEXWnbS3s0ID71t1JCS
GiwAuKIje4G4g8PFT77OwjFqcOYwO+VKQw0Z03NihmnIxaawRVm/sa3KL/TGgrP0XLiWXDYoBRfv
YmmdZgwmU1H5YNyexDaaHC13oh17BmlzumRH5VAjIuGwo7uqaEW+r3zPLQhZCEcjsIRcbxYvl/JS
pzGkfuCY5ntqz5hyLVSA3RewjUa347yduVY7SYwL8hgpifaA+JocWEoky76ylnDYFVFGFxFFCp6f
l/TdW4g0Aqc1YNT0ronjxbjOczGcR3tkEprRZ6TbnOiTcWPFeqquWOIkb8i0QomMZ9DZTvhTOJ/y
RLHsm7IRPApt7oLSYF4TU0kEWlrudLd2tx4GLghQ08h3XYZlqx+mCT3tTttOjQRnHNjq5EgRF257
eo8ANCHAoRGfS7X3MzH0GCnQBVUIjwjZ4RAvUDx2+QAssxnhBAmfDLPJKbr3KhsiwsDGgdRiEQ58
BEAGUu7gcchfzBxmD2pyreU5hj2CK4dZp97MNe3+3oUEMG+KzssfJ4rAZi3zqmkzoAa8m8yiru9M
DLPsfgdT0iqlbvIRl73Ogi4ZSNSbeVhif6xgNQWYmIYdZCm/3+aNX0r82F0NjWpxzfSAbaizN8rp
sBIYcd2ooCaxDypU1uO5LM2I8bSZzoWxd4j6qXcAnFCZTooP4lIIt/yBJ6EiCcSNMeUZYozzY94B
ttnatZ4XVl++uqXbyw1wf1mF9HcqKmMHJDnBqhrm4j3yhRVuTbISXw3DQfqXmHOZE2UyJv2G9KKl
2dTebIxBI0ZSakARoYQ3yyqv7j239WCfVo753bJxs+8IlgNV1cMytnYQASqeZ1OU3jsTidHPOvMy
oIWDaANjMo3LfrGJfOrKJsGzR3h3TM/tTNl+9W5V25WwE22VQcwDDGRzftXJJMg9wU724qq4wBTJ
PPo9Sy31BXhU4mKy6zK0cKkeMcHFMXKQ3E+m5zmEaxX4be2SjTMrZCrg08PnMLKaq46BsU00RVS1
O5WPFQ23N0G7yeUIHjp0UL8EE/YEN5B2Z93iNC6HILIT/87uGjRBXIIWSYdcGSVx13nobKuotWGu
sTaiW8cpqPDNNabcsUYX1u1CpxzBfIywA+jOgmdLKA8+oyU1CB3BJuttcBz5KmiMMQenaccN+6Z5
XMQ+rgXewVRX9dZk+/KCkWGq4BGTSMevLiheVkWzxlHHlokoTzM0Nj4l5hKMprasGwwJh2yx+g7G
JUPcy0zW0S3JRCRTTbrFQcbmH1dgE/FgPubZlBTPozWwDGPapmBtxS4kx2mYFxaBUWgPt8Y6y76c
/XTNRe8RTgWpXbkdi960WY3oWXmoZ9XaG/hnw5HWUozblowjot/STLC8nLLu3QApOW0HEsHWGZQU
HJBMBq7YnefJ3rGNoeCs1DzeKzNrSZWC3zatXqKM/cOo0m7LcxM0SNnU+g5PTfuhokF972OS6w/C
j+pLBUHNv8Cu3CDYHNmCBLpEDLap8OYAxEtQom/stDCwhwg/xtlrqwVZS5HjMCuVVbzm3uyKTQT6
lV/Mzny3uOFiQTrt8eRqJ1l+wCwVDpp0k4e3yMF0TEORmIdyWG8xkBPFw2zEGLEpfwkXZZnh0Fiz
lf029SV/cUlm1R8YXxdGUE5LS9CSmhN7ywg3+aGXbsV2EFjF0nqJuwwB6eBQjJesaxh4D71NuJY7
VADEuxLgonb96LnJNTgKwGgeE7sItK8MsSBAC0wJqq8nldunZO7bgQ66C6ctPt+++BrJKfIfKTrn
5pwNcfkBg8vrTzHi+vzEgrvLbku64yRoR/Trm05M9rswKw8oGt/h0aJHfmuVUYHj8/r6ZtFG9Q2c
GQzjcKm1upiGrLICEGW+DBYf0tZJZB5Ijxlx+K1VUWUBBfT7r6yg7Ffbt3HXMmRzmSUBLtg0Tb0g
yuoH04He2aPzXCL21Wfd2JhHvShORwDrObq9RKWMNYE/uO5uaRbnSiQ9uI4Uh9GuwSNMgpP2qakn
zHpxAHY/xD/cTBxkdZkbiIsGq3ixk06fbLKhxh0whelhMAd+KGpy/9pOBFgC3bUqJ/WpsaM9vLbh
Lk8GeHNoVePHUEPfQgMKOXnvGcVg7my8fPhPQ7F4W6ch7iqGqtJtINJBT0t8qmKUY4QAVJr+b9N6
xmQf58kFLlhmLK8ui66R3X4eYNjsvLLPw8BAH/SStXKU+46Uq4+EVCjQmi5jup3Do/XBMH2r3E2q
b0g0sDRRnVMtTR0IJExwH+a5XA5hhQfhEOkU4VTHAFxz+STGhxhU3R2Rm+b3wBM0Bt3eBsJS0pEh
/25UtR8mp/pou0Znp14jzt4w3Xfes2qS3xisDB/NbNQ8GrFl+IHX9rA5cFxOLzYMwwShOsZvxk5t
+oRnr8HOAVzU31K5OM65GyPooFOPd76lsGcm24mm2roLXzrvI8NJmpd28Za3oj/MsK2rNf/ATa7A
5swDti+rfYYDt1KyKwugEe8FGZ4yF/QbOYVphr2ACPaNxuJcbwx/aeZj1FfhF6dxpxfFH5n38yxT
HpFxU55EihmIvbOVvLVMLPW2SFUlN5QlS7FxMzUZO60IuQHx6zs3ENmZ++ga1sBmDuEJMFXKcbRB
vAWthydAnkOi3TTX6+wR2cZ9xJXaV5QhLmXSQy+GyUbhgZ3Oaia32kjDp7ipzRrOEi2C/ZIZFkoL
xXPtlQeSL0B3xNA0KtV1aGMzKCPblKZjBcAWFIg4TYzLch5C7N6dQ3vlJ1jSekRzzmEQgpRdDQqd
h7KwczbOuGssmk9VgZhxVgsQv23eEo8z/WiHAtwjUvKqDWp2ru+AMJYOAQJK181CJNAjTo3qmmOT
2Tn4luat8lDmI4dTcFgbVvpns1oxrpRL8wMLO/cRL47gDwxui3JlispVHRdmPyqd9fEuFut2a26B
G8Oh9olGsPlUkXOEQ/NlXNrM2kNl7i89YsN2Sxxbl+kganJ6ZGwfLTMpD4bZgnJYLIPIZnc5FSTC
XQ4+dvNBjtVW9H5xs4QYSGhhiwDNOeVXx9jDwoywnwavuin5wINkSB9tWJCbJrfbhxEDXlANRnZT
LOExTud4n2GoQfcoPPODgW9M05jUp0h34yHsBgZySGdOVt+CqC8eBIB3BsDFk/ZFv+V4UCcUCUz0
+vgIzbREiJymxwLd2SZyIugzoxQHwgqqHXG2LHOcwtyWOnWvuEoFckFQxBBZ2wPKvea6KrIadmk0
n8aiwbWMKCtOFCL7teJIxonwbpldlOy/L+K+P7Q1hzbx0sWhnNzxgFx12LVD+RHSyxHOltbn2bSj
+8qrrtzRu4qHSBw81OZvA6gdZ1NkOQlgDSF9ceR39NTVfJOpCqUIOSo2K+HA76JvlsOxTBKMx+58
QrqmyLnC2egdTFDH+1k2VwwT1pHAcqLEu/FASm7SxANQSg392k9kesnU/eK3q/S5NOoz26wrmTV2
HfQWxpWyBpVUF90QYOCNbstCH6RfFyezStyTQ6Ff+n505+RGfrNQVh292jC2saqvWwikG88ryDNs
qQkqr0QVZa5Bo3P72Bbau+ibsbjjHkTJx1Q4WEzU92GTx98Jtry3HPT2c1rmxwqaIwNAG2PIYJ86
exUNt352AQ1kpdg0KRkMKuFyk2awpM7OinwUpXV8VKkBgza1PJSxtpEdnMGhc5vQVtuLk+3NNjsP
UeFTH5PDsGOMCOQboyg8Gxcx3QSXjZblTnlLfa0jvcsSVHPW3JPKgAk3oHe4zPo23tlTw1SapIML
IJbTFykFMYGpaGpOi7i7kE07bucxS89lQ31nS895Qmpj3xKe8egQpLn1qGMmlGbtzGC+jynTOh5/
ko8/GEkzhTvkIRjj0Q4ISvmHHsFdtQEm3e7Ad9x5VBJfJoV6pRuK4mxHQ7sHPkC6Qo3aGQoWJ5+A
Trb01C681q86A8plM4GItoYfhrScyXKV1Su0PcqOlC5IW5r4FMZ1+BU2xTbOLZ+bzPui6Igv1CK+
L7YnrjvAcFsEppejGG4rrz6Hc4YIqwBl32Cm9hyEfF0H4bpGYyNrJvplYZQXMI6qS5ZvAcQdGYRp
TAeEDD6IXcpBo4895qSMSXl2SYCpbU87xc5yl/PdBY3MSaBG/sbGLEKBEwMV24g47GpGqZxcc7FC
YdrJAx5t37ShET32nj1dawremHB5k57LFF+L3D+HXmSjozGa/UqaRSK7ICDhvMo8cYGLxbylsZ52
sZLhVrlt+DQj3D50MxZjpOcs1aiarMYU+8Gw3JeRUOOtGlh0pJVHU0/UgIsrauc4A9MEbpArala9
j9j6HdyVp1tl36qSfMdamK/1mB+cFq8OcyolXwrlHrNB1ue4NcdDAz4AmHJhHzKPLtvOPyKPC8Rm
Fxss3XyN1SPaYCF6HEdg7S7s2eOqE9mgVwPiTInhrhOk2uvVRafyx6Jf+FOJO19F/hwT7S38w5CS
81oz6wuKDtkjz+FxZ/WKOM8wNwJDd/od5AEi/Nr/wHJpB1kYDbuo9doA6kJ0rJ2R/WSG5nOjWgYv
wh+ek1H2T/2ongh+cg+6oOxJhuYkiM0inI5APxbGo1oRVd4TO/ch6Ou+Jzp7nJdThA5pmxht5GMn
Gapd3bq7ZI4fZgk4xGU+kPncOxHAgLkox6ew4Z6Ls+xSJEyG/NSJT7NdvmeDiwzNYRXa5u8i0cll
5/TX2RBGx0zVtDnLegvDi8U2ER1npoJMavtyWyZTf6XRyAWsiYpAYSsD21UDRFwRDbG/9hGogK5r
S9/DTC4PNirErTVGwGbGGQJ0Nt7gegTlZJhfrdDmZpKG4J6reIWoDqJMCFQn1XjGlnfddV3GXjJP
n9kSexeRD3bInPX3MHFfBzfujybIxSPYJAcCX+sQT0AWc9paX5AyvHUsRJpNj2J+087uPSLr6dEa
cwdUIO4VmuKe8YVq6kMrOcH8mjMGah5qbRJDDnlXZWexDO0NeZuQZxjbgmknsdGJtEd+Mx1Nhdtn
z6R/vLJyzEBhIkRAM2IxZO/nC5DNfBW9uzXJSDgawkwQHpEOjqrxLmX0wXLdj4+9Uzw2wiLXCBNV
AdpwbJ+1nbIkM1x518ztiVukxpzjIAXurFfbKm0sY4JUzmxgjDv72XO4Mpd7MkSCvAUdlXWRddBO
3cdBsWp80esMvH7mGYlnxbu5WsI37fvNdduxsxMpfGBcorN7a7lGs7VoryDt6+lgjTYvu5uvClX2
0GcYu2ureWjAeBwbXHMvJLElAS1VCAMMH7G1FM0pNGJUOWkEEadqjEvdsd8BQTk5O4MAitsxhasC
/0MOeOMQ1ofX6I1vh1zs08wvts6ckEI2VfUuN7Jnl3HOxjeb5N4kUAxeArI1UBkBRzMC4k5W1cky
q1taLbYIlGMXcUJmT5/B0N4gVfpKIPVxkT3R1312ypT30lBxXbCaQNbUMAlMF7EAhUnVLT8RHxlV
pJxALeuuF6jS3bMYU6a5npbGpmF0UgWuIgyLJ9km7JzsOPYVw2Gnj86MGCgUdYI03yZwN3fr4+Jl
jM7KhBU3qaR7oqdOvdNaD65M2fROvizuwiq7yrrqh1jsmk1SZt8uULExSHrWvh6hfhjTG3A/EBpp
UR1Hop9sN0WrmfjsDJR8RAr3pW19e0+/c9Zu/5pVPUQUFycMT/juVWfcxwJd184JqdpInXvGtTld
VKnxHnYvpdE7r2EkHmvHXcnsaG0ru2a+FSdd8WDGRvE2KrGDy1Oi2Vf5zUwly6i8HW98+CZXUnRb
YcctHTED/5hN4j7UHRIssEiyTQ1ykXRYbByPg7mQHSGueSkuTAMAdz2755kQ6zeSUiLgpWyvgfCM
+uQvqMG5/SF6C5aB2zGBfjQP8/cOV27ICEz236KmferL8TmxyD4v/MfJIOisQi5ylbCvYIZroLiH
RMHEH7L3wOJZXIcxmcHnUvTOfFUhuai+V3HTxNckD0EzHLH6M48RTWjPFW9/HeXPhO3kMEG8MhPL
VZ8Unk0aUhwV9R7Bb8Kjqa/r5UAlXUViA8bUaG98Ror2tnKsWNyjackEgesiXm4S6Rvee2Vldoqo
py5E8ZqxrMBJgoN6wvcGepfepE9t5xmZoy9Xsb2Xb5exjawH8hSr4hqyfYNrj8G38YimH4mIQI3g
HFuDfdK1henCPNfMdPNLnDLxi5jR/BJhRItxaNAaodTXBJeUF0QmtSQfZ643HZVJfh34P2/xyu8u
RV6xm/ga3euWA3K46zCPerR3JUS5ZIN5xjCPhPhaIwjHBs6S1VUDcAAxDEsZ2GtHRu4i62S+dAiV
w3gHoAejT+gvPBRDJ23zC2IehPkcpilpxbodScrGBGuO14aHezCYSvqpJ1YyKMAQHpMooAeVgeD0
3dppufK1W+6YMEkDcFs+lDVLqGGowUqRU798ExMT/s3sggN8K4xMYVwgW6R/GstpVI9R7WUVHhUm
jenLaMY8he24tM1bc/VAcWK0YYfwDqf7grbbBlrKSESZTlyB6kUsx+vtXXkcJHXivTUZhaSwy8zm
2I+VdJ9ZQDSzt4sY5xK8gp279d5VbSv3vedKcLuDG5JNsF/chDT2Mupr6iPkdqR3sSn19EvluWn5
jfxiyiK6G5qUiUSD7kbOtUnj3uFoso702aF7MTUQ9A6JPQz60siq2jkU9F0vRJyAQmXGgf56ahgc
kCDk/gDrHRdfarIKcLNmcXlleGMMm8BDckaICyGBm0g4HvK9tOzlcTQqvKIhc916wyU6+0fKbiIS
SgVL9+CsC7GT2Q1klsSGxRzLwC8DtysZKTFn0Q/hBQhJl3oRct4cSE9r0GaL9R2RE+gGPGFtei0I
FKj3ikffuXDy8jXva+Fuw0h1auuTiwsdIrSZAcz2bZX2b/EsjB0Yt+FJcl/vFsbvN6Yz5O8Zh3Y9
pPaFnHz7omjWJiEkSQVOxMQTsDAvgTQ+05VYt25onnWl3hjxf+0mFe8UGocH3JyXMVlEWIjBQ+FW
4J37GD7LDFRJMyhm401SE+2E1v0m0pG47TWh5LsJXw99ve/137KyDa/MKM6QY6e2fGeKwQ1dJIt7
p3kO30DgyZ9ipxIkFdU3PaPIrzHEoD22cO9dT6s3sCW0fhuyILMGvJSkwJT6FRRKxeLFSb5KNQ/v
7HTzQ0YaxCFBGH8HRIOzOk0BsclyIa8NMnO6R0g1XCy9xTuV0Xd8u/MuWxTym3lnqXeIWf6+9aZN
bc2viEKC2vfOo1O3BxQJUeBinD4zzjSOVUk3iESer9+8sZsPEKtnJVK+9tRPYV8V+5C0FazWE4Ih
t2qy3TI3B4+DAYQU08y20S1XGq1ZzXyqHsdvvmleIAE5Ckih+5kkQ4QV/m2Mm/xotPkuzsRbifQi
cJuckb7l918We4ku57KGfusWfQb8Fm4c0mp421+nAtxKMGuysJiwTktzHPXkRodW0FICZIn879p0
Q8LBIOJaQA9YBICu+AJFqXEg5toIONYDQR/TpoJh1tdswBXMuI55csKkm4mzaZ8iBeLyGIHazrce
lk97O7e5+c3Ug6G2MZzbHJEas9ddCkCYDQGrzi9RndvjAWYiO4Qe2FW4xZrqP4OZrRFUMdkCjKYY
Lp4rm0S1nQIz+ebXmZsEwKxjklbYOHS7LlGMli2vy54yUDiYIG1s7hvWspwiJss0yhRUXClcqEUo
AgjIu9o4pkKv6U1GbO9lGI9ngd0Ywy0ylnITVjFLoDpsnBfZ1vEPFiOsnZeFtVQQiRy0gwXd9IEy
mGazj8zOCEIuiGmrOlcYG7NO4orZX0Ippyyn/4jnNNZb1kYQuXFru1AvuLlwL6gaDYPhohPdY48z
Vqe9rowjA0If7zNCGpK/ZuSOhmezQ9Em+oR9JzWhcL1asleSeGY/GNhaJ5uWUwRdG2JY7Fm2l0xn
jIZc1g0bRMavecbmSxRpviW6CwC6ocNmCBIP9T9u7VWZ3ObNfNEMlLdBMSbm2YxSrLHZksBIXtNC
oqMX4/nZSGqm6x6S8joBWKha6sRqWaJRMnVnL/OF91RIi4U+C1tGk3JU5nVqqAQYeAZllugbd8Gt
4au0COqlrx8TWugVKUbuyK7sEPlKgZyWQUwoPoS2WX8wg56NE+IEv3+iH2L4Dw6fvRkuNfUjHHI3
IzKFteCOJ3fy5IL9jbfjQiH1HHWpdC+zLrOeRneu8Yj/w5vSAkGlOWxL18QEapP0UnEpCzYmYSpR
VztqfPFqbT7+I2ZXOo7aamn94vLkaHtagsXzw1ujHed5k6qpfPlH5LqhlWqv24WA0W5GDKaBO2dt
sQnttv/2D6T/Ub4Q0bRj9EMYBez54aMrbevGXRwSe4iwMpb9gke4Ov1eAfJJOWsY0nLt1dhoeatk
7DNZqpkg1VGjAaxGG3AQDGaY/dWW/w3bG8mugBe4uW1Vw/tJXLMRweRX3fFflxj+Fjb210jyf/v/
wstWSeMHPuwmYZb1PyS5nASH3yDJrsqm/Pgo/wolQ6HzT6mhMP+AWatWtbRFqAsR5f8RLyFM9w8T
rZ/reY60kHw5yL0LctDj//t/bPkHKDIyAl1HQTJb/Rz/T2toGfDK+MZZ+JNShzdB/itaQ0R8v0iH
pEv2OfkSYDTkKjlka8H//4vk12P7Ioo5emt6h+w+PWeWvq6cFBuaBtTCvDwpUrryqNMOcESMBGuH
j8ahFRZ2NXjpCUl6VqGMoLdJnp5vOdAbEggz5PSsro3GRjHhGLr5oSfoXjSiNHLdQzrysGOfWjKS
Ck/KtCbsstpGbgtIvwbI+xxZWZmjKQtNaN9kslr4f0jUgpk1td7WwtzSew9rboODL5X9cFdc+c4E
gXaPbz/v75s47fPbOep7+UKub27tKqQO5S3SM+aEyrMM/y3RwJrPdBkgcPKin8g40FPpkg4bIS1O
dGTgN7RagYIeeyZu3NlpfoSxaJtD71AJ30tmltWdj02vu6mUzr+y6CD00h2ttjkaPBRRBoMNfUP5
0DOkHi1kP1ohtt+4EU+ljVzChlZgRC3jdAKWg6QV2HsinyEj9x78ycLC4H7jDozYEUX+O3PnsSQ5
cmbrV7kvABq02NxFBEJHalFZtYFlKWjA4Q6HA3j6+wU5ZtNsckibO5vZsI3W1RWZCAD+i3O+g1Nk
n/hLbR3Z8HnNU1+RgrmNJ3rNtJD0/ocyGIKjIjk5wYcwYIQvch2y7Ghqq0jnOKg/FMCFO++mU8Ns
IuffIswA1fg4tjsCBmfbuTBXyF+Z7JGkSCJl9oP2TVUHby6FgVlll0m2EXm1qHpXIuAoP1uOV//s
tbKJfw1iKaqPZPZX+UB9kKgLsmwvhJnaJ/2umKLJO7dY+56IEBTx3me/+7112zbfjZz244Zmz362
WPAUO9+ZfJa1YHizXblCTd2KvJhZOAdhwQxwwI0KTiUOvgEd617WVlGNyDmfXkceNXwN1UQmYC3z
iJE59e8Giatadktczwyg46qBTtMDlp+oKUYSO6fppfT6soTW08HPIChdPkgWLHB/alYXUMIVY1Bp
bwhhC8z3EP+B2Ga1x2ikGIa+O3TlEu8du2RMjEiSfQk0KM4UpQihvBu7GEcbhz8D7QXNV7ArSrgo
95VGQbWfnGZ5E9oWhMu1WUWpKmYorWhm84dIlW4OeapjCDSiHEf3oIeQss9Zf9uTIEfQVj6PjT1Y
XnjX+AiU02W0m+dWQEw7GWMFAVoml+/bzn2CjpGyyX0Jlwi/UNE3z01kIrivDHVhZpXSwlgS+hT5
c4ieggBryi3WsaSboa0foSv3aOaGbRfAIz+QxDrnmySiFks10NqvpbTRPFlNn/grvvRs8E5KRhEB
Dy6zVSJsk2wGWcIWBN+GmahNm6opkg1f0FCeDEtCufflahi/0NRjbHbrpwLZsJXG6zwM24ErQz+t
oZgwIAgRa7YZeqhN0zY0E66XIxmIhxllVF1C5EpwaDUb7ZY62s7Qcyn0qQcYHsT5i99pYvCyWMOP
dSFe+K910+PKLol3a+5Li61Cmmd1u25Wg2Zy67aOTXqKVcCAlmrFrNXP1cIjtyKXSNe5dT651oYs
hT70n6pxtGegLq7F1GOYJtC4s7UjPzD+dMzQixMe1pvtO2MpnVaxD8aplB06J5Bbs7efOppksB0d
trwKiQ0bXaPmTh7LuWdTQ66O0wChHpoIxQx9uJuubeyKb0R3E+nsY2JCuYF1eM/2Dju6z4YlQWBi
lZ+4pgPM3oDjWVaFOjr0qzBshqt8+B1BxDtOvPHFl1YzDdjFcA3jQzkQgnT1msofYI5R57JMcpOP
hd791c8VV6sylpivfuSs6w7RyxRto8q2qv1Q+5PcOblMktvCNreqDbPwpbg3EwOhu4rNAJ4HJUL3
XeMF+4wxTOoviJEQVTDpGgSSLKb0pN3RzG4kkO3yaMLSCU7+HM4TBK7A6u/JJLBf6sgbFKiEKqzO
hT8SUV4Smf4d+Aqo46Q2DEkcglO8B2zExkGQJ1SfSq/GJ+IjJHJ5Ra2rC6xmXBhpMSn0fnVxz9B7
0xZNgjSuAOzIHiHIk5iJCbm8w/JYVFj+o23WKlSFmOvLjGp6XIGguRu3zLC6b2SBeOAMwCMvLj6F
djluV1BN0TWoWkt+j8mmYaeEcFsC+1kaabwtdbwHjTCcTbTVgGTWH2Hd228qZr7Uw2ObqgxSD3NE
Xi8T4oXoQeZ68Y+9aUA4oheEx2kYFBVH5Il4DTkF625boc3Uj1MQR8uh7BbOShQvk67gVBBcSf5u
nYfmZ6DCQry2YazHrXDNCpOXltfBbjMH632lCmdmf4sSkZESQ94DykpDWrrnuU8+eHnDdL/1hvxk
59aK2MFhkrBpFtZyV8+LCw3mNI/rj5qQFTaMVV6VZKwy8KG43RSs8fDrJFVbjL9KolT7i6rtALVQ
nwkm5vssQFbyGa9shmLIUyOpASRo+HG3ISbC7d4JSgSDnIL1DAsCovlyxQnjAEilHSgnk827ZBwL
RvfMi7IdVooWVBYLZ1js1mLCg+8iZaSuKYjxWLZROxMs53PiKbxyWRb7Oy9Ed0FqoO0I1NNlYmvU
O5HnzAE6b90502FxrZltVq0bez1x6+a8m9D8RsVd0+LK/TaMwaJI0rGFfkANYEImshY7oy/C9URw
xcbnuncu0qDwQkgCyi4a3h5OymBgM2xC2a9sTUMSPV5pXG0oZX1ts2lnbbyOW2qkpTwtbo6ikld5
K+VzkEWhIFkxcPpvOEtkeWlQiXU7P5BN9jVLgn7YtUUcvULNTe64cNGargw6votIZ8NNaD1jfsCs
SvpSV2T5cklEHfqwkGKvfl2wQ0+f9cSyj11/Jo5EeTbTdQ55jFl6VBjuO9ZN5rFuBav6iYI3PNbE
pxaXJff89pxZeCmPUd2t40drK35TH/id/DK3VfAC4BJ1vus57lvYOhUE1xjU5wElNdm6OeudaWsg
J0FPCFHRMigyUp+cmOn4a9NwSj8bJL0tyJN2KBmp+gVHwTQWxAt342CeCzyQ5m8Wuv+W0+q/bG7+
2Nv833/ZLP0vbINcH6/Kf224euvK8dfP/3Mpu/xn3/6xG/rrf/g345XzF4RxMc2QY9uO4yYOfc3f
jFdW/JcQe7idcANANEXr/Z+I5tD+S0wHEMUw6BKIejeKwH90Q37Cv8LfEvvJf/RJ/w1C85/ctZz5
tFouFi/XwxgUBn9yUbSEVdv+CDqskUCUCYCQ+d+aZL7Xf46C+KefAJIBp0bACZzc/v0fmi2lkEto
GMHEkGzkGh3tvPoffgIX+I+fkAhtEHvxCS1gY36HaFT/P58AyQL6FVrJ6M+Ob2fNSW23AnIdotTC
topO8N98wp+oETFeWB/LLkbUmG/bDdw/+WJzgdreqyAqkcfhz3eFFvYLdp34S5n7lnOxIXvwziDy
dcuUurvr/DLbuSJq7uIMQN22AChdXebB8aOtyu1l/ZCMXtojEQTSOWSIrOerbdkVkJDmJnz9w23/
T3Aff99Q88Nz4zjoOEBuxLcGnvv4j98APLZ5QCkAgG51rvb4M07qs9/bu974/+aTbt/lf3rF/vZJ
7g36YPsRD4D9p+8ahqQq7MZyOF8EqSOyukzR+gQock3/9a/0zz8Iz3nIoMLjO//7X2lturBlq03G
EW1mW8qtZ/r3MjEf//pj/vHK4bmBsIEUhq/9H54/dqn4ap3FZfUDj5nemZ48ZrAdHi1T/5vPuvkW
//7aIdeFCX/7H4Yy3p+e9TKqRw6aDshfPJ/YEgzUVbQHGJMuRbT/17/Xn2yGty8q4pdiMud4Ef/8
s6GzDtFgxDMVydx62yZ8ZxtKmk0CZnUAnzuxuIALc/WYJP6bD4Ys/4+/Z8wvCMKE4ROl0p/uRuML
bAOdBK/jBvo1cqaKtDyZNBH0dZ0/AAubKTcXcG7wS5tzPnbrs2emHsDpPPjUh0XZHxsECA9VzxJz
i5AQfwdQ05sNFaXIB5BFlIWBsNut61rdpXK0eFsSl7sl0NX4mi0lHKNVJd+yOERTroh5Ehs3GOAU
ARtlOGS1EPR2pReahdgswXiyYsR5rcQ6nvq4408PoZm+N8J04Z6lpHkLRTxHWwkbftcEKn4OKEHV
cz5StmzzwSdMm2gp27tgmLC/j0KUj02dEejB7nxgARNa69kWtDqYDJLymdiTX/NIlbGh1NMBGxz2
u8CjR7JW4tB1XowKS/eiY1TL52TOh5dhJdL8NItA7hdhqZ8kzo+PAeLQE5zY7tiiMkLp3ToEQ6JD
7bEWTq5Efhl6d55v1LQdYApAvYnim7YRcrgPTIqp3z4ak/YzuAWW34buAsbUQmLWg1iZDInMxTIP
4Hb6pGXtL0OOjs4h8vpRkKb06EgXFRLjxGu8YmxCXF3627zVFXK6wO4fXNhR7X5ijKVfcqQY5aYa
YIBuCM7s5ztlqdxc8lCxANg6mQIFWym2VQflFlySFqTbkpKQaF5ERx+zVWVcf03W5ExEYH0M+hmx
Syy9p8lXyYvpeH0fnDzb46NEVastAOqc4u9W6GRXSyYDUVKZzq/Q5jpz5st093iAZsZT2XQG7oMM
25Y5cwUfOuar4anZEToYzgzDeH1cdYKxDBcfdKHrmCODo2q13vHOoZpLNDl6LMn1LQ0hlMVjvUAV
GVQ1EMKGQLzajGUv7zR7mJ2yLDQnoyeRAYus6J/p/Gzy6LIl0ZeWS/mQFPFwMiw/W1Chi1lea+4d
74C6csB4UyDAx7TTDEGcvI5+2ew0ASUXOXYhzDFEaUdYBNzLm9Lt432+9AnGW/a9ezXaUXMezFRU
hwBFACk9qAxs98HUuap+TDAjnF02Z6N1hIBj+89mHeRv1VtJf/FoXU6Yw7s6nZOeSPOlTYLXsO4k
UjUSCXrS9mj40yGU1Td6gkrQ5Wn4hMSfue7BZz0yb8dqbDzCEmVknTpphzrtewdPZJ1If8/MCm9u
dttg+JgVC7+t98ECj3ND8zN+ug2Jcb6lzZGWST7OdhJ+LXxf/HYd4x8ru3X3SEDXE9wn9zuqXrML
8hLBOxAfVpyAlBKZluWgzabUGS7VJbbe8LK5KHxMa6Owy3XxE4FG/Byhjb7mHjxIPEGue/QxmB2k
5xlaLtGsn0lRuT2cfNJbQdwHZ4XXF88b79/9hGrhI/SK+BMfK8jfaNbewUKK/0i/y09kBeW6cbEm
ncsQOeYn2gjPOXSqZEKTW/jTOh89UypcDIa70LdBsaPp1KhE10Yhc1u+9J0owE233dXpqvVHVYZZ
fMCwyJCTSpYlv98WzJJmi10rmtWsfFtKmRM8QFzRATW9BXkkgbexA9Xa/kYnEKe18EzyPLEigACe
iCa40F7O7kMR4bLbOZ4oiUdGcLZeA7hp7maw8sXewltOhiP+Skw4YdbNbHR9M8DLrRr93jLKorMn
/YLpWjqWwicmtYRjoXlZ71HR2gxSZ3d+5eem9XJj88mCcxJfR3gWLGt9XiJdaEgEHKdqsS5eBa8U
2TUV2UYyYD10A2pTNzPOgKoEpUbY+82yASwvz+2ALXGrF2vdRdj9/M1kK4umK2rzvQ0x5G3N2gBp
6RzsFpRc50Q4RZ6ypczTIR6X9xgexnp1VGnfETkw69dB2rULGLvrHkeAh4CQvei70U5MvEXCHbIP
6xVhn90XsffWxCP7Y+yOl0bmMjqycoyd04C4Xe7qfgFCtIGQKswLivxqPTd2WQJpHlfXJ9HBV+3H
mIFi3/ulq8un0MavYoNuOyNV6JnAYooksJBZu/9oqCSvA2LUJyIpV//oDMYl6AwsYppPbn7vYFV8
7oR26aVDAMTb2MnIAoG4ia9sNywz64FQ8r3eM05Z8Ms2yxzvK706+XE2jDXeGQAIcZChmS8RdNFj
r0SS3y0TJoDtjL6Ght/qX2iwEzi65IM2l5xzbEpjuyfyNjduspvdBUbRMrcNSQBRskBoIa6xBUsq
FUMzOH4jnkTIquGzhUb0NnLss2cWu3I4TjWLrSNHg0TmpPr2HqOsOpR2HnwBxATquEJCZ/Zojsbj
iqPxS26Z9QNGqIz2uV92e2XF7CZ52U6noUGysEWvjJeudgvnkNtSP5JVNkXXFsums/WnJXf2iLHl
sOmXxHv2x7Xjcs7mIEgZ/8xHJsyb0Q/9d/I8vZONOm0XVqwIkKKhn2X83j1FpDUjEKhmqpHbugDl
URHwAotWpz8UgNUBI6G+OjFAcZwrS2ozKoyzWffs934kdrWe7JfFqm+zkXBh8qHAMUZ4QJb82aI9
6fZGrP4b5pbnsHcnb4ODglzyII+68IuNU9nFB4JLNGKbcz8IhERXlE+Y0PCySH0ZCX/NdsKquBtG
zDkLw3y5cJbaQOxagboyW6r5jJmlAa1BZYUfs2m/WVANeNim2JCKTkpLs+u8koWSUyPu8QZ8+N8t
a3B2LRcmTHMPiQF7L11fW0LIgmMZe1ZN0kfl3PzUeIsFWjnWFI9oFEnuybJPNDFQdvF1V++GNElk
R9gA5qMOu3Z8xoeXdIjHB3SPCBVA3WeMUDcS78oHz29xM27GCNtZeda8YGXtHHPVlcEpxw3TnVVN
Xh9BwyPGh1bV+TOli55SUNI1PIm1lSlpg/k+CcKVAkosr2gW1PRigzRxyrI6x/kgU4xTeG1y7zhA
OLgv/LU+ZCYp9vnYsF0jaJgEzxl7+6BtsnjXeT7Otu/tmjiQK+qyEG+t09jq92BN0cbFZpZiikIu
2VgkHS5BXWGbylQ7PU2tGeodtvQ6OULWG++LpLO/tsMsat4eWuyQQC+XwQWC2keTq/fO6uX9EUMb
semGLR3r/h5BASarxbn2TmNxv9fIe5RX5eMHOvfga8WhSkGAFxYHVHiTxdbm5sU04WOFsumRGI8+
/iTIMM/fE7sTtwiUpOIAC6OvZCHLPdD5dceYy1BEWPZXa2ZjjEAmUU8MQUkhaFsFFbp1YuYMcdXv
EpSCRIZXBULaOLO8LX67FbA3SZV63/di7s7+amWs41i04kzurK+0T3oFLyMW6yWC50SW8Fq2SGfg
rX0f287MKYSOtrijC8i6n+vkkkekIyAwqd2Usn3pGcEfl8Rp5VbLpKDSmtsI62TssBEqRbJzvZ5Q
VTXNxXZ2lfeql5YuAXnMcl4WCxoZhjFsHT6DwiunBCCYIgEwFUED/t2Rt0IaQYyBsqpPYM0vWqMc
WzrPv40dC7LhVmmd4MvXcLXQ61d4TR/m0m5ehdqPFPL4OZMNgH3uf4ydY/uwBuPNfFsny7qhirxF
U685CltJgsOTcavBg3Cl4vt4qLodPUZwr20Y9j1M3N8Ndtw3nrj4EOFFuKhEuGDGlfUb+trCTW73
y8lgnTFnpEiDfVln4VEzEufzI/SFPgzrSswUeH8ygomjzBBkVU6Hn9eTNjdYucwp8M5gehcJsPSi
T6qYHM2x2cnAgglHk0W44YilQbHsIysU/zUk7aF3D0np1P4pQ2OrdisvE1RsTbGKjaNa+wD3fmCQ
2pDIfEKHFbknWQ15d8UL2qOkU1J8lDJCnqSbWZjduDK+xcG0ku9XuN5y4t2I62cgnwyhvWeXO6cy
yw+OBJQ/9doS3jAjijznw633KhXmSoVjZB82U3TkYTDb3hahOooqL8wzBjZMVJJMrccFsNb3IVIT
+atxcID6lqRZT8TQxh0gb121VZoPUm0m4tK62Wg37XQ48u7MxxnkwNpUw7WHtB6dGUxX7Ssb2PWG
g5h9smDydnln4YyOlypkwhfeeE/WnKlvsXJsDDxzuF5yRAWXKWj8z7mFRL/Nffild6sxOBXdcpS8
/DPbDTkrSWbaeNpaLtaUL8CJfXu+R9zaHQvIic0RDX9Ajkxv5NYFLvjSR8v4ZFngBU4MHUlTz9nU
swlMx6BLxH5dII3eBUOxfoXMJKPUHaVX0axijkWEW32pRsedth5nL0GfVSa/NfXCPTNOmr8mU2Ra
4d+QwOZD8jQQNmKzM1W9H2yHt7S9kHJ8qBKq+lEF1A2JblJQOfzfJCHvkmH+frlhqAWAiJ1tD9FO
Q3clbbSz40MyFfm3iq3bq1gwjWKcxkE8jE351Etlv0vHEd8JPKwfAiZTu2YOQRAwQsi+ulJETOqc
4RK7pbwvVrzSKaIPYNV+YaYvSSjK3wjYQAO7ULcPiV8s9+G00KWPoZwPvsMRmXZhOT4svU+qRhA6
6o1UkQXHU1GmAGDddc8jiGqzQRC5bU34I1SudVejjgAmgq78ibK0/6oxqivKL0VfuyqKIJ+UDIBH
S85WD60pfaewQFPBMw0O4TSra03ww5V720lN71d7fvThCceJ82r85iXrsCx0Pi2704UUfVkFdyyd
8Gx98OJBYEevMt2ijxziuRFRE2CMuvyLkiTsHPjr/Pu6YE+VtiQkoPDovR+xHZEvJIf+ZFa0a9tO
KIPZQdKQQHdMviJas449QB4QdLPCz+Ipi5Ok8Ujj3EUos3mwxx5aJi+Id8uqk71LY/kRGNE0WA7C
cVsyF8BONq/lCw4A77V0BWybJkNKP+Vh/QTGc/5qybx9DmF7bgMrny8N5N2rkRnJXp4TkUccoxUF
3Fw/y2yMdvYQB9suavqHUZXJMawTguZjuvqNkhKeVTiG5pvWQZuOkavCI48hoZ7cD4HeFwUpQjsB
TurAjhC1OWR4bqty6LK3IZzjw+q4VhrKzPmd1Qvl+HDL5yrVekQPUp3knKD77xM8JmbV+DJvDrLk
FnlcYBFvEV3PWbgrEWPKTRtYazoxm3/RDQs/jEzgH+aQYGm800tNpm3GKKP3ERqwyQ03vcYN6xgi
vTfR0md4gDI91XCiG731JfagrYGzQf+uCEwlxcKZnyxi4emfB3n19TSmsUAgQpZoeQgML7vAIc8G
EtHtP1JJ276zG3XrQ81LBb560OR7jwz61HAhMA2G7nTtHBKIthOcgV/kr/Q7SoHumw4UOJu4es6U
4013goCS9FZWv8VLHb20uicbzukjXf9Axyi+LNKCom+tsd08cjl4kmaBrR0WVi+2o45hrY1raz04
axhWN48SuuOhmmOblShvq2NJf7Bcu9wJPm9xOryhGZim0qPP2BNeBSmAyhaLyVLbSZo4A8qLQpKy
MRQTJ9UItZ6YBU3yRPjoOwgNtkrQWG0cy0xXPfEUIah1txOP16OCMP4rXBhZUUazCx+JXvpIusz/
yNRinis+7dwmVdCRiQGSjTmm0vGmG8BRpYV2PWLZWOLsTMnNjcei2oOhiHaJ0xEnLdgyVZx93AQ7
TGQa20lUDMHWgit6DabIakCbyfwplEvjbwSrJ+pi7jwsgyjAXrJVbsS7daXOr1pc7MI+qZ6t1r6u
6dvU1SYiGAWZ9XMEXYFInvb8V4ZZ0NlZWQvx0TEFKmS5XoyMgAew67WLI0tgRY5dS8hO1BM1qZGR
H4Ed89FGEXy5sWx89a4lnIcZ7W6a1La+QZ8M4l6YbMiFx4xQiltAxjDAddranVoDIHDqtRf6M4rl
xFr3dghMSXldF3/lhetUG3km0OKp5vY7LtnY4JL1qdQPkQz0x1qSyHi2x3bmxUto1B3D+oX6saed
mt28OLVT4cdbFl3uvYnJswLdNxOMp5vxp6DghGSTxG06Ce6KjWNsncZMrFJM/XgTCrwr7yPV8fem
D/kKZEg/CTzJK5q0iIk530Q2jdod4gtM1mD8gR0VYtY39mw33IE15h0sQjvbMm2FvWWPIAgqXqxv
SUt4eFqyCHiYiynpQWZ5vD3w/2DbrxDhRPee1/T7eBrJpu8BhQ6bTqDlcrWBDdqoSJ/colHEd9IK
fNa6gvctphrTFTC8FFWfc84oIOw9vcWCUGhIHng2n2r8ncT5+KimSwh+pwQxZbBP1E0Z3lFNJ/uI
SgmH1eiCD8hEkmLflh+inAgKxqqGBgr++RdJR5RsXR2joej53t5DRrQRe6RKec8ewJUUpYE5htFA
+WQb5B+prGIKqqDKArkF5lMohvehvGNNH/9k0Pmrd9unrKhLvEBz7JJBUfbOfi1M1kDZy5oXD3cr
oDW3/O1RQ2DWVFhPd7F1831EgKRAbi1Je8V8zXmRWUW+bgZFGkka6rx/G51FLgAa9PzuZxEpBhnu
vovjdfjVtW6wC7irsPVBr1hgtrHBA7Hz21DXG+1rHKxN3uLCR1BF8LN0WlaWo43R53VulBxJ7svX
aV8EgC427AhJbsPnWm9UKWp1qLvGw7rL2H6TtDl+nKJl7n/fMLDlgNU+Vh4VL+UPh6H5BEQDI2/l
d0OQZj6xkEdvgdR6YEUdfpo1B2crqKbod/NGH0TfrfVTToznK5JOG5Mxd/dVI4dgsEXkz19zIfC0
yoCRC6LVQoTVo5tEmHWY5WtWAlyyDd3rYD7bQiG9Hrxh+JwY2q0/Rxqx5nGiFj4R6E5zDYcOL58S
rvvk5H2IxL3unFfrVgEfc99z1BFtTLZF6oJmw7LaB+Io1It26oB5OhXdr7X0iv3cQa3b4J6EdQcX
nTxIaKDVteG672dPIr+E/bvHJlje+dOYrYfGyuUTNjp9RHKHZSQmCuphzOzykQLP3HceyW141gEG
LMqO+FPhnP3sFm1LrLFBTWpXEuBzIng8mMk5a41/8YhqhOCA6b3zYhtZXifjazzR321gwbjrs3Z5
uKk94um9JXAMhQroRioDJ2/fpV5qjDmDbordOsFKw3DBNBV7QF69l5I5Aa/m0Oo2TZOlK/KSK3wk
3stonfAVNTGboX7+5MNuOGgrHl4wgcg3ksECNm4cWL/8tqoeyTaMU2yVxXiYwjjeEQs70ifHioAT
THbiZSSZweCjqD33WuKr+t2M+Cs2dqadNS0ypczBs9el3BMy5yNAXEUM4G1MGnJ3agX7aSb5o2tr
3+LSTP0BK8TwtQ2W4I7kAnGyk9G82B4M56FqJvyyvxIhrKcWQfG+Sn6WEbEYMMlSFqA4VmdKUQiv
0A8s1jSO/Us5ZE9up7mKAYt1GRavumiLL6AeBBHQGvoOexPuZ3bNyRszwgecI6/op+se9GWRDRuT
K8G32K+7cSTtCThadWmLZTzCgonufHAv+oIRxeYoy/wk3/vJMsgzMZ6jOOmq61gl8FXf46fswBTq
qVoZGtYEv8PFtPKLHflsDlu0PFc/Iz1xzzeOaJUte9082F1sb0THwijVeJaBKP/VcDcvbLM2RS/F
EeJY+zzcztwc1pvYkJ1WI27m6f7GAhCUrCLTvtxwp9LASQdrKqeK+6raqnsg/YdCsGYgyaWio9vP
TErrQxU1nAjdQEwlwUeo586OM0UfTu2WF8u0anmQ/aiBRs/e4G67wjnnCaKltDX94ELlKofvtTOA
MZNybcwXIdhlbIYED8dBCo+zVpbIChM5RTTyrd9/DgPNcJFUc/3UsbbjN4vHvHl0xiB+gn4/duem
WnorbbvIeluVsB/sPF8HDIPMkwLYmPaus1ebRg87AXVOEs53rVijL559G4zn1hjC7+saQrOSMdtT
Rtn7ZBl1d55Hx/9OwckVCgJHyCM7sDfQTCt7nsYbow1xL9F6cNs4HtMK27j7OlCJQeH0HKdn4rhq
Pk9b85aFEpDSAQPmzYFj8bpuwsl677N5OFYRh+mmLZvlO18c4PRIVTUOazLa0M651gvL0oZVy1QX
KxO9yHsxY2zdppGZSmsHNgSnlTTVbSc1ncaWWNUjOVhCHnJ8Vq9VUE6kJJp5fhsXr0wFKrHrwvD6
ie169Q3ZFgJYWDLyFLWQCI5A+LzvqO/cXd1wr+JjW6JbMrqqXjpnGeKNEXW/pgwrkpfWphC4a0bL
ELHUZ3Ac2hjO5Gblj/e7JRqiR/RnXbNrpCIB13R5Y1OWROFvCzFMcxqNAAfZtrwktx7hYKdCU0J8
F+x1ljcr7JziWWVtbbhvc4iRmJuY8gexNG8Twku8jID73pSZE+pkdWMzsXoH6tCVDNX365RYxdOY
jYK9WFmrrxhT2xOJicXRx47bI89t1vdSef7vmRCMlx5IskbpYuohJbmCsF0GIFgEqqGc5ZY5jbCv
TgPO8AEl1ewioV64zacRQ/dlnKW8b8nmKc8VK2gM0t6IsMMSfv7VqfEn0lAm4VPp8h7Grji2j3Ee
qRePAQDmDGsS5TkbQ/GU5w6YJ+O63b6p+/xrSAmkNtOcMYusbGBTKlHL51DHoJV0rkr4jDjFzdbl
3J4vQAZKvXV8Uj7Sftblo5c33npqkIz3X4a1MvcAS236cqwYX6AAjt3GdtT4OgahfF1CUjVwVcOn
92CDnGHtyIJ4acuFSQUUKtgsKy3EFm21y4BJ6PbKqK954me3nNT3ndH/US9aXqYukI9OSGHi+sP6
LkgHu+sDN0693oF0uTbTOWSWgvs1YKUQ4oMmzOywhAFlxuI1scTL2VTR/FxVIxtRUBHuU9Vp96dv
i4TYI+zIcKhU7H4tqf6Yii5MSjcsIqOj4nk5yaDSVzZw0TcUpfEF6n5wHzrSHtKkG8iYM9IuW/rA
EpyBX9lPE+uGg1uGRL20xJC+ESvHG3bSvJCiEbbFzVQ4s8OEvXV08agA5A+XnnyXyXK3TADW3xxZ
EJJXIWPctVXzqbSUaFNZlfdzDS/VZBbspZCZIN4Vq4oMyQ+j0M+DO7iPqJxLfDHTfA9V2/3Aqehc
Q8zxu0HwVw1s9bMtPoWg3ZU4ItLGNWK/qH7hLvEh707GDqedN1lVfI5ZcXxhZtTtqZntddMuYrxI
r8jvokBE7zYomnSWrr4Xhp6+zGu2nziNFO2KkzPZl9HMMBYjv//BY5TtJuBOj5XUzKyajB8oD719
jmL/wStvEmcB+DpteZ180TZlvc2tuZNZgPN3zAgS+p0R48c3YQAKnCFNYC3MSKocjpTnDXmTprJP
DZS5l8pR5pvXETG2YViqqOeh9nmPZEoKBSLG6c4Vy6njnFDnwvWfe+5o22qfF3QPLDerofqFhHj9
6qrAsK1KKpSpjDCXt2G1R/uuYB/ItcAfSjSbp/2MWIvS++XxGB4gRWYy9cZKgpq06uYZJTVDBwQu
zrMZuVzcOA4Al9qduj15cB4N0di425x407d2zUjVDicdDVCmSsRvU9vqtK28tTvJdfx/pJ3XcuNY
sq5f6CAC3twCICmKkkquVKq6QZSF9x5Pvz/onOkmQR4ias9E7+6Z6N6dXAvL5Mr8TY91omRJFGNI
aCsnoWN4kyX+lLyOIayJTkj7O5m8Dvm8mANum3OlHYACttIuAY/9qJkkOaOHQSjVWKn2ediIHnnL
/OG2Xk1S/SksOtP/1k2lzEapEGeBwpLKrg+VCyWJWsjcmdHbvek5aZblj7gSe6WgDVBCJ7RANbNk
9VpCyUMSaDkudT7tjLrWAY7T4J0Qjdzo0DE4L+JHbzDi8Db2m/g5gHNxR2VlOGiozX3mWSmU9+Yw
5tnjmGPxQDfUfy2EkH2F3PODL31QVg3JB2lCnh5tEVzhGcubftYkY8JQhyF7dodJKFk9iV7+ykMF
dx89b7pvWqRxaHllkHKbNNbgxjS+EodieI62VSxmzy1Rn9UxSw8ex9gDTxj9U8uZ/CSF44cAUEYv
o0vrreUJvFfAf3fO1BbWnNMnKu7ytWpsAllLb9JAtZCi1bT8mY4axeCSf1eOqB6UupF7prttdB2Y
edmBe0zKCkHMCu0BdFYoLCCt5Om440m4Ez8qEWQMKOQB/qxM0LBX9JAKl1mJ+aPQZDHNH9TB0T8s
Qt4aZfXJr1RoZnWf7SLym4PkBdN3qGz9Cw40Gv34SevvKqud6k2R+sgiINhXyltkAk3TliiI7qlm
y286mfcXQQ4RQILpTytCLaXvLfbeCXdH4uWPw0wIRy2jQ4EQ8t1tH4fVzBwXqzv8aOCCBXwWZVup
KYafFXaPGAK1EV0xRAs+RV1relvSBHQiUYKtdZqppp490ZkIxhdwBUn1TtpT1UDQkH3TqiD+U4ui
KexSS+mCx6rIRPnGTE3/h9ipFtaeao7W29zZ1exSNwdq9qIWoSpTxWCZxJybYyzSHbtJ/mxIcAc8
Klob5lr8Ctiv4PzTuPlklzcMqT7XNYpQ9qRRgqCNmnAgpxA76BnVtHmtnBYOVskCqtMNt35Mhe8u
CmX1LhY5RJwUqNxnpfDVN1URDTc25OCXiYRddVOhFFTTjsjNiHcienvzLx4A3Jv18MWa4lDfhpZe
iRvOWmQqO65B/4tlVuYvf5zkGC3enPoReMUq25C6D/gIozV6P1oV+Qzo+vG9ydToRzhkyvfS7Gok
eEUp+T2p9WSid1LQ6kMjzvwV0MywONzpxlA7RZ/REQBYc2gJFU0jRH4/RQ02KpByfOqHloEC000c
mdYTtUvgILJvhi9dCp0MaXcRwc5mjDSeo2pfdJ9SNZhuA6kbforcqL+VvMQTuovxJqIOLM8rPDKH
dxkx0JcRaZWExnsYejdzTmbMLhSZhVwDuAW7lzMpugOdluEMnZqS6Iay1bxXvCMPEfSNap/XnWe4
LUc0RHB0/wYXpvh8RvsddQPULKj2F2rpQ22jt4Psw+RR9C4AC36um978GmSk9ginBJwQAZdqcxvi
aqHvaacPT02MwcPu/zTDlLUodXB4h7GSu0Kndn/MtlYaGxJI+By3GcKMOsqB4+D33+WoKSm+iuLX
63jRc5wvXGSgqpaE6Qeo4gVYNO+lrg5aRCzk+nkMwTCwZS0EOq9HuQC9pT8pmjRHcYNT1QW6Wywi
TxibiAa9HDii8BzCA7byB/q7hfp4PdQp3v4DeGupMkqnCv6LM7XyFLgMTqtIavxRYfTwVhO91zj3
nq6HuDBnloEzGBRHxiOaC2y0phTCgEsWWNLiqTBeM1xZrRX49Tku2kQDGtAfPG2YDvICq4wkAfCY
oFRpVPcuJE8bk14R4CyO0yuA4XO0sClqqsQ9PvsJajM94xi7npXIDHhhDrxkLqlS0OtD1BHNG334
meLkbK0ClE+tbuYPxJTJMuaKlIrhhiw+UF5M+HL7yEDg1eCg30+Kf5tVu9C6j8J73990NH/1FTj2
+RebgdBg2WQNQ0xxiWaXfRqbFhg5NJ6f5byF7gjVsN1cXxYfAPJTgDnuQuB1+FzImNOWO53KwRBy
sCVkz4XbO0jY7zp3cJHws1Hx3+QO6aVrOVQcHVq0TrMZnN7FvsMmJbQLR3DpO2wMV3PbFc7A+Y7g
Z0kUAMCDG7q6XK6FmbRhpfOzJOvT0L415oohoHJqYDN/UQIws7IsweGBBHE6biHxqUxjRGyXm3nc
ndu5MGcdqkD2ZP87bsiuDrKEzrjFROVj1GAuHeRwHaqoTrGyg84ZJTP8HoKPoYsQwj8YRMcLW6L1
6ZmpNKDvtA9pSfhoRKIS6ugv9VZ68G6E9KDbLV/gc2C//Fqb9IVLIpOyCD/vuyPeTyeilelFhAcG
5IFfeMJtLtt/+4RyvA33E/5iuPe2xc1P4C12Zhf2w2j/6e3IiVY+vzSfFSfLkn3NQQVFBbYTDliL
z1NTcDeGStdtaI9OifVql3+JNFwNcMXG4BLgeCHYSvddrt9qKikUo/chqsbXN8fZMQNdBVoPd4yM
gaQsL0ylJCRM5QD5M17Q2qccJbFWbJ7xckcdUZAeZdxeaT09XI/5QbJYjJw9LyL4JmK1xzI9/QY6
XuwJ5FX6KZH1UJVfip70sVb7p1rI78YM+m+PnRUtRQCDFTBZtXkcTMWplfguK6eb2vfvC394XvlV
F74Hv0pB+FVkMiCinP6qqh7pckIFQzrxR16oB5GkXZtp1l1+b+qt40N0FbL2Mw4/n7Bwpp2k/JBV
6f36z7j4QSxR1U2La1k2Fx/EkOnu+gPg6zIFsasJsw0SjkU+MgnSDfR/BzjZz+shz7KAeQ0chVxs
CbkawX5khKxY+BrVMSSGepqzbdXf5MHKkX926i2CLb79AGUbZAnBOoBW5Hk0vg3en9dHdHavEISd
ZWiyymXGxzz9lOBpx6jF+ACEjbahy7QrYjDaibJylp1lAwZ6MAaSMJzflol6y2kY3xCaRmgUj2ee
+Yj5zB/c1immpfXnaTLyt78dk6WK5GokBLqKg9diTAVMbhS8DFQVQ3EnkWP7SvfGKl7J087XH2Es
RUENR9Ghf81jPjofcyThumZCVsSQ3ppom4KtyECUAG5v341izdTufOmRf0qwsWbuFzSwxaDQnQ4a
q0SeMiMqAmLtvsN1KR7Sp9iaNl02Odcn8cIXI6fCFZCjh78ud1cYmpSFYdgjqv2jQyYrGZpnLGls
NfMPfxmJq4Y1waAsJtFa+sMKc1sT/QO8zmvjiX8SpbauomUbKaYboAlwPdq8a05OVC555IvmvBRi
LlzH068mViguAupkC7dOrb5I2p8eQlEm0i42Nmn3nnX/j139/+XPnm2xOSI2w4ZkcYlryy3Wlmka
+8h623mkOlpYbVrtN/Lhf7uRTZlXicZ6ZytDelyMi7rkKIOEB5kwPAzFV61CsC5euQLP1sRHDEiu
lkryK6qLc5/OZ2GqvkEuL9yZVH3U6tZIvoztyv6VztIxslyVpIfWG+bburZ4bHWNgsVVIvM8qQUU
PEQwUqVRDvtkUKIDpuF/EP5D2tmnOIlq6U08wturaPdtZCQmVlbn2b6b9ap0iusmtWHyz/mUPtrl
PTo41mAAg4tkbIsNAOU7M1WVVwXVyj01EypXaputJKTsr/NlCk1vpipDFGedLqa6BOTXKSW8R9d1
D6577x7u+W/b+Y/t1t7u97bNX+632y3/zd7bu8be73b2844//ec/OsyKH/azveNv7/nrM/8c/+xm
/vv8yZn/cPiPO//JcWzXeXpyb/jjcEMsd/4T/+fwx/yPzP/o/D/cX4e3p7fDr0PhFvyvw4E/fh3m
/xd+52Flt56vOJSTYMprhgUBCS796eyrLXVQeoQAVRpUXaufCNVvvfjO01+vnwrnX1lRFZ29A+sV
XO6SleyPWjlVDbDYnFXXoQXUhNohBahUhE5h/bke7NKg2KSqqKuGStzFoFKl60MJhzH0rYpH2NB7
SMSgaPu7ThZuroc6X0aKypEqiwwM21hlHvfR6o0honUogRr4ssRu7r3VZekGNS0mNFiy5ift9Ovx
zs86RePqRodApwHLxjmNF0ixUigRyvpTp1YH0UsTl357fjvgwr25Hur8ICcU+smiRVKukZWdhgpr
3Ve1OoZ715nxHr+5ENn9MXWHEQN7m1aefusbY4che/BmAClZOW/nfX96jyh4gX1w/g1ZPVsxQ4fo
HAgLg3eHRX8R8md5e32A0lmdgRT7OMRiMgvJbBE+7Ph4oZTdYO40utqIfHsFWtIpR1ALipT9ioWu
dPos+aS0Yulc/wkXVuq883iBoCzHm2fxC6BHeIGKLhJKxGB00g5WCPJqaja+I4v+91sdyqmGGA01
Np5XixQRzP1IEZx0N2kCVxJuRes+xfMxq//LOPPlc7QlKtxX8kEiDv1it5fucSS0w9p0ymTltry0
QrCZ1DBmFrk/xHlvHgUqvST2WwkMQ5lLT2Xh/4wMYWUsF7Yb9FXue4lnMa7Q898/CtEHMQDRhOdh
BYrTrpXO0eShRqO/XFnt0jz7i+V+EmmxEgaI4maQM2utKuKO8Dix8ILfDX5zkoYJGGq8Yfu9Br6t
C2uhL5xhhNa4ACju8l8Wg4xaWO0A0nh4S68oy9E4V8Wbsn7s5Z1IW1oN7/LuVhx2BXzP6jmo7oDJ
tNZWw0cq/359P3zUEs+n4d/fspgGNWpCL5wXD79lzHd+85CL3xDkwenmDjKvru3C4SXxDngvAy/Y
6DHmXyu5wYVlRWqkyyAzKVkpyytR6nQl1yumo6hEiY5JwYUF+uj6QC9sfBQ2uTGQsKHssix2tKCr
URigBwKl7I+ca1uA778hoG5KPfj7ULMQDqbhlFTRxpVP13Dp96WKX4Ju01790oXjU1FrB5CSP5Hb
bldine8XUmRUMinga5Rul70CDEfRPBTnVawIu7I0fyqxDHff+vq3s0cYXoSySB1fApB5OqSxA2I3
4rpuG013F+D8DLVjE+bjhmf4SoXo4wY/XZHz0YI8D3q6iGbMcqzHR4ClCnVZdAEFl6g3zKeCrtke
DXyh/4IzQhltlYju44bukvlFVZoholU+cVsJYdyPSCuivAXhWX9LkDow7r2q6H8nIgj0O4g8cEoM
2tpI3Kca2X4z0ZDben6d/ME8BZ0HhOO0N1SyzacKFuvt7D7UkJD33SuGDFDDBkXPqNkVGZ4/SoQt
Dkye6rOhT/5rHTbRV5qBzT7Khva3GBrY5JUWFtXXv8T5ZiFxV6xZn8WARCguvoSsVV2tRShDZ/lX
RT1EazbWl/79PFxnC6RZ80dfpHKFBfHUz6G0jVP+owHXMPXG2/UhnG9FFWWef0MsPjBK6B2cFkKI
cK3oR9t8Z8do3QayxPVIl9YSoossJ96pyvwoP11LnRZk4pCktK3t3P72f2vfyidAzfa4IbvadVv0
I9zU+d1vZzv1jfcCB33XH5D8tt8KV7T//EJ/f2u44+3aTXdhoulJUOZT5mtOkReXwASBIjJqPP1a
pQZHgJqPsjb8CxN9EmL++0eXKY6afQ+t0MRNUUjcNMZ7IUJZ82ZCUGJT5+Lwen26L1wmdLlliSyW
xWnQJTsNCGxvipHLtWwAk7auFLdFjIF10qODApYJzSgQVa813Wc1GpzZhx6kH4Z7gWtAd5Hk6On6
7zl/A+k0HBEUMOBqWWjrnf4cq5qiJDSQDZYy9VlVfYjLFboE9U00Be/mJK08Fc6v9Y+eHdJlvLpI
oBfTrRXJiM8IaMe0/IEjlROZv8qwRrrvIYr2hrySjJ0Pbq5mmXTOZGNWj168FnhbKgABG45Jc7pR
FO8JQIottd29SpKpTN7KuXNhLaHTxLelW0fdzlxsWrS1AZnVlklNS0IhcqMp/daYEKnJVgIpy2nk
7TH3BpQ5/RNpkS02RuXTpTGwu3BACNWu0PrxbaDl8JJQr4jeZE+cvppWYu1DbO5vIlSY3aptejp8
chM7foOhOp6HwZesKsTHDKl45PdrfPluUpBlHAMIY99mAyrK9pSV/nbQh+CnkuhDhpALBmd2guzq
78Crwm2tDiPSsaEu/zC6SgORMcboJZrtALm1AkhvVdJr0YjxV69GNBdUZU0HU+zLO7hlmCeJXf54
fUFfmhpU2XjBSMADaA2fLmgfPj2IJB0XpVEIEVKZ5I1eWvuiqKq9ouSpO5q4JULM7NZebvOxf3wp
zx9FEYGesY9E7EcWWwnSHu9/w6IF8dS+WXa6UYB7ueJ+us23eWeLr3+nb0eBcRFwcc9poD+hqREQ
Hj1lI+7tzfW5XC7oZYDFRdeooNvpkCaOpGwi0Z6tob1QdCLVvR5n/iZnM0clZq4h0PP76IkeHcJC
Ce81hFsBb6LctG0MqQMbi676dD3M2dn7sW0MOkccvbyy5cUXKoA5oxOhJfi4Of0Gn5qb/E7Bi/Xg
3YDGt3aAdrKd9OJ/uR730jTihv5P2MV3SiBBQ3UlrFTfTp0jKL/G/D7xipWbXFoed/PwyNpZgvPg
zOVj2hCNrikD6BhWV+EDHgRBd88+7/+ErVDfiGpr+lAOiuGHmeEUCBEdeqeIofYGLKxwC4pLQ30s
Byja0KT5XIVq/FjCy/lRWMK0skuXNzs/VZEo9PInavJsmdNdCtCojPq4R9bF7N0QsY9qWDkjL0yG
xkMG4iPwIIWb7TRCHyAOMudQjoxEsrTBGatD4bjOOruSlJVYFz4wUsQa98wHgGL5OutEFZygByUz
yO0u+1YNn5p8E8Urc3bp+56EWdwvZCoo3I70OMed9YLnDaoLz8Yh+eQ94of9J0PKl8b4Fv94t1yp
h8vzEl3sUEJT0uCDzWCoxc5RlbjxUAVhCb9oL+qtuhE20Q/16Yf2AK8M1hoWxHZ7A1LTCfeKM95E
u95fWd4XlszJT1jsIoTtQ9kc50lGade8p4BzfZeeVTtYkycBFqcdxUNAjxYBtJ8oQTSejWWajTMO
Ko/Bpv2hrzzipAs31Um8xecMwiToooAVGuzb+1y3M9e7m3YqLja3mS09CbvxSwuw4k15bVaeqtLa
XC42hyAkSqLKDLV6j/bgJky3+6JSsrJR4fiTOc1zvL25PrtrEectdHTEB1gPdglaFo45wI4QNj5k
9v8uwuJIicDKNxhQI70MMlTvopu8WBnD5W3+7yaYP+jRGMoiSMppZAzlLP+jFPAXv+An2Ujb6yO5
GAftYWBtMpUYc7EQtU4qgg4/ZieVniZtsH3ze6M8WKizXY9z4doFX/JvnMUC1K24Ru8mSLGQehy7
+7r/IrRrK20+GM4OjqMYi5UW6wi/Dx0xJh/TVDQM000GdsLvb5rpXq6ewgyq4ffxf5G5nAxtsdyo
BlkoQ8yHhQpKpHZaOvQFkoRrn2ptCpeLLshHPKAYnme+aAXa9gMW8+5/95kWyw4OpJfKDTEq/3ky
Uc53WnWtHnf5RJjbbaSuJv3XxXdqkTrx1ZoJKy2fGXOt8AYScZVkjiF+Bk+shm9V8lLjDOlJOcpv
ryiBXh/mWefj4/zl1YuXJn0rABan2yuvyxTveJZ9W24VA2GrbSbx+EAuK7Wgn8y6R3dQ4leiXvqC
lixSF2SVUltdfMFGC/RqDMlxoUm43r74AQsRsr0FvM3/pDnFvfgMX3kV5jcPZrkvjsMuPmokKBGz
YEKa3Rnb7magyGJXh8Fp38uX8mCslI8vnSjH0azTqTWQGxwryUigNN8UKhU/B0vXaq05N//mK2PS
F8/tykrNoJmjaNU7ImDqdG92BT5unJMYy75f/3AXU5KjMS3RRRKUFvg5RKttfze4GGc40SfjgRQI
CZ0d2bX87tOsDp5flFtYQpGLplEXrSUNa2NeZCXQAQtYWSyf6dO30I7vgd85wYu1+S3v661nV7ui
tNvDYVg5Vy+vWoNqPWUbEN2LVTths5Kb4qxjhZBWVdkN1UHh+foMnyEw5w3JkfBPkMUa7REqiquR
sTXbztVu2gd6Pt/TuxkG2+16+Htrk3npsjgOuFimbSVZci0RUN5hGePthlf/KX/H4U7SARuvlWsu
ziFIA4nUHU6MuMhpe2oAVjnne2FG8nzXRDf92ovzcgjMf1XeY3OB7XTfIaMFRRuZPyRWoeDDk8eh
CVHl69/pUmoF0O4/QczFthvMwIimiSAN2uqZYIfK38KMPhbCUYTlTPGGG3E64fOXhR3Co2xvvbWv
Ma/Ys8MDNSMZQgdo7yUYIx0N7qU+YhTSnTjAYvnaGVsFfln/dn26LlUBPloDaIFq1JY/nllHaVyL
MqyPHxAqcc7wk96Fm9rGliPfll/C/eQUT4NTr7yfLl6vczviPzEXW8nM5KbTqTA7wxaC1KHf4MK0
y++Sh3KPb/lW2699snllnU/nvwEXKy/RGrDzHQHFnf+cfg7v4v2wKRxx5Yy4ePz9Oy55sfa0Igz0
viJMtzW2aJfVW43hdF+vf7K1KIv1h2TnKAHvZPZ+Tq7/5N0BwBJcZX89ysqUfVw4R+vC9GXEhXqi
RHfeDvz/l9rtNuF27S6+mOccrYVlntNKauNHA3HUJ4mrHyrxhoLkOz2Vp+sDunj6HH2cRX4/yUaq
SgqBdPFmwr612nvy5+shLj2aSZqAiUBcQr1fW6yzFiKpiCguUonJ10K4pejr5t1m1J89Y2tau1j+
g1h8vgbLv5DPfLTB9bljBVZlHvnRp9KC1tOVJCHttjqshBoIojcl1ed8bd/OK2uxjeacEGNMGT1X
ZXlHSEmb1LRRUwf68CZXZt2gL7n4jiE58qvSxuy8wK4FxOf71PWn+Mf12b1wsp9El0+H2cUxAjEh
0XNkgDPzAUnC6wEuzqNOVYdziVLxsmSdGN1M/GMea9LrWPgzDM9CcB+spfYXFiIB/g2zGEcTKEgh
W4RR/Ds/usPsS/O210dycaqOQiweD5OMko4fpwgQy5Pb11CT/NfrEdYGsdhNaAxWFP0ZBI0XqJt/
AhDZWvHtepBLOZcuc2xD/lAAwX5cXkcrG8HWWChkokQ+sm4hBfcAno2CiM4DJV3iDZo7U5Xzz0P7
2RPt6+EvHIEn0ef1chQ9FpQuEkQWHPTeXW0ZL2JXHkYjg/qjb6o6ceeGfmbWu+thL9z9J2EX2WyY
RD5IcQY9KQiT3CXa/SB9Vapv2IRfD3T+DSkJGyqYXjDG0AQWp1Va96WOSFTkhDkkjrgtH1KgS4kY
rDQez+fRnF/R0tzqpdJ9VsFpkDfNRn12pq1ttb0vhhf00Z0eEXD0nIxHvCT+fmAzVBlgJBjqM4D7
UKR6UhSYViaJI0if4+BZqL/+VyGW0EsNbW3Ly2drU63dVUhZIMRSj+71IBcSJRNaHuZWADcUQ16e
7J5kNRS/zNiZMIb6YxZO+seyi0Ot2A3iud+Ee/0FTOvN9ajnh8dp0MWyH4XC6PuBoKXRo9Beu/1a
jn7htUoIIE8sCRCy3FqnO6tsGj8IkUlxyk32CkzMSbfRLttbd8l+1u50shslezN2hfMEwfwu2ll3
2v76IM/P+tNfsDiEUxXhHzHkFxgdqrF7hIg6peM18vbXYQxQwHTxoBbNu/p0oGyvtLPakAG2nzXr
oAxbQ3xtpZWNfEaTnMkpWKyRcoC3Am61SKhFpIPLFCdVB2nc5/hNQttsE0kOBXs7vA13npvYeA5E
993G36Yv1uq7/8JJchJ/cZLgkyvXFimI095OW8lNtupX6WHcynby2bz/Zey+/7o+rRcuhpMBLzPt
VpxwsTAJ6H3D0azH9fetO2DdtdHu22Er/UEOZ+UyuNBvolFqWTJPZA7NM8ZfJKIEgyBtTGlMeIke
y4fuJTJc/Q6KQWdPO+ub5MRu6TmKtvquuLBYKUXCTqOVP/fw5uk/uog0YdSl2ENTDjRyYk+l95yI
7UM/CfVeQqxlZf+f3z/mSbTF/o8NLZoELAcQBCpjsGvfhyx5lf2v5oQifPPn+pe8sHLgPgF55IKY
IVeLTCWKCvTtSj6klWOKIX4fEJXXi5frQS6caOa8BWGN4/sE0+90/gZpaHIDuWwEg2kzIP7RGE+k
gObKqrwUBowgdyqaAnRaF2G00EzBN/cUT2nh4ptSmGtlgQs3qamCezVno8Pz98UYoJRadg1wDm8b
T+9BBdc43Be8MqStjhNPh1bT9akDX8bknCb9Jic1feNZFZZzZnFWB0AlrcBHxlEpTLy40DIacYES
vcdBMVgfRkBvAbh1oTqG2SFG1Af4/8mR7jtNFWd4VdCGqh21F+iBhlPdz8bW6lvq1WTxodgVNxHY
F7SdFRIRMdUb/GH6BMlunNODu7rq2zva+9VDKWGGeyiMUH3UJ50TexqnrdyMwUGXU/GbPObmAfXp
et+ygENHkjA3t9VJlUpHp1eLr7Rv6X9SMR+2k2qOP0Jh1EBAoQyFLXz8BeH/9qBa8bDViPFUmL5+
KLJMBus3WN2tiuLke1cG5U6GasVlrIXZ5NZdKdznIfZIk5ggnTRWYvedfDWqt7Iv5ftWn8h4qt5I
H1ELbqYDcNnee7QEUfkUDZaJer+loJs7zBZkhhaMb0VbBVsj7CzfRqhJdoEFIGUbKlPIWysvRncm
q/aIDAbCp0TOxPe4nAById3tOZ6hlQj8CpFrFDg83XYQBxwadEF2yFDTQyQwUPyNYsXjbyTBMGeY
+jh9DVu5oKGgYbuc4Vj8p8aaGikbo5r96Q2EqGlA+O27H0XlD9mYij8AbaMfGEMrG7yLVRRvZ0VX
NahpMza6twZ9v3Q+gCKjCYIE0oySON26+LyxfmKwXcykKxtvVjpj+93ri/xiEDBkpIrEAv53GkTF
3KvoTSApgvmER3fSutrfsn/5t1JY/TfEIt+w0ozJiQBi1cM3JPDdqC3cKgPnqEgrO3ZtMIsTVczb
vMDOnEjjjVTd1iTba1aZF24IFBlgbvFnihxL/AMcI7kj9+Y+irNtquXbdKe/BBMiwZ60u/5pzotd
9GQB5HIjzRoAy0JoSJhAKHOK4Cl+JoiLorq7myJxFzaF43Xp70hYK7zLl85xOIeIf/AuYtUtzvEu
LcvAb7guhBc6Ntnde+4Y6Abdq6+v/kN3CFGf0B7iTem2j+kPrNbJXtGHXtN0ufgrZjNVGNYY7y57
kJrnY4uIDpyjxFsdA7J2WE3bLuQVKPn8G2Jx0ysYa+dmQwjL22KELd+Pzg8aq0hcPVqIuj2V+/Cu
sq39Wp10bWiLTQ0a3sjRpk1gpVO6xHesz1bS+7UIi4S4GaVWHT8uSo7XOnxASfP6uryUgZKJkY6h
OADGcVnqa3i25VkzknLnsvDN6Azja4ZIZuWUZgYMwprqZJt6ls8llOrdZDeBF8puE8vpL+zkItZv
WB+KsO/WSGSXhn6chSz2f+J7Q++rZCF9+1ngJaAHK8DBS6vmOMD8A46yUROrmlwuB5rjvfwWy9mu
tGoHAbXbTF6JtHbOLA7NIRfTeBRoanr4hvfYLeGyoDXuLLcY/H3Se3KkLWZtkAy/iz060Fhiuo0e
uqPqJvmbiqBnhpTb9cVz6VCD1QgBf1YakpYIudLPu7ZGqgPDBiesZwMuR1FvkKO0EU3so7Ub4dIH
Ow63+GA1HkJjJhBuTIFxde4o/vE6u0vero/qAoQLOSjaSAAHqLugc3G6MDoksIO+6HgFbtqNcWO9
/AYc9JOjswJEENrKTrzpD9ZN8d5b7lqH59KtR45P1RaG+jloVm+HVks0YgeosoPtNgEASlO+uT7E
lSjLZyeOT6IejtwMUZDZZvCoq896u70e49LXOhrJsjaSTtVUxiMj0QpN3/VKXIH8kO4niUyhSb3o
5b8Lt9hjaNGWSY2mOWySn4nxEx1lp0DqKIi+XI/zUatdviOOx7XYYVGJSp8wP8LC79arSKnRnu6o
mXEJ3BkbkAqdjTvXNvyxEnbuuZ2F5frkOgf2iszL6aKsOEIqVODpyXETpJpjaejZv0gYg/ihG+Tb
ZlyHrF3a3zPAWZsLBVD6FkO1AinofQw1HQW3UaeYlEPeti9tX6QbqXroQA/hKHd9nJeOSgtWB0NE
RwPs7ekwSeh7BZ8LcpZebTeC8qjFeOuYYSbuC7N81/FLWckzL0akjT9jpNDCWPK+9LZR6zImz5xd
qAF6SSEykLD6v8kxhhNOqcL+3aVDm640BS7cbyiVITdjUtideW2nI+UT47qHEQaq79o+b+8Nr9xd
n8sLuxw2MS08+J8AMNTF5xNoe5pqSxdPjON0o01igIfRLGobGr+vR7rQ/ZzZEWiJwJ2jGros8KLI
PAqYZQEybXb9xreF71bnYjlmZ87aI+fCBjyNNR88R/e2MMWRHFTEyjCfeUjvUfrc6m67lbfyJyew
g3vxh7jyrS4UsE9jLpallOOD2rPZnHwTvIq73Ob15sZoyCn3wUNj4w65sipXR7nI/ARRGjr8/0Dq
AR3+Kb5hidjY4360a9eCrSc5yW27N9zr3/F8L5wOc7Em+1rO1Xych2m9TMJBLZxed7AlxJzsr5Xg
oLofLxllATLI0w4nsIFYmGrUG5GBOYajvuDg7j4aT/WLvzK2891APIMNR5eenuiSMGyqXUZ7R8wc
rD6ciRMmUl/LYe27nR2Z/JuRlZMgwSGuw7PydHEaWU/VcWozhxcP0mIuDq14hqJy58TazwAy4PUP
dnbJfoQD4Y6zJ+I2y+Ny9BHyl40+o7FIx6tDqzyyu/BJw6f4eqCzlTEH0pDInIsXtO0WpYXJ460s
Qql06uSLlt4LybaizpVZmxJlleuhLk7hUSj5dAqzYrCMAbF/ZxTuMFzG16HdJMmtj9c23pLaXyPM
FyNbnJIK9jWiVc1TKJbbOPAOft/fXB/ReUa5iLHIXNPQSkO1JcZgfS+VpxHXMDig5njbRLfVtI17
R/fspLgBrSZoo6OHn3vrWW8eaTYCRHhd+TXzBJ6kEotfs1ijkdzmuajyayq8haqDqnU2VWW7gyNU
6AfLq5CG3pb1Icg27ZoS3jm0ZA5OXdlEuQuEyRLgKehl7Js1297DkyAmF5TL/kFoA9uU4t2IZ9aU
gdmtvmVWwoPCS9c+xbxQzwZvoj0ByAT1x2VOQ71n7EOBc7WVdKiDEIcEWvHtZ4wBeOEqNwIo7C71
vqt69a6KK9nN+T3C6E1kBCgCYTwrf8zO0d2VK22nJyaj7/ovfaa7nlxBXcRByy/fPEveGzk+hOhC
muOw8bX4ve9xedWbuyrFr+36Mrh0dBz/lMU20xA8HxK8rdnEwCqCjWj9Vrg7S/9/M+PHgRYbrDFT
kfoAgUqjcJL4TTF3sojESf6KG4Ar8O7GGTsqHpWgWRnieVryMd1z/oPorEh94/QosUS060uL6Z4L
NEqx0fRfiviUSpsI0/c4+oTFZypvrs/rpZOSsP/EnI+3o088qeystiSmKmi55EBgTnZ0OsXY1aO0
31VJOHzFKb1/vh52/tcu1/Vx2MXVHUxhgagPYTX1VyQcYhoWXm4Hg6OI91i3rMzs2WV6MrHo/JwO
0pNKXCOLOTvJ8tsQYnlRI55o/b4+putTqS9xWt1UtXhnMaZxaJ3cK2+kFg/X8CW1GOa0ilKYV/z5
FAJSRbaInHwpmZygLZy3IhmChgZHMCHY/aSpiY2qtqn/iGZbrtEO1ffc+9RmK5vk8mb8J/RSJq8e
BC02R0I35bDtZRQoscbAYSaM1w7/+cucDRIMC/x5jqCzRgSqd8JUyURK87fA2+KfJ/v3tHNsScEa
yoXZPnUrg7t45tMd/SfmYksY05RkUk5MPQafY2wTUXUE786MtoJ20Mvd5G10wQ2l79eXz3ltc16l
R3EXeyLsMI9KJOLCTHUqa181D5rOCe80/R2SG6LQYLKC2yo+YbaHpP718Be/KZUCGqgIriCNcLpH
pDoasclUM9ZN9bnto6ewx84oeMOLfXs90sXdeBRp/iVHR06De7Q49ETKvcQtAtxfO7xGhWxzPcyl
Ac0PShmkC4/WM9w7dgdCKEsMSKCRYUS42pg43GwyVf0WS+0Kk/JiNHrEOrghwE/LjplZVqkkiALv
A5m8ycNnsUG3TCifPHVNH/vS/FHs+yfUYn0qtDp9xScUdoCVGyuNZicmAjMFIlDXp/D8WceSPA61
WJIG4ltdlxIK/Y9a/iZbj3rx0JZ3QfGT5rEyfROlN8m7kbsvefwsDfADV37BpTP16AcsS3/ZAFYO
/j/5T/4rTW9F805SI8eUHzFzXdkA87Qtj5rjUIs3Q1d6KkZmfu7Uk/EnDt5iHuy53rkFrS6zCLb4
7q4M7uKHBGb2P6R9Z4/cOtL1LxKgLPGrQoeZnhztL4I9Y1NZVA6//jmcd3fdzRaasF/cu7hYGHB1
UVXFYoVzXBPDvYBtEiQqqa1koMvAhyytPWn7F3BcB/UQ/YsjHInhF8mRvxlunCeaCTFIJa+7ytws
EAEWqV1TyMBOVs4Q6wyAAMAUKmAfxSqqkuT/+VzIJpCjzXUVjioYThrq3KedogZWM8UeJn6bx8uW
yp8kwscDEqLLIbYg3yb8qI90LFlvx0URV+gLJcqj0ReOX2AwQvLBuLmLUgDDjUclQiTgqwV3WGoj
qgCiyYnSXm2wkyWHefHa6LtLZjBtAmZKtrtz3hQFeAg6FtjCs7CTgtrmqV41sBftpgY1W+IyAD5S
L+8H0AU5PsBofTJaO6IvYQLo0MxS9gY46xyHhlaXbLsFnMWgJk1KrErZY7jYzrNaaZ7r5tucZODP
zAJWEj/TZauiK5EQP5kgCAKjkg/+nP7keRrzemLgSMRgQ8AiZCOpl6efRfdw+ZOv2RrG4dHxANIE
5v556Dj65M5QAkpsMCt/6rYAH8SQ8p6Oz3qGh1G3c+DH/3/ihKhbaQ0gIhcujr5U4GDRyG063MXR
Swkyx+Jf3gIWejkqWuEGegxiZaZgYCZsVWBe0jHIXa9BGT3NtKDVXxPXa639AvqkSBIB174coA5R
MuEhCaj/pycKeltrivOxAjdy0IGTscx/lfPzCBLby0e5EtSxzvBHjhCQaEFGu9bgRpa7GwgYAz2L
wzkufg7Sp8ui1pIqHlmBua1jjgpdv1OdgNPfNGYCWY52P5n34OvU8YrWE7/vBtBubxwtqNimwcxY
amzd4ZdE/Er+yslTMIWKpWKC5sSp+MJ2UruYpy8j7dSPrP7uWBt92DHiqxZmgfptPkn8Yi0UHosU
DDXuognkXfiKdtv4ywImT0O2lbn6AY+0EuJgbBvzaIGsC7t48aG2mo1C683QJDcWyCeHeJYMlq9l
5MenKI5963beMrfDKTr1+NnEd06uenlMwSY+XjGjf1KouyGoVnbme+vKEuMzUHBUKk+kC25BQMM8
MwJt43af1WGdAmyKPSr9Z0Rf3fhQsSfNDRvjmZmSnHLdeP+cMxEcBZxvejm7kNyA5AMk197SxQfL
Tu8au3ppWb6Zx8fZiLcKHYIsfZqNVw18sBIT5uqJl96RPYklKABkztXIcPhZ/ZlHD309Bh3xi/QO
6L9gpisXvMXeWtnM5Wos4h1thCIMIolX7TxTdSpNSOWExN2T095H4yYtHy8rt3aHYB/yv1JEcq0s
jfoKlImIRCbu9B6362YBE6j1XecDhJLH7Er2gKIAwP/5Ghc2PwSvAdJkCURNhCLivihltrXZ60yU
p0YFN2ZlH1ILg9tWLNmukggVn+pgBdCUsYNQ8JNWw4sFnjY8KGMLRdODQxMwl0rshQdUwVyAm4Am
LGeM4mBQpxEPvQxC9YaTyWoPrNM9vQE9o6wLumIdJ0IEx7AKu4g6A0KW6b7DKz0HMRQAInIZiqdM
GaEYmCiuVjmMy3F/YuwXw33o7raSO2olmnLKAVBC8EF3gIaenlhZY709c5Awoatr5q8EzJegRQO3
bMpkH2f13AwTvLgoaiM9F/QhOnYvKhWiWHS3DL/q8cmhT1Yn2Txa8Soo9EcKv6GOMrMlQ1spVyBF
cVAtzb3aDe0orPtv1ABgeCQxuLWyKSYUgWZpcvowVfSrxkVfSefinALgJz9HbEhiRMq2Hpxlp43h
2G8VmV2sfTLeGADWFvr+Z1DIVoXh7Zwng9hxDhKKwTMnrOht4x5qM5Hot+bB2NyHK2GYla8inJ4m
OD8rPXIhqypir8r2RHuJq3d3mjyr+1gwD4wIfDkqrlkJzIOTG9ronolQeHNt5zQdIREj4J7SRb5i
0oOG7V09/+shKWwHHIkS3/doPGRWnXFRIM8GeeZO0d8MawGAtitrZqxrhScUJ89BY1BIxVqsVrOJ
WpU/d03+WUa0+ukyTXkf9ZY9tY4OFuS5yun1aMX5IQc70MGe9aLbahqJ97XC8L7TzaXS7jHur/Vh
soCeMlCNYni4fPpr3oP7FpwtWDhAz0kIB8yaprafnQoZKlil9I3d3luAbgSmu2eAX2Bsvl2Wt2bL
mF/BUIeOnB+jF6f2Re2eDayFvLirvQzQ/uTbhHTcVu/dJJbY8qpu6P0CioKD7YtvNsVsqt7gui11
o71NejyHusNuGsqwMLuAujSvkh2Ulw1ErKThYOjEJh9B74Kg2HKqY8QAgjZmmF1m1TfdvNFJHlj2
A9MfdH0K4umqNUM08S6f64quJzK5PR5FQdNZmsF0W9AT5mgT5gvotH/wgp2Vgx0Z07cdGuCXJa71
605ECiY+zSOdHJOL5Pi5m8rcFsuWdy01Z8c0bKizPaE3Jgm6elOyB0ZeL/+AdZUB/QhWADiYGIlx
zwODMO8B8aDesCpou0e3QydrCdG9LamMQWytOOJoYFTC0w4FgLMoHOeA8UVZlwHrx45e3VKdHx1q
ak8LGOI13xjy7ttoG9lONwvrd2315AeZ4iFsB8BveBPaeXvsaljviOP4bQBucx/dNLOyrVKZ4xjY
9RDHYTPY2ZsVK1NQ2EYbpEqj/aaLgSqWplHtX56r+IL/O0ExXcuw+8UiDYaaqphO1XcVuZ2HfQ8y
YKwZ9lh8juxXBiQFNETszwnkB5c/4NpdeiJfuGyAvwkAJYovSJd9mvlm8sZSn6r+nLzExm6y3hlN
JTJXcqwTkUL8AWcqCvjcaHT9IR5+qcut2f++rNbKFXoiQkh72DDky6TiVOPYxBUKMEVtY6HHSkAK
vgQNN9bwssSVoAqASqB5gS/NAR6qcI7KqJFxMRbmL+RqdgMVjNyk+ZlEW0f6zdZEoZqiYa4Z0DWo
15/GGdIU2A2jmGmelO9VGVgLRjWy0NALb1pkczUrdyhW0bBPgywVKO1ihcjsAHgHLD3mAwM+KMoD
Mv0wTT+Genf5+NbsEGtOeJkhXPMdHiGSaYNqR0OuMd/sLUyil47Zg3AjN+NgbLtq8eZW1WNvImp5
sBW3G4Mixf5aUNOp+NtpeBdTrEe/hMe8ozDe5p2pDoaKkfF4emiXjyp5B2D7bs7QdVlkkGyr50uA
YvIFSXsGDozhddqkPdTOl7byIgcAd7ZWvlfEeVdyzCNcPuU1zwPDGGfYsS0QRgiHPNA4cjEqB7eo
y9uKAgoIIA8RyFYvi1kxUOgDClEMkOBmEB8dIGt2O23JGPqpOLLIU/Un9E9J9tOQgc2s+TnguUDf
hhc2WIMEPx9KbPSZwMD2XYCklK9sBj9wewVY30KZtkUV7xH9L+u2VprigLsAgCEqlpdENAdXaRpW
axXuIPW3mm2RrQPcHejkhT9M2SYj36rqlRqvqYyo7XwxGiswR4IdnvIc2eXE+kztDAg2lcGvewBy
KEFK7q3oh54PXj1ukuiK1Ftr2SUEfIP3jfOe0G9LddvKjHY17Tj+KUKwm7q5GHobP0VRGvAAIUfV
MChVBJb6A9QJvtHs9OJAl6CcPapgwN6PyukfLhGUVDjpJlKPs904x4gMaho1/mqXhKl1F8dAa6sk
mfJaVMJLDC4DChdkjCKFo+50ehHZkALqeWfc5PqPqNi63JCbTTpfNeng2xiAvWxi/LV8XFDB6jl2
4ng6xTn5zkDJaMZsRe9VxavtJDqkrfN7XLpFkjqKoQAxDpUpvvOHZzvCgRgKyi6q6EAUzxx+AJfk
IYudjWJUz5dVESPBlxRsquCS4NDgYiTIWGkkUxJTn7XaR8dKICTOz5PiEG/gI41a624vC1xTCwQF
+FJI+nGQgmVisnUeFA3DyE71XLLuNk4cX7NlM5lf5HKnnwgBgCO6gK8MiajYrMn1CRNvSh771+/Y
ufGoB+rDjzc/9B8k1bwzV8N1CCJohGwMBXO0KyHCxejdRFZJYqATNgFIGLfbQwuYCfAjXj64r5MR
VDoRxK3yKLyMhj5lcxLFfuYVX6TsDYjZU98ODfw/A0ry/xX45/r9Pbgh4c3dxttPXPHt/YfpHYDk
HFghZtjCD+/e9EAc6+Xe2zZ88ncPn5/XskUk8eIUz4UbwtHP1d04ow3FuSjOAGSdvky2pYasTqfZ
o2ONmgTL9MyuvjajcXOhxAngeBFbB9MrfZfaVeI3qV6HtlVlO/CVJCEdMyJx/68SyMmXgCxg6qCw
5WLP5AzfIE6RaA6tlmCpHMVp8OCUalgur1E+7Nrstc+nIKWHwVGu43xATga0iud52tpFumGZulf6
2yb65Th7a9xfNpGz5xdqXyhJmTbfp+N4uYItLs08ZrVpJ1gS11wddIspZgxI2SKxpppd3GRzldi+
bTdZ4ycKNld2VaVb93GuK6GaNH20KxKXxlcNDHH2QI1iBFZW6w94xE5D0AwzUzeaMinXrpqUpq9l
eaf4FUByKIi3a+O9dxJCN2D/TntJmWLl81ooxaJQoaOvfFaR1QGmClbXKfPH9mA12H5eMl9JJC52
FtexT4MaIu4TcMthlkCITXVWM9UoR2Dh9P3OUhS05nVJGr2iB1QAZBwP7PbZslC/0N7IG+iBgfjX
OFY3LfiU1dyRRCUx7fp/zocdRNBnAFXki93pyPnySHE6t0asiMFqYkTvPXbSsxb8Rf20M+AQtoW6
of3X+AGwvy/iVExFYzoZOGWnPl9PXdmnBsCgQNEaaMDA6UAb5srmLM8iiyBFeJ7OZNGWIYWUYW68
xozxCve7WUFJRQZ8tva1gDuF9AJsdJgx4cd8dIxMLbTZZQlm1exsr5AJ4MXpJsIsx2W/FYs0X8fG
h9TQccBWyxfyyJEYo9Ejs+sABBuZjeG1PUHKpl/NpCcoKIPXuO6CXvYAP7/4+bX1x0KER9SkWbo2
arCQtJ+u3KbcTF13ZZDqgRlzaJbm34ZnbNdj4AlMOIAxsDFgJZxkr5dl0sdgpJj6q7ZGgy2bx2um
K5Ka8tkX44TyIElGQ8/hFSjBAs3IamuN20TqZp5lNEGvHrL8/S+/lyBEMMCCNfOcg/3QnxIEC42y
fY/1TXMEYxW4BPPodzw1T5dFnr1q4NEo/iPfRKqByoK4Kj0AmCOb+ymBaSQPMYrQJtZnpkb9QNHr
Ycr4PaO+aQBhr2kNzJ1MEhrPzAVeADh0rOZ99RFFT+h7kudDbCb+COw/rxudD1I6FnZRgOGlKVYZ
5HU5v1zWed0tQHkNMCKYjFix6aIGVRQHbkEScM4Nh2LcM+2hwZCNUdxnMl9fiSoY60GvCjujgJgT
50LySMd0qtqA9wf0s4e6dpeAjREKp8ug7rSE2rvL2q3Kw0Mbxgq0srPLJmuWQWvtOvVJnF/p3Tea
6BtablRT0vo78wjEE3w1JCoILuCg5V/2KLgkeTboNGmh11zfwlA+OuyJUsWVPCTW1OEPMST2KOpj
+OtUDDKKJUZWlwJS/btmfQ7DxjY+WSzxvHUpaGFjvB4DjSZX9liZRNXiPtF5AXTfLZ9LX3h0uk+G
z8vfZu3MTKz5YXIYzy/EklMxad7hAo0I0JNqqmwJq5Z9gTZi4oFHrZK8874mMIVs8ovREYGRTxaK
Y94p+MYrJ8lSX49H9XUqHDJ4ZZxqDxPm+StvVuoS5VFFV3+25ehsgLXRv4AzZYE/pKpz30yY0fKH
BY+4LYf1qT1HbaPPNmqm5yWm+YfjtNau7vnIPre5FzOtZIPya+cF1lYVEULFZI4I8V/3yPhGNcII
lzkHUUw9k1Q7EhFJErj29Y/FCMG91KMMg4cQk2Pkfp52tAP2aZYFS/R6+fuvCsJVjJIVQOCxbXX6
/YlZYzfFRH6JqVWgZ5WTab4B9b5+BDug8bHYMVLsyxLP4ztRATePWhySgK8r7FRkY0VqNpdZ5qfN
LgXqlxb7i73HNxuWjaOXQd0z1KvDWDZ/sPLpIBd1ah72TJQ5T+UudVxG6KSC/w/3iZFZQYWqFXW0
8LJ+a1aOjXxUG7E6BzoycerPbidiFU2JpA29N8pisM4+YOrGbMJsCRsQNHdJWEdXBt0O1SvAqScX
Yzh+DBgxdm1i/gLtwP4O9LmXf5YJ7QTfw+4rn4/GoxGr9Map9ja2u6xkZJmfVdvIJJ6GO/yyhLMK
FZK7ExH8JxyFrH6qEZRbiGAfmPPBjkUCNrCr+X38OX2T0Yyv3NKgG0MvXQPGpoHXyaksstRTnVeQ
5SIwzv1hbO86Hf2VNmizv79WgJgE6GtcLzxwCfGeYtGXJqTGQ4Zi7TQCAHtm7d1KlRzfmnki1INy
ggOfYan3VKOFmq3hThBDq8W3MWltZbbnGn/ZUYAS8HI8lcAIjZtFTMBbkhoIoxP2kZdsCEt1UG4Q
On9iapPP+KplOIKZWpIRr8QYjKsA7hFjMvjvV0A4sgslcpUaYGmpX4zGIa1Hv0BBEaucu2gsJEmx
TJRgFu4CxuU6A69qVr0yF9DkqOzZ1ftfA3rzYzxWSfCmRFU7yyghp7IA0Ne2odNhdmAx/94mkAPj
H/DFgglLzNTURG3MRov4yblBDyCRCIXuMmk2lz13JTaYABxD2xzzjhyZ/9T0jKGp0rRvM79K30a7
wWvi6bKANdtWCarWaMHgiS4Cm7GIZTEWBjPfjkHG2BWbCk3wNJJtgKwFBUR3ACwht0AfRojwqtW6
sWJTVDXy6gCabi9p1au+/LTazEuSWfJxVqQBH5M/wfiLDzj1p6eG7oJlV0YGyBfXvlZR7ioGgMP2
0K/2BmeQfKOVI4Q0XFsAMACujahbHbljoVtoxNPFvVIt8BW7Vqi3khRtxX9ARq+huIsODx6Vgk69
NWYKUQAIpFb2lr+X04J5YxG3Xjn+fVg9EcV/ylFUSEwlRXjnIKMNec4bZmB9lG+qNvYsm4ZZsW+I
gk5okvEuoKAVJvATKA1RVq3s3dm5A5uGd9nCZSIEbWYrHiiLIKIBJsPjgk4qnv2UPl6Wsv55/igi
OGo8Y8J1IZDijoq3IHSb4Fd+NAC2elnOqmnzfVAOy4EFbeHKGxtHXcqZAbipNp+GwfEGEu2AQBrW
c3ZjKAAKvyxv7f3Lo9x/5In9xNk1YoDYYVOSMIDutE2MgcOBOh7V629R5G5oQrdxlW3+QSqGDHnp
EK9hMSUac2q1NKkBNFrlV2CtZvkvXZs8Zt4XhgZiVom4tfwItbU/8oT8SB9Lp1WAfOzTQQdw7Owp
reVhe8Sn89No3RUoYFpzSNLwsppnOwS4rE7kCuZvaoyqagy5WrRsjXhj1g+z8Tya2w7aztW2aoHy
kpSbvt3bsmx41ZKOdBb8AuiwRU8LyEaXDJZjWyCxA9liTm80C6C2lmxigusipLknugoeYk4E0ari
uuoHPiJVt0A8AtLL5SNd9cMjrbg9H8WuhaW0b7jlzISEk9V9H9veg8WmYKxYgsuyzht8/POhGqZy
LDNc0IJKeZfToTVRduss8E/HfeOxGqhtvNWSRM+g+ew9cz6UDeD21L1qbeP0R2Tb/kDfh0oSf1ZP
F0MxiAmoTOAZf6r3oGudA743vFmS9lfhJlfIGrAW6FLJ3bB6vkdyBKsx3Bp9CQKVFV3DbKbuK52O
jPV78k+NEJgeSkaohGFJyjjViNbITNkEiDpXmQlmXEntFUS2vrd2bLw2hala9NLPKpqoxU2ApgY+
Zw8mRZeyg5VHh75zXy9bytqpoX7Ih2kBUgrUmFNdHDYosdYD1y9L7fLZVud830S0P8SAq3u1iuzt
sri1hzzmasDzzudaYZvCLREPmHZpEuCh5gA/H7o9ilXV8M1GcX++6gEVUzs3+Ri0MqYb/teKLo7n
GM+98M3A/XeqZgUwmKGnwIeGNRzcjplb0LiqnlpZ7b3bXcX569RX4MqoflzWVzxeHX2Cr91blA9Q
jyNC+AafSV9NXY5Jk8X2Ua5w9IB1Rogn+2U5/Pcf6yfKEZxsThvFaBkGiejc3jpV5tXl1mANkKoL
f5Qxf4iHyYUBIRGHCUg/FC0EYXEHhIscdTW/b8HLVxt64mHIZXoF0C1CtVl+oqo6b6tmSF/Upi/+
Mt38ko4yP2btsGkKLzz9lOhyJiV8AoumC2u8dGm6e6trUdW3gGO+LJMMKGHtaBG2LQM9YwxqiXnN
0kUDNTNoWxezN/SvpL1CJ1ijN0knyWjOLnuu2pEoMaVZqsK00JzAiNTEk3Vr8Ocqfrc6gMSVmGSt
2VZV7I+Z6ftZlV1Pq8KxzYPPCvdEg1LwzKbuqrnmb0VDNaJ9PhvFxuzpu1PQfQoYX4/k2ODOrPSp
IuRKrWe2uWzCYj4nKi88xDDYTAeV4pzTIr0f0KqhlnanVI2fYSOHLQ4SSkvWD1tzT9gR1OW30xlp
gZvWLhtVbsn411aBmvKiJVkw05//oNuRHP3UZiOrbofUgBw3GoObMqhK6pP6Xsk2rgwfafUYMWEO
VHIsR+hii89R+qw3LOCJVkjFaVJskRKjQ9o12s4yr91cUqdZFYdWALroeCmhJSBqxgpLm2A1vUqT
Xb3YGnZs09ybi2q+JQUBy0sS3bBcymzP3VyMeJgxw6IyHBOtFSGiG7Ue4R7BaBsr7hAoPC3fqTKE
z1XljmTwPz9K2dKsNCJ1hIwpdX52Q3YdJSh6u4CHJPbeiRvPUGQQkWsiHcInXLGDjSEV4T4eihGt
tT4GMqT2rCg+od+cZd+Oz8WIzSYZ28BaID8WJtxOVY/BESdNmO+gvxIPn2YKFmAt9lTjB1B0vGi8
TixJLXHts3EcJr5DpeLbCV7O4mRQUy5S0ZbNpHUYgkg2/WhLgsnZ+4VHE+xzAoEOnNhYRhPkLIAI
a2sbo8L6CKYY44km/uBu4nljWoFOP8D2yopfihtYxSSJ4muHCgoUVJoBiMn77ILRqClycgZfV6cJ
928SFsmL6rz29hV1HjFP6FXp8+XoshbFsHnFF/ZRsDgD1rJ7StNWwZlqsf7UV9pVD9S12Jr8BsS2
l0Wt3hJHssR9Dxf7KGaZ4VzN7DMGdFgRYYYKwBAvDU3CpKz2ejfVnsrInavS18vC125izDZhmBVT
9mh5C75R9vHQ9iquR5IPiKSP2A71ShU3k0L9kkkCm0yY4BvLMlhTqkHYYHwQutW7PMjTt7oOJ6xr
XtaL/1ViKDvWS8homqXNssbhorRXPf9B6/Af/n6MenLIVEBKiDc7VTvqMoK/vyXFkxYPP/VCCf5F
BMZ+VTw2Af4qXANMbTAcU8PoxyzI7RIGEEvc6mys8MujUXH5j4ivPz8KxiXGjdQ8Q4rr3GGOkR2m
PQAt7+t3c2M/2d4P9lsLo7AK29DdKqMn47ldjVuAtMGEgIs659lgbtQNY9rhWnXUzrdK7HOQoJQh
ua0Ff46b818hQprQDLnhYq4YKRh5qZ19kQf64mKryvCL6a74+IdPdiRM8CYQGMy1VUKYjgemhjqa
KavjrJ4ZpkUwSmXhmSyWnxXMNDl6wxgGQTXbq1O0pmn+oqWtxL7X5eBZh6CAVoH4bYqxhbOCzsZ3
3XjcqngHhNmAVrCmocJy+dBWvxAmLNERxoMOWp0Gd0VNs7y1EP6I2oSdfZUmgdX9sljmqeWzET1e
lrYWGBDq0J4wAKiEAv6pNLLEsVE6MHk2v3Vt7im9pGaydnJ/BLgizuRcL26RuxBgjz8cKFE7V7Hs
ypDJEG7i2DartkRLwJ/tDUkfDOsWifblc1q7AI/VEPyGqb3K+hYixuEQp77Z7lkfmDLYA5kigsNY
wLfWewNSGqPdFHW2mTsCIKUmvKzM2sUDkjuk8NgPwTOb/4yjOOcoOumASwu/rDcdgDLJSzYyL7M/
SvL7sqRVhY4k8WM9kpSSfkZqDUks6jwbnISFvc1bScJ3tgHA4/axPkI+VOtzNrMRxzYky4PlKt5Y
49oGSoptZi+D1gUx6fDhZj9JbEyQAuWorJJNnqe3TT3JfozscIWMPgf/WmnyJaT+SrkjT/PDEGhe
BiwnxyNbdR/t5qAM0xf3zZWY6GridHwMgi/PptXqc4rDnlzyOjbFXbJUG4wFYtMjvsIEDaap4+0y
6kFcyDAJ14LWkWhX2LyK8cbtTR1K0+Rmmn6iBG2M4RT7MwjptKfLNrUiC28XPF5wRaLdLb4HBzeK
jarB5irF6n/RfYyVi4/rW+PWHK5SWWxZO1WIw0g/WpwmHxs/NeG8HlNip3i9o4l7i6aFbwIcBJxJ
fgfY+2wYP+fYDme19VDY3F3WdMV7TkQL3pObTdc2OTQttJuUhXn9WkYSESvWChHAnTdQxNdMcZ6v
tFmUTArW49P6ATsDihmmZBMN150hAaxa1QVFPfBkoKQGqNPTYxzmTLMSVOn9wd7p81VcvaYyMKFV
XY5ECPl0znvsUQIRZRKm/U1t1p4yhcu0I8P+8odZuQ0wafdHGcEmlmYkU8bwYbpsUyRXM+i/6cOQ
/rwshfurkLRjHgbpNF4j6HeKD9m8UIZWzxbcObmnDR7xyx9G2B+AdCuLHPz2EiVhjgMDcAChwPio
EDmyxLbzKua2fTNf0cf5NtnOH8qe7gtI6yWrEWvhmk+N/FeayBvhVISpsYL14fwQb9MDO8Sb5MY9
qBu6XbbWttl23y4f5EqSgxo51sA5wQl6KoJ6TlY28eJAPQIEoQGgId0ocaM16/4jAbMep9ad6QmZ
NL6krCr3w3QA+WchxfRZ/Uj/0+IMS9tVFmeMBsiYH5Zgvs1Lz/5swnkTvcXflc0/PLd0XQdUMASh
qyamoRpy4WHh26OY4Y9QmE7BtTq2MnCHNUc6kiKWox3WY418RP7em+8d8Mb06zJ965bt5e+/dmMc
SxHyQzMqegUs3whyxMtLjONN1zmQq9M3YtyWy8NlYWumoGPtEVV2rCOCTOfUFNzeaYqsbrBBPjc6
Sl526wHGJQ6dxbW8y6LW7BqVdGC3QBLwcgW9lB4PHhTVceEDEbNduutZJf9wdJzqAEwomMU6Q1Kw
3Hgo9Aiv7rg2OB0XOJaqrY6KVlqRBzP+6RrF/rJSa1Ec67aArrWwRII23un5dUiAR8qfWvVUeh12
HXTl0copZhAUL7EkrxOZMO5zR/lpbdQ98MV5JlyGYMYCTP1Viw2jWQt7Z3NZL/7dxRh7rJdwAVYK
c90sgqhhulVnsCfoQDNIw6JAK7Lz4+ZeQSp+WeSaKR6LFC7EZswGUE8iLy6B8Z+V5L2z9RvDjGXQ
c2v+BRtBcZ7D2wL86fQUhwVPFKrAi6cOS+7Zaw12XNMbnb2W7CIZ6eP6Of5PmFikqbpirhwdwkB5
sRvz8hDP/Y500T4xARroLL90e+o9VwEg/uXTXItVR1qKQM6xmo52miGKVJbr9fXLRHVvSW6AmiUR
dE42g+2yY0mCVfZRl+YDV3HU2Y9YMxtANlh+lc0Hh01hoRoBoHDuJvcbEEGCCsiJKtumre519nin
s2c6mWg1JZ7aD8HlI1g1KLTV0ZBFroihgdMPXRpKbjAHvjnZdNe2CNhJ97teGknQWfVK1F9dCxTj
MCchBGitGneGghBqq89t9NQZd025XT7p/PYP6oDDBQQDqG1j1+BUnZHUg1IviJ8ZBsNnPAsJRvDb
+edlKavaIOkANgWYY876ESA1LOLahBTVzh7wW/wsTx+jKQuKvLrqNNmlcDb/gNewDpSd/8kTrGep
lgWhDGkwHre616ifS/y9msAh15sbdIPA3zg/R+qLAyhcO68lqeSqkxwJF6JcNikDUNkGBFQ1v3at
p0KNnrIYGxQ42cvHumqLR5KE4MYMDUSUmLOAX+xyezun33vn4bKIVWWIA7AicG1gGk+Ia2waB7Mt
oUwSfzZG4JabpN0qcpIbbmdnV8MfOWIWROHu+sjhnrBmp21o2KYeGjrALQnzUDkwGTbD6skdiRPM
nmVJYTUZ1FIxgLwwADFj9l22KiQTIlgh6cigY6Edd8/4VI+7vH1M6f7y55GJEGwNFBbUTVLogZk9
kKFsZj0G1oj390IwVY+3PyIyNi0EG6AF2CuNCkKq+lA4YQOiBye8LGK1xIDOGgIepoAxJ8Xt8CgL
SRi6Ds6kIslyP/r5mcaON1lol5q3PeIS2Lb19Mkt/qEnhHflH6k8bh1JxQN3Jk4MqejiV53q24A6
uazYiv/wQXQMPejYwTkb264xPYBYgDhuTvoLNsdg1gb92U8WZmoAgndZ2EqYNbCWCNQhBHQkrIJV
j7O92F2LeKBon6DZC+wZG+PlHLhW6xnpx2VhK6Z3IkywbmeiGpYFIawAiePUINcB1a+kPbh6ekcK
Ceads2UxgHIBvDRMIi36i54/AkHAi5XPy7qsJFQnugiBdGwVtWX410/06aWvrY3TzbuC1EHjkpu5
N14oKMzsVGZ+siPkf35kfvaik2Es+PdCj9XGPEdR3c2ynhr/7UJkPdFN8CzX7anGGuhGlWpfAAJr
7GTDWzI9BDfqE7Oacgo90sm4HrrJm1oCRXLJdbeSY59owv/86LjikiDtnSBmcbagk3O7zdTo3J+A
UFD4lcQm1s/NATcAB+zDBOqptK7QCgvsK7wtVAVGe10nsprTVyv9/NP8T4R46eVMactJgQhrY+xG
H5gH/uSV18rLrXo3fqMHw9efMf5yw7ZRmDVe9rP4ncl+xFquhFP98yOEoGG1jVsCKwWVodjrR49o
h8nyXcAmlx4n8cNuPTqjtkzseqj6I1WIHjEZlE6rIDWvLa81HoriG5sOAwgl6SQJIpIPKS4TGFOS
tZhaRiptY2Nm3rogJf+X8PFHGf4LjgyzUoaKtYRLwIPWHb2JhmO6LTK+ZBqk2naUMa3JTk8IHAm6
iNNSQOBSY/E4WJZ7DgLRJ8FoSOBq1137j2pC9BhLUjSFCkmtusUyp9tqXqnJqqG8NHjJD4T4UQNv
tesTno3NGOEN7OStKb93mukN6vcyDWbdG6bt5U8mMwohlmBRTTdVE3oZ2msffZeWKmXnJkQPrR6w
0zfh7+9I/EOZx51alG8dszaX1VjLm469V+w6dTaLh4UbN6Omp7gbN9211M8NFc2/G6D4l/qVVcqE
Sg5PzDOSxp6K3kYghqG7+yRUmaftyutkj/hh6n59pzwjhpRdcFlZbmtnZqJjSUzDqu9aDRuZT6RD
rDvSICnUvYF6mKN8OIBYuyxpVcH/STqrZTdaooK8EJLmJvPspvJY+y9+dSRBiLqVgzUKld9lDTBi
nOHDohsq2xVbvS+PZIgx1q3btDG4bRTfanBhUxCxPYAuNXCMt0xGP7caknSMwwJ7GZUEsUcIOgmn
tmvgzar6g6GhW+MGU3vokzumSFx31bWOJAkhSSVp32cmjxbto2oBTjIkTBaR1g3gjzZCRDKonlTL
CG1GBQnTECpGF5Z6qLHOq8F73Ixe4XrUwLTja1Z8qwZ/7CVOJvsFQoCaWY3cuoOWbfVpGx+lDMxs
NeU9OkUhQC05WaJi4hqWr3R8JFrYKvdRD8cNijYN0dqT+JTEQES2HmspIxO8gchD0x1a2n60+CP9
oIBJGmStKJkowbnssdGXXuO2iPqkwr/XezK/D9mVJWurySQJLmZkFWCIWi4Ja5+Gcp0oMfAqPXv6
mGSzDavRD4s1GFd2MbomTqzUy9zV0ReKuvuGpSuP2j87676VTWOveteRGNG79CRvKS8ILs7/kXal
zW3jyvYXsYo7yK/gIsmybMu7/QWVlfu+89e/A897NxLEJ1bmZjK5mUrdNAE0Go3G6XO+mTbW5tZk
K/iQRdc+MSFsrtbqlY7wm+NgPYXt70nfXY/ea0MQto4RV6YWMMQ9NQfTbxK4crfR2O//zoiwfya9
soaez5Pam26uZQ4Y2bTg/b8yIp7uWV3HLeoEuJfiHIpVb5YMCpqelfR1Zb7E47zutVhveLVUIS+h
/omO3nRcgT6ofCNcnN1/1lxkBQEXa5UmfCREofZ2yKhx/6k+xPfWg3JXufGbvANhKehA3eb2BcIp
eUWrvbQSUhc368k3CNWEygIA2OI53yiB3a5/jSBVVRe3SXSr2GvMw0vQeJj6z3a1+CY4uRNAYzZM
CAhznKD8xlQwEoGNfC5/s/E5CWtfjjW3G2SvtW23qjLfMLOP666zOuN81U8+IGRFruCkRAbqK7eK
z1Dn9FVv+J05MVQMdvOmuGX72stfZf8YfG9uXq/bX0w+TsYvxJG2VUywlfPxD596+SJp87avTT9V
FDxpmhYFzVC04sf8r7zmY0JcKcKeDRbPd9qSVuissJnXY7OACPv60Nb2ixBfiJnXCsRYsPWnnQUF
iOENhOz/nQkhurT1rMs4/uGq0CIcH/P0+2qTwRdtzZXpEg/kSSNlYc8YRnzbOMVGeYwoAGsPyEdr
MOkcDFDlOuWb6rPH+M18k+mwVe86x3ZftE3mZmsFgZVJFR+8qhxtvl3wtXjPafdgN496tHLuLJtA
7wZ/WMc1QvCPNtWGSuY7Ypo7GsbbhL2oa2iO5Rjzx4bgG52pslGxYCNKp5cIAqDRqPvJyGgJjZlc
X4OoLO4yYFPAigiyI5Sqzjd5VRu1mmnIPwgaiioT2hUdV1x0q/ImjHfy2ovGcrEIUAsdQGm0X4kN
P5mZN9mYTSj6PjavwErDRaJbtNgZNHvQ79Bxfn0bLO7oE3P8VDmJYTWbE3siGF4kf+jTjVXtwD+R
WSv5wkUfP54LNeXEjHAwQF8hh5wiRiVtrePkyYfoRivc9K38rKmyizfxTfJgOGsCzIvueGJVOCEg
iok3N3B5OC24l0pPHt9CaWVkPExcbHH076HnnJNbiJeyoU5VMwvwvpGinRYMkonXgJQL4kYNePrI
SOe1zvPFMZ0YFKJ+3alSokkYU2pN6q2J7NhhnYGnSXnqV3xjIYsETxaerUG3h9drsd9GYZlUa0qT
OV0/9lSOzWbTlkWzkrisDUiIGbNVJvE4A4DY2clxzkMnCsg+Hf++2xpQ3j/rJEQNFQGiCTpYMdON
pd0M4DmR74y1xpcvfrtr7iCeKiYrktHmaMo5cNHHnco1CJjvqtIbi1eIQVrRHm10Edv3zeMEJj7D
t//V5Z3wnkuwgeJlTJjPQY9DfTD5ixuewrTx1pg+zbUYvOj1JzaE2dQAwdENPHrwAkGouVn2nbTf
2tlT2M9K96q1Rv3FIHViTpjVRgIFZM0wJF1/N6Yfivps2vvVSt+Cu2uo0qObk4AmDv1l56HQmlKj
yPnaNdPo9NX3kK344KKnnxgQZm3QwaxbEhio202S3WTaryBf2bJLpxXqUWDd4gcktu75GND+L4VW
gHCuTUX+WIbtjW0AZzZ3sXHTom3uLpD1ZKPqTbb9+3ME8FfoS0BeGsAdPvaTc0Qd89GwcwgUpeYj
IUfAHkd1n6yVbJZmUIPQvEagOInuScERBrWVyirU+PZSXRbJu8CYXSnXNtcHs+AJAFZygnjQJEBH
SpjFBuFQiiyogsrodnfkkEH1uKzWMtCv1u7TYAHsJgoNIAJVQUKBRRMcrrJRcIi0zqBBY4P2c27J
rRSO71KjqV4Ctn6adShExP381g7l5LbxpDtNEj0GmvY5KMErmuySO8mcIDWHZmQaBNAi+LuJwBeC
qRT8YWhJADRB5GVM8WiLNh4ZmhLac1u+Dfn79b9fdFfx7+d/fuI1edaEegbsGS2UTSK9EvV5TI9p
tjEstwzW6qei84jGBOfR41yfSxABU5a6cgDtWi3wAQ1bOc4urqXcDNJEjtvHq+ZFGFGbtkcuqeoQ
rdSpTl6N5FPToDs80sq4TdSXatg3vS+zg5qsYW4uQO+wjQsh1gkcs19E0MJ8kr5IKw3sJaryoaCD
lYGIpveI/psYTth5dTOgx3nw7OGFJY3P7MMqx+aX6png1PgEDao2HM4LvZTzT5DMwrTGHk5NphLV
XDdhKDREN63uhRB/L6X7LkxoHwOPajojKr154Y8ou3QenqVwKqsIv+G2Ao0cFH8TdXDaeNOT53x8
GmpXgzafLCVOZYT+YAG1whi60J/0ejvlER2tmubNNz0P3EQ6tOVnpv9q6ifbutftTTzJmwByNKBW
TrOnjtzk+RrR48VL0T+z/2fogjdHEWFzDnYRkLMnbmimdAQNIxQOQ/1+7Fxcm90pfjS6tXvdwiY6
m3HBr+NxlKR0gNl+AgMB2OIxj0/QOYCzBbeQMVg5Yvhfd2WBxcYK1OwTC6mUQYsJdQaIP8vpTQJR
3LZ3VFyRzOmnbK0pXS1s3dMhik0qEcr0ppT3BjVGE+WeGXDtjEbz2mXooqLzzwoCQgkeNfTfivIy
bJqYmXSwM82jk9oZrdlTnv6yjRulOxIi0cR258RFG+tQJ1CI81XtJ3B9dDBMqmYDlUAuXGqHYdw0
MsoiUuldj5cXeAbxA4UbDcsC3SgUTL6B1KG1bkAbRHM9gznseQLhj1/ppFBcSjwSPMzRZ1Hukzyj
rYx3ytGGmiRa2u1jp6GRrLq3+oDW5E5tzG/XP/MiDf76TB0dA1DVJrz58zwIgAFUnqYG8xjgnJaI
YycvEbR8oZ4EkaDYDlydPFqguQaHuF29dSXtxp96Ya3M1qLXnHyFsB/Vio0kYfgKuSVUR2rKn9a7
bKVWtRTw0TDzZ7DC/pOtootTNhh0qG3tMZ8VmateGPvRmGuntO2WdsUMYjKmgpw1z0Kv61hH4y4e
vEaLrJUSzMVV+2vuOT4eSD90Luri3MtIYXMF8Le0OmaqH9Y7TU9pGGWU2G5nv5PiQ8b6g20S/34z
xsKT7Y+hhn7G83UvuCh/iV8izH8BhlhNa/AlTT/TuNp2jY6iZLW31BubgdeudhUgmCT1nj8zojFr
vhunF11iLt6vOpBBx/FE1e6m5nhpy8uM1okjjY56S7P0nQB7PhXl5vo3X5Rf/vlmdMMBdw5Rz6/F
PslIpCQdiD1MBg2bd6ZuCPmQtJDWjb4ZIYXE+tlpIZFEANpZg7gseiuWjMgmMs8LDuzA6s0CrcUG
7dKhoF3bFC56837qLWjSrw9SvE79M8Y/loR1CSzGdK2GJVC9gfsvc6TQb41xZ3bmylmxZknYGmqG
RWMJLAWa7DKc3HiipFr6oK9dDL6UZS5OpT+zJ55Kel5ZZAoRBaOKuZZOZxW/TW/KDvLP0bGTYk9F
qAwU4BzvFHmjajdBtNdtZEWvqf2ula/EmvEfn8N0ABM4rbt74HLQr+oV6isy38k+Xl+D5RDJWXnR
fwD26a9tfOJoppYySDbgg02J3Y0hIAM1OQYKNFfbUfMTVfdHeXZsxoAt6D4S9qOuQQ+DRtrNbPdu
0f61oOaXV5x8kBA35lAHkh/9lDQ3Z5+X6hS5Rdf+bROqji3htTLaN/LD0Jp4H3OvT8aC64P5HRdH
flxwdc3z4yIDj8sQZQgUeRuCA1Y6QILWA9vgCkxtaXPDDsRCUayDBoMonCY1CSpEBAfCaEixIwXh
QOMpLCEQ3kJXjzWSj/8v2zDGqaZrnLBZgqJa3lvpyoCXEnUUyMFuDmJTjsgWbpipxqY4zBBm4rr5
NgaaW9jKq9aarjoWjl0YTywYdpac3Npy76S58RjOyW2k677RJytViaVZgRNyzmtcGnCDFyqKRQx2
6DLFJo0TtblX4wkJdtH+0Oyyw7U3BcauyqJXcDPl+3CaI0ca5HsrhCzwdSf4mn1hCxOkpfJX8oX3
A8EBCRifmB4qBm3HMvNCC+BgVavlW4WhBb83At5WOQyObsdPYZpl4PqYoZIYGSqWDjVXIJceV76I
1/aFLzpbJSHb6hI7xUMH/LLjFKzGpq93snkoZpAsBPfa4NRydkOM2y5bCQ6L++HEO/ifn8QGVmmN
nUMxhkZtvEsheBrN6BxssxUv5J9/MTyVuyECJ4QxhAlPwUuvRHx4SXxjKmDya1cgWEuuZRgnFoST
Run1KZJzDCSz7wLyNmo7FJ6S4U0bj1lxA6lCXb0dipVhLd3DzqwK4QTyMUGoWxiXQV6U+Y1JbJPK
N1L+UEe/03YjRZBfWlN2WVwylKZUnN7wYpGY1WhRXjAnjFQ3ETGYvs2AgS1ye6W6wCfsYslOzAgT
Wst1OBFuZgwypxw2YeKx3NPGx0IzIQWyUv5Z2pLQKvozKmEmcR3iFTeEhqR4UDI0Mx8gIRcFv9LQ
RknIy3LkDE6R/0SDAc2GlVzs+pSi8/h8F6RxliptigNJa0JPtaSHMs92fWr9m832nzGCAfLczJwm
IPjl4a80Hpv2Pjbf57VAsrjRTkyo5yaKSA7lbsSqJbNEQcTo9NJKqFqbK+E8AUhKNqCjhkgVhhsN
rVbjGNzYxRpDFY8IovtBQQjEXqCM4Cp15wMJqlHKeKc4aOo1L6piiJYflKqFys9eMtfYkJbuD2cH
kxAGA90qjSbGylTKTT/9NkJ1m7fbqhgdEwSPoX0vz91XA3dNwClFNjJpNtb4ZHfbzvhp63ey9rMg
P8E2qasPdpu7TVG4+rCXyDfLBB0rEF7Xz4uF2Tn7XmF2UHrDvbfA94YVSiOq2cq49XT9LsmgiAC5
mZKiCa9ZiXZ8CwpLcmZUiAhBplpRK8FoNns5SmsDxL7rKPegmOV0sQ4OzBcLjQbXR7oU2BHlODcO
qnwq2qHOHQHdKFpujnAEY6hpcxOnFnwa/Q2udZeS+3yqf+tm9liba8+tS5ftU8MiXivotTTFLPPb
7XM3fCjq78CW3dJ6LupdG0Mtdj6WZF91I+2Mldi7sMfO8hNhpkO1a1DYhGnTyJys/xggTtvnKxv5
q8H7Yj1PsiBxZk2z6hn4rGiMiN4nzSaaXotpRnB3NetbbVElzClqp6QAhkt25iR0Z4DwiumpjFs3
ifyifVdtVFBTOs/v/2rZuVoF6OmgCyXEygY0e1k5IUUrupdx2qfaTkv9Hvqb47wNpp8N22e6k+S7
62aXynKY+T9m1XNvS9CjJtk5bnSDjSJj4iVICKM08lqI99aNaymWU7BvfbxRwGVbpGBeJ2DvBbkh
cHbSY6a6KnFY6sQoT7bWvln7Pr7wF0vG+Q5V3N35q+v55xXQwq1CCbNi6oMbTxFNeJd398DIrkk+
pnnFRS4693FTI1xf9f/sCY4oFUFaRA2mI47GLYopSoSGPcUvy10q3UTlS289GcYB9DPh2KEkeZgI
oI3Br3h0I+Volms9dst78uR7BJdFS2Sm9DFfHuM97+Zdnc6+gpDXRS+q5CTd66SD4Cd9riZ8kXfd
N5aSvdPJEDu88ExojApobFFtbXGE36as9E12YHgQy3BdKn/a4Y94jWbj/7FqyyiycT2ir/h4kqFL
OIRq0moGndMPO5Wpkb8HSUpJ9WJau2psHEKeJF1aGazoaHhgNXHuQsYOYnI4goVTvpcHa6gkC9ow
8s4AV84AnQ/jFv01df9YFCvh7uKOyunuuEwhQEh4E78QvOCyiT26QkPn3f/u7349/PDungJ37VXu
wpu5GYufJRChAVpBBFiB0kPrwjmLnFeDHnyf0ltI2VPH264ks7ZYjOKGIIGEKz6Y/PCwy7O0kzVT
mZoWalBGjntwD/774Z8fvn/wDxRm8RM/vP/9F7/Z0B3FT//r33/+0KNeTm9vHXd7PG5/H7fu/vh6
fP35ul1xar5jTiMKPhWae4Bv8J/WBftcVrWGzooOOrxO4/i+HzlfP7ZrnCpfPCYXhjTI0kIFCGLy
X695J3MiD0WWZBMm3927ru/6GLRHV8qNSysMhQWUyCG2DmyFeDcCpW6WVVEVOQnd71/37uHT37z9
0Ombt7LEF2nJ17ydWBIio5wHCrNDWNofDlg2x1sbytLC4IEVvIDQc9MBDTj3oaiwi7iJUATZH1z3
/eD/ohu4g7NdSeq+GPHEdTm1IwxE6bMiTArYOXx+fn9+fg7oTJ9H+jhTdGnj9/gvmPZuPWf79Lt0
nn4/DZT/83uieG/k/7NyS/pilLr8IhD42RYoYxFVz0deA1qSh40CT+HbZXe/w/RSx8XYt46zMvyv
v+yaMaEkNZBcHo2KG3Ph/dR/3GBnwpK7dVdMfdGvXJjSAZghUIyAyJyQ0shjE4D/tOGmDnwH+Du+
7XkgwPAwPpf/vL69l+fyxKaQzwR2MnZNBXZHN6MaxS9gccevrxht4kTOr83b5uH24fbWW1nEi6Iz
3x8ABf1nsMIB0lW9GsoJDCMCFtT3nzcfzt1aUFnc76dW9HNXIaAtgDYOH557QKkMEfRhA099WXOT
i8RDHI7gk2aU1or8Zejd9Xcberdm4asOe+EdJrrU8BqMJnXxMU2Li1xKgNLhK7Un9L33O8/1Nw8/
Su/HV6h0tnwPrBy9y9v/xKyw/RONZdmswCz3j4S+d877a+MNOA4mp3Ubr3ddgl1BcVLqtMU/KX77
BsCB03p4uKYmzfEP5n/lYPpCrF+bDyHVs/IQyCv9n6Xlx6h7+PoFG4dvHn6i4hjlm5X/gl/x4xb/
+7WZsJ3ww+Xb+Pp+Mvl+ufJVIpm/VLGqk8++6uvbfPef05t/Bf8W/MSJwH+sfYHGXVr8ApBaAvcD
AXvkMcK8FAUqxXoNgAs3jIzi6wdC5CN9w+jvnBseJt2jv5bUXOQ0qM2BOgFYP0htABcn7ACtbkKt
t2C376aadiYeTO2O2onhaWmwcu8gPBSeDVIwJkTlNs6lOLQ0HH4FvQ9oQHENdnr6C7+bKWgF8A8y
Nw/jpRj25vbBedw9bnaeh+H//n38iWnZ+XwjvR7326N7fH3dH7cd/R24A/251nIlFmN4fswnBYmU
gXdwUT7WSIYsx1NTghY1mdVgFEyKygOZE0C51cg6spnJHO2COk9XguzCkphoSoJWB4SyyAUfjcWk
app1kAUY2ly6I6pY/P0fuFUDIHf0tdDrzs9DgbAowCqiJVgF0gLqC8Ki2ImmJXWPcWot6i+Auuub
wXIIShSk9oi98lh0kf+gvn1qTch/CjtPDKOWE2ecHwa0ott3pnk75psIQK/2Bs+r1wd3AZHEKp7Z
EwJhBdHEuJNgL7fp/M5+g2VnO39Pvwe7Yhc/lrTeJM+TO3w3VkIK3zfirGoy1zCH/LUNYWD8+Ule
bGpVWrPChpx3eYyGb0GMZ8m1cuGKja875omNTk2UbOhho0oYICoJsA7bAQ8916dwyR1PRiLeVFU8
7A9mBStZqj2rA7h9W1fuh4Qq2kr2fREDgWa1LKBFCZCNXPLvfM4QGNLSnrKcN/84U9zdwfdX9tay
CejOAPoL0KwIzFULvH/oEHtwqinYlQ20LcFp8eMvJwzD4A3AxOB01WAwOx9GEHYQzGXgQ5uN79aI
auJHjUK3PKyYuVh9bgYEpBCYhcoODg3BTBcng23WmC19X1T2IdOJC07CleiwZkXYP/bQD5oSwUpd
gtwwqm9jQ/+Z5X8rPc6JJLnmGuaNV2dF7uM2MmK76GEmMN+j/PuYMoiPuqskh5f3uzM7OPHOJ600
28KIB9hJ88aVqs08fmrFzRyqNDQTath30D7MKyddo+K+CLKCXcG1VVRTg55xu3rrgd3GyXuboujt
9SMwvtqjnEsrke9i21oyFJ8UA9SUIEHGffN8pPnIonZsgRAGzNcJxgJPwQNl2itb4+5ZM8S33EkU
MtFPr2gTDDUagLEk0tQdlOaK/VSXnwm0wVbGtTCTNiDliKoGAeJD1BztJFDdKRqCRFMmr1Dfc9ug
6yioW2gs5wctI5SB3+SvdzR2GsSb0JYAFZKvvOZkiAlRIF8Vd7mjAT069D3tQ9fGMwmrVvL2hd3G
S2ZcqAutA1AFO5/LqB9qwJAQOgzJvrGyHGhYqAwXGlm7Yi0tGt7fwKOOdhUdZcFzQ/YklwjhGNGU
oBKuPvf2UUu9qNZWZm5xQCd2BOcIZQnP2VGPWMjIJgJEQCWZmzSzf32BLt6ZET9ACP9nPPw7TlZo
ZEAiWBnGAwC1myQzhB38hnjm5JTmjZLQETJMleQ2wKJ08z7SVoBBi8ME2A8eQqBlL75m5ZB84ix4
uYND3lOkxFMn3VPUYi2BxijOkgo+yj9mxLcrpndKKqUwE4Sho7PPQauedLlwW1XZFuWaM14kwNwa
P4gBAlXALCqkMNGIx9rBmjEouIVcFntZ/x5Fv6Cn7Ibp2sPwwsEMY8Ax4dJq6LrokIrUyJCGxNC0
KH+QMu2WVN+u+8jiGp1YEFyxkqc6yGxYIHHv5EFPcT9+hJ7piisuDgToERBNo1RyQUXeRvmUoc6O
+GQFR5mMT1q0kiYtO7uNNxwUXFWoLgubF2gAQ80KA84+skdWzNCJeSbZ7OoltZ7y3FP7I9EP5JeM
bD7P2s31eVwKHRr0X/EBSHEglny+1XK9qZgxQfEutoB1qMGc+iPqPAas4XU7S4Fe4wBwDBPi9mJj
bG1kg6JGCuxo5IAmT3csTMqmhNp2uukthQLwt7KNL28LcHnUy8GyjIklmpi1p/OQ54Ou51BP0d70
AIjWKOs+Sarty9Y45F1jOrMePps1eYyGEeA/e5ZpJ5mNOwNltWNZtcMtXvPLtsqAFdVerk/JxeUJ
n4dnMuSVaKo1AC8+n/q6NJQhmljm1IMCUIsD0v6g8qHfyAxgme3nLlxx5qW1RiODBqCGCZ0F8Q4c
oBclMoFjdHI1oKz7Toifl7MTJStrvTiwEztClgnF8lCyCgCJWf/Sjg99vgNqzs2MbWkflNIvh39x
zqJWi4c3voUAwTufSEB8DYkNIa4BFlSyBgCYoZTX1Gu3z6WQc2qGT+/JqaS3QGsoFqbPtB8GUtAW
Pb2W/XzdKZb2Cb9vmLhsoC1MBOFZUZNldhfljjLesfCQ1VBQIltb9tvcC6d/M3EnxoSFCuW6aLI0
RujRZVpVezXaNJBduD6ipYPndETCwZM0QdNICKSgdvMl0jk5+EjC4rbFa3D/bxz8z3h04T7Qg8Nj
SAOYCpSP0tqOybFWn6tyd31Ai9voxIoQMk17SMbGgBXb2tnAgpf3vUT7Nbjb4ibCdRN+gPwYXAKC
twVpH0cZEvFAC1y7+yWjqgdrpAE3HiCLeC1yrGktSVhycU7PjJdstCwSUaY3igs1Q39F7iDD8uy0
Ah4ZhIPkeH0ClwMzgRUNTBqgfRRmMEkLPFxDzdmpqoYaoUYHU6dmX4PTeIx3asF8Y9BrKlUdNQDi
UfIfmZEf0Env9wCi99WA3snfRrXGxLU05bjMENU2kLKohhBHcPqzIQ5RTshb4oLaADH/d1I2m0J5
yWdHKg7lGuR2ab6Joel4w0dZCSfB+SKXRGqhBZBit0PsZlvJKeAyWjgeCi013euTvmgKJw7ujjbU
dcSnXR2RheU2BlfU88FGN+Uwys8mGZ6um7mECcAG+cIjIF8ycc06HxJgj2Ym8zv5DIQ0ScKXvo0O
Tf9rYj+1ASD2sA2p0cmOoQ9PSjR6BqQ0XUmVAenu1oqhl+8T+JhTfxayxFYBz65kw58lNNi8dInR
l1vWAEbt9QaZnnRQxzAf7c65QVHJ7zK3VOz+GzxzcCdbCcDyYvUpMCuhohSPliq1r2OnRDGVWGMT
t5JqxLQpHIq9XRfkezbN9mNv1mmJqoNiPcUsto+jCTbfPmPNR4W/JaYxOhHe08oaN21YBIkfSHrf
UhUysB2NC1SFaaqX7QOZlZJs6gEFNher1UD8Jq4gOqdqcuLrQECVXmeC4Wvb1KR8KFk1owMyTuuU
dmVLHDIapV+BpDkLWhAzNXqR4zko7EqbTtVQ3dl1q8y8Ec58HpJS+piqtItoFFVzREFsirvVqM9I
rJsKfdd6XKrmTdITDcipQH4aqn6MD50+mQ9KmNmjB9bEIfDIqKb3UKXqXLXUAhN9riDX0FMF3FOV
JLNXvbeS7kZtmyzw4kEj90qd1bswqIk/xj3Sg0kvY3mj53ZrOvYUk5chrgK0y3V9ulHqtvAzQEBz
P7bRDOWoEbCbfdCM35gcxp0zjGivDA21XGvOWAr3pz4kOHQ9D3PdQzMdQlEFbdhdxx4JKkxWsnLy
X4CI+K0XFACAc6FkCgi+YKiJZd7ugB06jfd5sQXlfyz7U/UCCR9axnvAxzRpe323LgWFU5NCSjNa
fUNyCeWXOgR+XK3QWBGWR3TUfly3sziHNvTRAY+CirKYidtNNfd5CjvtWG+HUN8UVfwCRONj2Q0r
cW55Gv/YEuvo45QPkcLrzrO5Vazv8nRs9ciZrG966c2z1yTHuF7Tz/1qzzq/y6OKhRsvOIb5wWGJ
J5rcBXXUQPYytQ9B9VAMh3r8EYTfpsKJDX9qfBI9Y6NTEAKpJToBVDdK3tv0+/VpvjzAzr9CPY+9
g1JbrA3xFX0Cgh72VE+JC+iEw0J3KN/CyImaldvrpQPBIvg9CL/no9YvjDs3QNYThW3u4B3IKSvJ
1yNrN7A1MwuVXtjBwQw8Psc5igJnbOhN9CQVyLkG80m3+2PUh/W2De0bU4sKmqnJ4IQarnptVO+i
AnrmwKVbK651mcmClQN0IyiyWVzwhv/5yQVgthK7jHjZN2qaA1KXcMMyq3PbCVBDkHeg9AtM+kpU
WJpgAgJmoGs51O8LGnBis+zt0o7ktEApfUxpnaWNE1QD87pS+XXdeRY2Dp9joPs4YgoNcUIywpQx
zZQEw8uq18j+lYQT1Wr4jPQhZd/66Q78UtP8t22uKI2eGdXP51TOWBrUOlwW7dHbWDHf27Dzi1pf
KXMsD46/rKB0T9DWKAxO1iqVFRDWQbs5VB+yu9p+zpBBZ/dW4+i1lzWHjK3B4i+jHsYGcA2mE3hG
lPrOxwYt5c7uamyOJvtVN2hgLu4Ym2gurazcko+c2hG2PbPtYkoJxlY3N0X6vc08ZThedw6+DBfx
7WQowvTVEFU2lAxDaevjLBd0hJjcdQtrkyU4gqU2xAhzDCIp0R0hZbskso4Eek5qt4YFWAyTJ4Ph
83myp7LSivFyhMHk1r2EjpDGpPMIbnNGmXI7KIw27drj7tLosKOwiwFAQM7GP+nEpK2hBWGwUNFW
Wx1SyPdTdJf3ka+t0b4uucKJHRH+PISNNskh7IRKvjeVHGLuKapZgXt9sdbMiJ49pr3eyTDTgevT
HiwvzGq3zNa44BZqo7wvF0HJwEMiGIcEOwPozSPZQpW3jIYZb0MD0/2qD9BoYHSWAla9Oo68BOqN
fmlV0l0kR72n1VP+aQ1Zv1ebXAPFZj2tcc0uORBB0xMan4CHRt30fDWlHJJrtpShNTfW+nd5mtH1
wgaFgEaj0a1vhTk190YUDK0j4X0BmRyCrvcvVuBkZoQ9T7Rax30FM2Ox/qlgys+G6C4pVm5zSwM9
nX9h2yt5M5cTwzqT4c0GyatSKA6rjrN2F8ozUuD3cf4347JQ+cIFnCdxgkXgsZMyVFFwjyKL+XEl
GzeF1id40E3XROuWYhoE/zQQeuFAR9J9voptk7ZBwU11nXYLeMdDlJvO9VVaPHbwBMi92LZUTazx
hiyJ21nGq0uF3ougBg/bVpW3be+D3l6xH1QTLSjdCuXHUqzB9AFuhPI3UlFhCiXJhtTniFK7MQaU
KK2TztMu03XPzNuV1bqsVoIIFY8GBjDQsCZmRCSxq3qO1BzPqBmdJXfuA6qYH7V6yIebvH65PpuL
AzuxJpQrSTa0c5bBWoj6tZVvNBmMBEVDizXe2kskKbISnNfI6G1km6YhhGtprtMm5+OaDBliXq0P
zLobdQ1tG8mJieIO05s9pM5UjQeWEp+h++Lvx4oPQD0bUFPuPefOmWVFGYwDjsNQBzNX9qOzQjeT
KzDMRitruLTHQTCCJAXv4cAYCO4SzaaVZ5HEQTT3vTX4ckrt9sGwbrV4N4wRJaReOeqXvAYvQSC1
1XFW4YHmfGyWGYxKk0bQALS+zeCzlR6yRqcN2rHI6AbNmrbIQtqOicTlhC8oXvKEqVSrogSjQ4WS
QWdV+2rSwZMk1SB7GHWcHhpKIZu2tRq2MsqF8ALiMw3lRMPUNaSc56M0x74YC34lMWJjI82WX0Zr
6IlFE5wuAlUfkLyZwkT2JggpyESw/eZgV6moDuE196/9UOEkHCao23AKX+TN3QRews7ACZxlW7UK
oG5/W0cqtcM1dt6F3Y2+cLyDQnsVjHgX81XEKRjKTET+eABjegAOjBujOAbqir8v3iUJ+LzQzCSD
D0lMKoyohwMmmLWCs89oA5AMT5VNx/zTmO6j5L7U701zM1etf30q+WqIOTS6AbnHIyjL4mopFun0
YMAAW+mbpEN1HKWrPFi5kC/UX9GEyyXU8bSInhQRUWPWLFONDJuLqCAqmjZF8TDGRzNDxXMzNHeN
uVdVf450Z0D6qXxk8t86DE+LTDSJcflKBWCUc7evu4LU/TyiF1b61FFQkgpPlytHWWPzuiy5cEM4
ulEoA0QDEezcUDBEssa4IaVG9dZ0OnV0ImBsZrDcaX4ovQfspcn9MX9TyQZIn0l9SiXPMtdulheb
UPgO7tcnqX2LZwm5g7QuutAZtVTmp2CQBzn3gBf8Q2VRlt8SIPcVr8p7akW3trQCwr0Ip8IHCHlM
M0tlOqn4AF0JA0h8QJ1PBrOZgbpILideFjCvVo2VXXQRVAWjwlnMtLID9A5G2zH04vKmHjOahr7U
b6Xx4/q+WTSFfl9e/UCoE18UGmZ3QNwB0mxDk1IKNqXqpWBcV3uXsb99EOWjAtDOlHVgMAG2O19L
KymIHtQgZhvt+7ndZf3bvEaCchEFvkxofIcgLURqeG4CRd4+r1T0iodThUqvOym/0zUVk8v8RTAi
3A7COmRzDTFSEDITuQHZndxAUSno3rPeTj3TivVtkMzyUz6msZ+W5XDblhXpvbGTol2SRsZfRyXh
g4TDsArVuYx0ALdD1SUyys2gXbVcg+1J/8TCox3tKtuPOts1ySEynHpV8Y4bOAu+Xx/wBxcvTPv/
kHZlzW3jzPYXoYo7wVdwkyxbtuMlsV9YsRNzX8Cd/PX3MA8zEsQrVubLVM3DTFVaABuNRvfpc5Q2
1WYzxw8wk8ZuZTsnrqrtDelOhxQD8BYlcawazxyQkH5q+v66B18+AwTrwvcgkzbpE4cLl5IftcfZ
DJgSf1BA1YfvEvWy2mvqjS1f97N/FyzsOJrUvC8WaL4avGfpt6kCpPjr+rJWD+bJrMESGU8iX8kl
NKkWE2CWlOpPGt/k9L6fQdD617hlYf+EWK/lpUSzcplqSKZj2b3jieMpUbFxda0FUtR3keloeHyi
YHe+HnB4arUVgZYONJlh7eXyPUSsurgDd8RhCPzrm7f2fU6NCZsnZzoyRIAL7SEYXCN8TLTJqfuP
60Yucirs26kRYd8C+B3uYhgxEWyU/i6HHgxoiKVgy8FXV4OGr6qrwPtdULbRtgjnqUHgrHSDlZ9j
P7BJzx1ddmuuuDR6gkCiI5eYDMJzu3Ym9T4af9bdxs9YXe6/v+LPePOJQ4IHuI9JhV9RJLf58HPU
b9TsKdiSAFmzgjlsjBGBGh7vJcFNLAuR00hLMPPNRy11LHoko0O36G7WdhRJzUIgAepJwAPOndGo
+qgZ8iazm3BkvfXWkIwNyUap4HKyFg6ykLSDyG7RThIHxqZBTiRrsSJLoMDrMp5pIGQs6S5VOGgn
cepSdKvmrHbDlHZ3lM7QzUiGqbwbDbNBPYNmlP8eCEakweJchpZiz0nUOTTMlN9Sk6GdXQchGJ0B
cJS410zg6HQ1mrftbd+ro+RnuT7iPqi1SnPQhw//SzoKORFtIYnHTor9k6xQZNLFbWZzWXGKwM1l
PPswgjVtgA3XskBk3AtMdHlGi/MbVSWrnJjYSF6HnVcl5ldW6drfPimXr7XMHgBZQdULtHzQaRHR
ZIpUs2wO7fI217fgqGvOTdESBmE3cIKgPBXcro86Ps9xZsetkjrj+F7LkKwY9ckZgc6/Hp3W9gw4
KryNLchT6CLWLQDdAJ8mRKd0yhktH/vs4T8YwKAukDvA4AP2cr4YavU6yTIsRl840Lt90n7+FwML
5tBCaxsp47kBK0zG0NKizJ4H8xeIP2wKQraNj375XsVXt1CoxD9466DBfG6khOAQr5Mks8cm8OXY
tRS8I3KHGI6qv4bQFuPktqASs8iG5dXvc2J4+f8n4bSvwn6qszSzTV787HvT1kJl49isudvp2oQL
CmUgmgO+AX5N5Q2lMEcdXULRMNc3btslWorpH8j30adGOw7pvfChQCRp0mQGj2dtyoEd8c+xxlNp
+A5kx4M1hoatFdmtlG7NDa4uDzVEWULkWTB15zuYg3WkDXqYnXoDOpVcddLE/MhK9bUgv6674up9
oQLXq+qLOIMYgHikKeXUINARbh2HWLHlQb1tw9S9bmZtRZh+/8eM8O7LGq0rWwNxbgrUnqnDaOeA
wsYgwEy6bPe/2RKuQC0FOynpYasv3mh2KNK7rDp2W6ITq8n5MimL0SmU6C/Iy8I8nhoVd5WN4dLf
XZPY0CxjkDjG/LTG8qh+SIvMKfnHMjd3fYHrRxt3O/DwBihXRP4QCXP9hVFyrLBaJN9vzfJ+Mo5R
vFfU3yXf6fojUZ7NLVmitbwdgFJkasBsaHjpnnulFpcTEjl4pVFHDwq6WMUvDop6mvra4F1f4WoI
MYD6QXFZA8BJOACl1kcmV2CKtxhIbuR6F4TJFlXslhHlfD2JZBbwfRiBJvvrEEgYn9gysbpluKs0
RV3ySxHnQibTGmeCm2Qi3W8exvtqgHK6Zu3o8M7rLRzz2kPEOrEmLEiV8LQaUA+1O3lGIi1hIGPG
QP3wk0bke9BbR1n/fv07XZYNl0sGcGN8JfBnobF4vofokRE0AWCyBABsmHNbruIXk5avhTSxARIp
eiE7bVFVmDr8oVqTo3Sa09HKNSHWff23rO/1vz9FCDFBn0xZxnHtWPqAMS8El2PL3U5v3Wyrkbuy
0aj/YvpioTuW8e/zVTeQLeb5H3rnERIzjZ+YTqTvDEy1hfSdDBvHfcua8Fnjjrb9nBc4d5jwNuYX
Hv4YQ5TSUzyZAGQqdtf3cSVUm3g9YGEgs0HiIITPpqr1WRk6XN+66aPa0pFfevuNzty5bmflbjWR
xeEBYeAhoYotW22sSVznPSQNwPdWPxvDTic3hbaTs4bVCl7P1UaVbm0fZVTolEVOB3PZwsIwGQhR
gwBRM5sfRm5HxXhQ3H0HUG/b3F1f24ovmot/qCawGwqWeO4gEsG8jFThVm06ehiRV7Cxg5iLnmOA
JjUfDCALrxtcucZh0MS4kmpgYklsVs1hOQYpwWWUDIrfEcpaFJIHnLPrZtZ848SMKEVaN0qlt4uZ
AM+ipLmrGjuoFEjvbMT/tRvOhPYQ2DcksNRBSO18A7mld201o1U6VzWI40OSpawtFH6YMu2RjE38
SONJ/Qy40XpTUaZelBhdxLTIwOD29TWvXfToZKEPv0ynL3Rq578FUmhK3lIZvyW5rSgmDwDQmIMl
d0cbyCMSAhqq2NbWqOKqu56YXa6vkzQa1Oj52EcK8veRPALD7XSR8VpG1CfW/MDNBBytW5zXa0fy
dKXCrkskl81pgMl4fI+l90HxsnlRMbjRJTu0GhZvzUZtrVEIbXMT8Lg0YLCcCLgdv/P5JQ9CppSJ
PeTvcrQR2i6BQQpeqCd7uhyjkz3VMSupAt2T2ZXye4SaYg8Ru31o3ZrW3tTurfalyz2uZxgfARp1
o7K6GhOA9AXDATS9VJEEqgMKoQxLuFEroR3a7FpT9XoKcbiQocG24bOLTwoPF1TTVLSQTYpQJ95Q
aTgGPaStM1s1KglsLjF4n4YJXKe5lrNODj61EFKmaTQoN4okP5FAVp3BBIAelCUWLvEo31//RWur
B6JFW7gIAUsVgQnWUPFELzTsfEBdU68OGuRaG4+S1Of57F83dkH1in49ptr/sSZW9MClGrZVDOk9
ubjvMDhGeM1Bv/+I4GVHpeYMeeIUgJvwyKtkR7FNzHg+V8ktgjTJv0kmSx5GhzhysvHDVlJO/K6l
+4jyGQUp+rn/EbUhKKlhF0Z0o1Je3eNq2NjotRANjDHmqFFfwNis4OJWGkQ1aZdolcZm6kw9ZMwZ
tHn3Sj3z2ItHq326vttrFoGRAJchpNpQkhGiRs/Rp6AFmHHBDJLcd2GDOpk0p3e8l2MnCNtmI9Fb
s4exJ8hrob6xkAifbyImq61u5LhcqwJ8PnJI3udsvoll5T6LttAYq8H/dDuXH3MSMbSuTRWk1cip
rcQu+c++ezFmd5DRKf4+Knd5hHz+7fp+rjoJ4gMcAWdFs4QvmEskTJMaXzAbLBbkze0QbJFQr20h
xg7wjltQBaDTPF+VHMjpDFqrzB6aWyk7QLmcKL61hf5dPfP4Rgv9CNAZIt6RlmoNqevlzIfFQ6qS
Gx7xp4nGLsg6jhjg2UgoV/cNgyJQu1YxGyfigyTgPNscJPy22vHm0BildWvM9PX6x1k2XwysOF3/
GBH8oUpQC4h6GNExm2ylnJEkdbjy87qVdbcDnnHBAGKqR7wsIActF0lq4IWv5Y8Y9Ab+vNrHQ7Qj
ATR0Um2HkazDoP82rf+U7qDqudBowPnUC0ANCDqtILaQ/3eq08ZvMsFMVq14fRTYY5f7uf4+lKMP
jtSN4Li2taijgIkOGERIZwnBEWUTnYCYGMW2hjhBt59xE0W/NzZ2CUbi9zs1sjjR6Xke50YaIhjp
iQXwTpXYY0jcTMdSk4GV/ejPqJAWywSeacVsjn/9jz9AON0l+m4ky/EDQpJ7WuGb81sYHLXJb5vQ
7epHRXqm6hcaldftrh2O03ULftvUrUpzFUFaT0qPqD41Rue6hbVcTgXLEEIWGMzxyjrf2TqUQ7Vp
Jhw/YGNV2ZX7l4T4Gtl1aWJnkFy7bm75weKHRCEKU8cLdTbqROfm9DlAgIsQwmT5VrYA/Woha5u8
l2QL6Li2c6eGhBy1qfQiBBwis7WqeOrm4lkt5o21rHk+up8L6xXyAsw3n68l1oJMpT2ytaj9QdFv
4A/FfykinJpYVnni97rUZjz/k9oPL7i9TEg44v1qd6Hd8gcub8Sv1Y9zsiDBya3Ukngc4ONM6Y1c
9zYxKzbQhI1bCdWWIcGtR5IoXZ9i55LgRqYvfXZXN5iz3Mip1r4P2gjokUGtZFHbOt+8MZnpbAQU
ZzajJevJW1Xx3RAWj9ddes3TDICvAZsEXxeoYs/NBJGkz5qJ0EDTRDtIgQzsdysnL9etrNXsMBUB
pAKw3ooBIPu5GalNzKIbUE+KO/LecdVXiArtFQmoZQh/jNHt0HyoA3U4ppStLnRDHClahXbW0Q2/
X33mU8gkLjQyYDQRoRNqZQyor+cI+XMLVce4H1k6overlZCiKO2BWHYZcyhMxgwSLnY5b0kLrkGe
0JCXcd0gk8SmC5sRLSRcCUWhIcdKa0hgDBDRxoQ06yB3nJG9pqYKgyr5TQgJlkCRbZ1u4ZqXwChG
stNNEI6mYfEsN4ulvodUoui81DwUvQegBwtzye3KEu9D+7oPrB2bU5PCqnUQFoRVCCyCVY9e3H40
sV8OqjO3H9ftrG0vfO3fDyycT72wptiEMhx8C33nYixYNZiOYdY3YRsmDDTvjtl+qHPqD0PhJkoM
Pe2tebpNLxOOr5b2CgWnD6pxecAyBe2KnGn096x/cuNjiu7asbNTzW+6/1BwpBre+gCaLkACYZep
OkUpwAkI63KyC02LWWVwqyRPLXUS4yPpneubvZZun5oT9pqXyNQIGpIgBpu/FxN3e824iWOJBRZ9
l62v69ZWXQhTywvIW0NuL95ZbZxYtKlQvu2oM3GnrI6zBIHsLdHm1VXhHasuUwYLwcZ5tIriuey0
GHZ4/rSciZ77owwGHX5Ht6omq6b+8Gmg6wrWRCH+VnUeGXXCEY0k2ZbCnUqcvPSm4GesbiAM1nKl
pXsHsh4gu00RwhBPdGxBtYzkpXVbHRLQj316LxmDbcq3Tbtx2Bc3E+PLqTHhvSxjNCqMTBgr+qbw
ezBJMEK1do/5t3bDBbdMCTkgOPe4lsswpQ5Hc/rMyAMKARs21hwPtK1IMhUZwsRiaUtu0PovEzhE
1XGWdqWNrjOrFILxkw1Lq6s5sSRkftDFsWarhKWwhTiZCnHI4Nj3b9fP0Vr0P12O4N8J70HeV8CI
rsVQw/vW8JjJui/Lz/nEWTPeYyj9usXVDTypnwjhEHdN2BUT6idjdNRKr5L2cfasJBtet+LiuFih
kwp+TlSxRBcfK2B0quViNbUvxXR7DHrq+x7MqpL52W+C61aO7tJ9BNAb9SAJvBvnUUJpxrKZlyQ9
13vokxMPbBnPmjHuAP4+5KGxRRGjXZ6pJV0AOffScAXw89zeLNdjp6rYQ2D63MGgLqrW17/SivMt
CDuUcPEGx0Nc+EpF02RTraI9FpH3KjzmmEZNso2S9JYNITJoWSyZOYeNZRJ1atWdNemuTEfv+lJW
HO5sKcLHGeJUV8MKrlAnJQNjXcb3sfokQ079f7ED/ivho4Q96lAzlgOwPCulewAiuqQCq9eGa/+5
24SICk4A9EY1/Mu6mNFS0GXkmBfGvtUAw7GuniqMmmJKyQEbQgxaWFpGpZt33AIloqTtI9AE7hNI
gt+OtMLvwyMwgsgaafw5ihIPNrrfmLmQYlaDhuOBtlaQu2mdoDQXj3NosnxKAfdtcdjMXYf+BRBj
ZaO6aVYpTCfz+D0YZuktCZvw1oqr6X0MMzN4TDtFfdO6yXTKiKAKPEhm6FMw6/wK4nR+MDMFomYE
c9J+VVXFwOapLGO7LFHN3dVBa/a3Vp0S7qlNKke+HIbR91rvh++k5qpqF2UZvVUTlWNGwgDEKbRV
+h3agYU3JJj83wjGa/EEIDaAMvFGBjJPuJznCrdBLqOYGBSt0+rgOMpZpe1Gfltpbk6/XXeltZNx
ak0I/WHSxVOiwJoJ1rCuwjwS+KcoygzXzaydjFMzQhhp0hlOM8GMrP6S88c0+NZ3n3yrrbeWAEMS
2URVD6kayCOX1Z48/utAjywVo9B2wz8rsDHlvqrdp1Fiq9WBJD7gQxZ/MIyN5+ym2WX1J2aHNsLI
vYlaaa/+6qGXXebfsiYFY5ur6yCa0e4b4kIEhGzhuf/McAnnE6SOaIFYiMxwF2G9FORoBBC63O7M
+FMr3+d+9ACKCntweTU3Rji5FEO5YarvR0xVpPoj3oX7OSpvJtX0r3/hlYvp7KcIe9DWNEM3Bj9F
G2SDqaXuEL0CZLkN7a5MQVq3xQ23kk9g4biYFrCvZIosxIERFLGWg80yK42nMitdSiuoSORgoCLl
Fyrvu2ZqniqN/rq+0Eu9ngXTrgLSgQlJAEdE5kEz1M1mtDooak8veiV5kZy/WkMBfHf2ZDURC4F1
z8D7IDc11CfHhxiNz1aPn1rlSeuSu0B+Hs3KJurWFM3lF0CaiHE/1QLOGozhwiWn66DFHEwJZG5y
5YP3C9zhmHYzvDjKGcnGjRO9ak3BacNTZRE2FcIUOnJJlNaYom/H0pkKk+kGoEhT6SghwJtbJ/tP
geTc05EGUwDHdTTfgDMRrtY5BzsNjSFj7iVP+V3Fjvbu8HhwvixnN2zcrmug/1PPEomndbD8DASa
YnZfzvsA895ySHMTY6lae1eMZgygHubc98ncmOVNGpHgIJlZDFGZqom+gkmViN2mhoy+Qt4/SMqU
7JKcyiXTSJopUCYN2rco1cfXPgQGgSVaxG+ioddvJknKHqQEiVYRlhsPsbUYhewbvS7g83TIBgqh
Ignnpo36EcA10vd2gGEFiTY6wr72Bh261K3r9BnFrwc9w2hvqjJ57L6uH5yLO2DRzQNuHn9wuSFl
Po+SwRzOuRmZhEWoyQahZw2Q2xwdru2v27lIWf/Y0RAQkU8Ai7h47kk0Rru8iZQYdurqOVNBH1y9
Xzew/NAzXxQMCAfNSNtpzsvFwPgEv5Dlx02dzq01CO7e6pOapC1M0Cj09C5goG7dcPMNEyLEqZQT
BM9lm5rIYFr4Klkb32F9mwDLACUYmMk04UYIRsXowT6JNSQNMwevrr8pxt+nL4CdAai7wBQBBxPy
CsDWZ6LGUo7HQ/5dVSPfasxXQ96Ct164LoSRQGWD2i0KdWjHC8FuHpLR0DkiwjTMzECLEFORXeTn
QGJdd62Vy2Wpi2McCNA9EIWKExONPKDBTKfc5srbiOKM9qMvnVp28vmml160zgs6FkU7lY8sw+CT
pN5nMTgid5JqK/hv13/NxRdEgg8CWgDUdJwj3CrnJ0nKkpkgJiGPhz5SGe26CQR+WxfJSrjFl0Pi
ARwPpIfRAz63QjILb75ozhapxHuINz4/L/qFEMF6mhgkPHd/LwIGdgEdY8yYQkJIFONQF/WmOgL8
ZIfAfAG5MervivI6bg0yX5wvpAmnZgT3x4NK5U0JMzmobQbtOFlbPF0rVzAsoBRgLAQzFwQ9ejbF
cq7DQql27iSBhNcBFN/PZjfY0mxeWwxo8PH0gITGcpzPv5FhzAFcATlPaiXtQ1vEAGu0eb7hbyuX
1DIhaaC7CiGGhcnm3AzANapWSzy3w8IKUSRqFTs253v0U1hQRm4F/vlk+hj73MsaYCL1p+v+voJG
OLcvfLMkJHpvtHWOXiG4lHnP+ETA8idHxzn4qpvYm4iGGU288MetMvPax0SXF6ks8incz8IOl+Co
UueiQVaJ3kzc3ylQDsHDJRgPc7rVhr0MZ1jmv7ZE1FgMclktApO6rc4tMPSQAx8PEG6gW/WD1TVh
4hUtRQyPKGLpPI0MdF+MhWUXdUUZtHhm5nXTMWvfC+JvfLolBJ9dyjhuOAv/2BKiyNhrTZeasIV6
Et7LvyUZ7+WdEZS2Zn7MaMHEmlcCiDg+Xze8skYURxbyqmXqBz/g3GVB1BKDWgzMm0P+FRaEKQWS
KowQJzemlbj/wRYqf3APUEjjz7ktMtR5kXQQzLGUBl1tX1F8qdLtqOlY+/ewA4w6ANYNKyDaB4Tq
3FbVTlwJJxBPWo1vyHdzaqFGK7O529i/lS7tuSHhzFXqVBvZCENdfkiju7nyR/WXQt0RdXyzY31x
QFdQUl7Lck8bt0sfr+/pcq4EvwG9ODreuHUlzLQv3/ckWyx0aFXhoQiOf30AJhLkBzFUjxbUgPlU
NBUIpX+lW9N2K+fvzKZwr6qIpkq+kG3OWuZZiSfnwc5Ub/R2q++8tTghqFS81ZNqxFyWqiaMGgAR
mhPr0k9ZD5xW6+1Y8mL6dn1Dlx9/ZUNFkQHkEhMFWyXYI02UwW9aqIVo73OjoQBnj0m9/3trp49e
4fNNo9RjRhHPUFqCqwpT/Gl9S1B8T/no8Q4cVtUWlzFgwRcrXN6ieEmhIgoZAFX4fHPaRrPcyZFN
qkIe/D6rgh9z2HSjZ5S1Sb1hypqeFRWxiD+lmXWoSdiUTlpH8qsMaW+AgSttn0mBGR/nIaRfQVrK
X2NTlDckNsL9lE2g/M5BiUzDAeDtpszqp3meR98sePUgEWocjEnRfhQDr/3SqjSIubVVENilPknv
8djG74acgFVnqIjxHdX7InCoVigSU8aR9w540euJ8Zj2qm8MRHsa0qSz7lOrKBPcOgvKNFT7qt9b
YW7IXp4m9AfIwUjhlCh91m6XQbPQM4Lc+l2VAQZa2lAPSzcIiKa6UNuSR79OpcS0pwb1crCVNOh5
Fz2vuBfyfNT3xNR6+k2xoiZmQSyP414LctO0477J0xsJ0BBsXBdy4JfV0U8izWrvgzgL272R8XDX
WsYEE9aYv0UYvr8fOBoLbBoo6HUKCgrgWaFT4FSUoM+eVxOIHXQaAGo/h1lqZ3k2mn6uaoEbKDW0
pYohNG+TkpuljUqHics96JHk67hSQKqTadMvcBTq6KhXBgZvqx4MTg/REMjtfkqkFjxGhWnVLCZT
9lRCpPBeUaoxdkdMa9wpEwlGSDhko+yBpIf0zIi14q1X9RicQFY16JB/nGUPeDL1A9Uzgz5m1gA8
ShuBHd/Wm6Z1tRkgNC/JILPE2jSq7s1ZK7rnGfRpnZ1bVcFdy8ytZt9WrfQhyd3kS0FUxEyfkhDl
6zoxh0Od1PQt0kITNLtBOPjS3Exo/GJa6QU9npjbSV62j/1QqbXTlQCJW60J8VVTIcXnUOnDrz4y
+I9yGqQ7DcWOHddD89CRNMc4Q9ibpjNYPc1ZJBnz3soq8pxaTf7NGnvegQwwNh01j/hB68IkZHFm
Kk9VltdewJVpdtsJMoWsGcL0tZRr/lCXkHdAM39odjTpMbndYIobpLdzH/wEddf4WXLSUMiLNLMP
1IgEljITA1ZOMloGBuESk0P+LMccMyVT8TOfk3RnJER95XJn6U5Gg/I3KsWNZoOGwOhBkZjPoFgY
zJ8h+PEhpiYH5WNc65VfU13hrhyZ5j23CmViaF3MCetjC9WcTgrN0C3ybECFUw2Sn5TISufXHVwT
3o1YnhpdMXiDHi1IHzku7rK8DRZtjmxo2SyF6BMaeCDckTGdJK/AYf0wJjkNWZr38pbMzEVYRtEC
bJcq3ld4v+I9d37PBYMy9F0nE+CNbNLYcgSVGUOxE+mOJo8olF4PyxfvhcUaBASBcEV8vMj8olgv
miyANWL9hJ6BPWgbNZg/OerZNSNYEPK9INJAWZigGw4qus94l+29efdb9clN9RrbHz0DCQSTHJQn
vWhj5u3iUv1T/vm3jqWc72RfNmbMMxROCsy3oDPat8emfE2mBJCukeXNrhq2ajVbJoWPl+UDCoQK
Sinh9J4BYiMVrMSByDDU8bOnum1tEdYs2Z24u6e1OmF3lW5u+yLFGsfxSBVPhbSDHG+l7MuvvjAC
gUnUF0H5fJFiDkZkEKOHEeNF8X/0Tvqa7YfBl/10X/jNju+u++QlI97y4U7sCZkmL6CrokBThvWe
/CT/6H8o9rfUDhpHebgdbpVb05F809kwunjDtUUKCYrWzmkENCyqYGHqhBzcXbUzW4e+sxPNZIZ5
H5GacYiLpI0jbSn2rB3DhU0RyGHQDoHS+9xV5TA1UrPGis3gji9c7ht99YtE9s+O/vv3C5lQ2Pd9
0uX4+8kEigi1dyfKpPku2+KJ2FrHcj5OknRuqKE+Le5YQsAll3eBtIUd+n+c45+liMzgtdYRkGrC
BMpdZui8x4/zbb/7xAho9FUcMmZ4uVe98I0N3DQrPOniwIrncYBZMANN3x7zL8lGyoLE/DC8fZ+c
fP9iQRluq86yGk9wGJbJU1wJ4kOykyASjnY7YbPF+I3+qfiTT+/4V+s8P4B+YLqPcBZCp2bJi3Qw
Nl6xl1WWxWtOrAsBlFsN0FMBjsSkszlyy9eWtTUbA5f4yvdoK8osPn5xAC2o3i3EhUvr49x3yjyW
kSNirckt/+Kvio2O4cHYy/74rfwx3tQMiLtDKrEtn11d5jLkYS7cFTiFgmHwqYzzMGKZI3RYDR3z
8yxMjlAXVad9pTtJcORbwJBL5TBsrQkorwZUNRogYjWiSYO+qwgWm+du50pu0THuFwf9G8ixbieP
etbjsENG7W6hoNYiwalhIbYaDW95j8SdpWAjkNgkP2sAWXN9I4avBYJTM0JAw7dE8qnAjKS8mVBl
N/rf1+P1al5xakEIacQMAiUAOJ2hIM2ZclN52kPLWHjbhI7BKHtpdoX/CIL9h61zsbKFGFIDpEZD
MxsAfGFtCjTl9LnGfDBvXmS0s7kzafvRer2+wMXrhOMAK7gMFhAZqNOEgKMmy+RYPSPOaW6B9mNU
p8D1bHFKr3wn1I4gBIO5OxmocyFgS0Ftql0x4tBZL5b5KEUbc7/axRschWgd3WfoA4DP94LGt5e5
3iBxj+wDuOXscGfdq4z6iRN4nLVefEjd9pA/QgvcHW1Msb8+DL5+NJAVFix/aO4Raw6Bqx2Psw+e
473CQucls/9yp4WfuOzRyaUV0bglmD6AdjE5psMhNVw1+NvjABP4hmj2QzNKskTRuj7EOGI9FBFe
Mhhv/KapG3//Rexc/n4U4yEnDbZkAPTOl0B6KYzzoYzsVv2S66ehvRkiPFScKN4wdOH7giFhr0Ir
wLkIIVutQOB3CG5i813LXGmLEPzPyOyZ98POn1xoIR4HslY4Y9mM6rBadliQY7yOzHSr29RVj++V
A+yZHfrtbXzT2/k+YslRf8y+WfvcQQbgk+fS3cJrXJwRzNdAFAt470Xm8YISD6ruUl4XA3ivlK82
drp+C7u5sqlnBoRQlrfQC5owS2nr5v0ceBh1r4Bd34J2rfgImq/wPR3dIUA0hKOeBnhp6+1ihd9l
QcMKBfoNpU0zNNacvz5Rp6YMAfcoj1apyiNMjfODVvpdc9PTjYRsbTV4uaqoBy9kLeKlnZWRNnSt
io+ifWpQmC4OQYPZV6B50g2XX/v8p5aWr3cSHgrFQFHJgKVSB3SoAA5kiw7xcigFHnZqQvB2C6x3
Ullp2C/PVFjcMMVFVcxtQn9SGEHcnH9d/0CXvBOCRcHlQmts5GyExZp48SuxmGZzuziEtxyplvap
U3trbOKyfyCYFPyvJTOuCA0mu5uCQIIUBn9b9mhLP+Lc1icmgwrQmfzrC724RTUw+oD4Bk0nhEX0
fc4/XjsMfao1emTnqKakL5rhJvUGYudPT1WIVbCBMUmQei8Ep4INlRgQBRzBi4eC7RFKJYzemPf5
t5GhruslX4YTstJuWXpbHL9Ud2BH4IEZPebs58DCj+vr/dN+vPZjBG+ldd7obWlG9mSjLAl5A0eb
WOvMt5odfbRu4BUMVEOlE9gKM0oWbNz3K6HsbC8ETwaOOKBtgL3I1N9UYyidMZ58K5stMPolGOHP
h/130wUHTtJS4c0MQ5Orspw1x9oDnfpzaeff2p28m/2X3ta8jKmu5rRHy7duuh16ZH9L+7j8CjAq
QY4W1y4y+nP3onSwSrOy0GEgTqLaCVJPej9v8UusRCCABsAsgSaGomKg+dxKF6tKbMxdbOstUGHP
cf6y4TQrwfTMwPIDTkJcHQKLFbcw0H42CHIWy/bxAYLJ++hjPkr3uh/aeeS61n6LG+QPUEB019Ol
XZydmCu8h+XGLTPW/9C+On++b1iEucY78s5vmxj3+lYGv7WhwiHpla6IchlWq9Rr8oe2+rq+oZen
AOg9IDzhHQB8XKR7cTRYalOHgOMnSruzgvZItRl1/xITBnyMthC2yyadbyIqxgu8GA4I6ow/OfjJ
5+vzpLYox8ROUDzMwJbwx26rsLkSV2ADYh/I5EHMiff5uYuYLSdV/4dc8n28x9QE93sPKXy/C33T
stE7dF1oDbPEzp2tRt66bbyFACfVMM8vPlKoUY9yTFHBTXdJx8anwgMPgz24DcbTbWJzx/o9G/Z8
F3rjzJpDt/E+WHFSrP1f+2LJSUriStVG2O/s4BHMPDVuS+pg+tcf3P1sD5Ej20/XPeiyQIB6/KlN
4fkXjyjYQTIJOW3Jkj2qjjfmD1Kyj9QG5ysW70Tu6Abfq7utAsFKMoI2AAIaSKE0MOqJtchKKbuK
TiHY4+PvZmBLkDTod2Po6xDkKMlDD0oi3rLCkFAJ3bitLx/1WDVua8huI+PBhS14mQR62YTM4CFO
blUn2efu4FouLjAU1JnqJ1/hs3kHiqqJmc742dndlornyl1+/gOEyBBbBjgpTPyAnIFJbQcVafmW
frW3P35Rb7qBqtNhPGB8zMWMDVRJDumzBmCwLd0c29nmAQNKZ6MEuBpKTnZEuFDx5htnKwFhJ59c
A3LRZu3FyNhDsuHkl1cAwPIgdkHYQjKNrvn5+W6yuQu6LkjBtHYvRw0GM7yheuiUxquGn9d9+6Ko
iY+MOAX9W7yIVQjXnZtKuQ4otQZTtOysxxTCvo9D1hzmKa13Zd/EtjINH2ozjYcUPcTrti8jP2II
npbgkYQUFLhyz20PoTqSmmI7QahtB2bhNltME0viIQZjyIHBiI5ZQwwgnFsIE25khfF/nH1Zc5y4
9/YnogoQYrkFerXbux07N6okniCxIxDbp38f8q+a6ca8Tf1SNZWL2U5LaDk651kmAVKqNo6GFMxp
bpJSfGucIWiB43LQ8f2LQaF9B+QWElAM7TJkTJTg0HaEfkL1ELul36xxRhb3Jb7avxFm2yJNxzKB
ezlOI4JzF8RTzF4Tdj/gnRjCphVcvW3svyUvqElHwacONMfKEJfWDOBbSIKmG+CLfbDlwvwBxB00
8QSy2Smdtu6jh85frUIvLpCzQLORVlacpqZAIPqc3gJiMPqQXihvxCELvpm/zK0LBayVrbd4v5wP
brb3kiwfaW0jJghkL/pRD6wPhfn8x70XAUhyfvZzTbB5aTpRyoCUJZC1wPnPVkzrmBnc/8DMpxX1
rXiT87D3HkBD0mNARzr09MPrS/Trg9MF7htfD7c3Cu10Xn1ABxjykRnM6/Jh21v33ZRmouY9tvD4
9nV18iD94v52pYQXgBMatFpZQNOILrblFB91yMl9yZ3sTi/3CNNyonVTvSMzjx04WNUjjz5Xxmhe
jUHmdM/BoYzaEjFqz3o0oRibKSvo9V8xTW692NxLVMGNUX+PFeCHyjiUyVp37MvhczFKmFlejhKd
FfjkuvgFxSSl0cMBuL4reXNjN31IAc0YxBrUcfHDIvcEqRp6pCbeJ5chq5QkajQsOFqV0WjvNNrJ
dzVGKDDpQ9c8cdqWj5Wu0Wxr0hIkN0adKLo1IivZO2XRkq1KLf0I6YZujS3/5erEZFiYAxTp8TwH
dP3yl8HRw6phQgHjwky/MfRfelXt6x40oZhqm7/49KisQVgESm/Auc1iQbAG5RsnwfJy71j3ChNw
X+dQDk6CrLjXildb3Sh6zNpXbq+8uJc++Xnk2UO4zU0puISxuj6cnOpk5Ac4hQSU3Dn81Rj3K+P8
Us7HnFLHAuobvRfw12YLDBd3lA16UQSlZ91ahfk0tC9eW26iCLz9GP1B0p10Pbl1NfdYG+zjevil
sVI0XSaNCmix/0ldzx46QjVUVcBrwRPQexsohy4rAS7TDbjU3+HmeNNE1trBtThi+BwiWwH4AV3Y
y1Wk9QPhLMKI+4S+9KZ+1AYj7I0Gbh92dGsb0DVPvKMO3XvKPjMUmK4P+WvZDDMO7yP0ROE0OgEE
LuMTxg2nbeC2WNS3091eH1zgbCsXb61u73obF7UNePWRMINyHN0mxdonn4q185NzwiJNzQVCQTK5
/AHSE6xWOpwzu/hgZEAww2XM0n5zgQKStk8HQAJP/VqxeulL/9GltSHjOV36l0Eh3BlVfDrI0EKN
bxNA/f0e0MmTl3nPqITcOTH70SZesyKQs3RkoD6OeOAko+Y/G6tBZI62ZQMsekV8S+W+Y8NKs+98
3YhWSkfTCGbTCsSqA+D2HzWe+YOalSBQOIVeBC395dVqh0Q5bIoaoiHysK5F/7XJjUtvgk2jAYWg
IEhdTqhKkd0nHqy+ccU+9yhhQ0MaLm7JxnCrXVc/tJ4etIptIyNeuXkX5vQi8uxTaoUdV91kMl6z
hw5YySaXSB+jLXFWk4yFCxihAJ6DCAZAE/OmgDaMABdkOB+akRwtATmnsrjlWhSSUm6SDC4YJd8W
7hPqhjdjZ+9qfY3qszhYGOjgiUHARJsL5+Uj6lk8x2BH7XtDT7VW+2XzVMdrCdzC/kCSCuyACfwe
mF+zBE65GauxJ5FOGeooXRDYwWO1K+OXljd7LesPKet3KyfR4op1caECoITi1hyZaJWOkwNbXASJ
ONBiL+jRiHYy3cMTPnf3fAwz5xuFhY+3NeNXLUfZGQr6zr1a8y1bHDto05AsRkcZRL/ZUiZezwEY
LYIYVtLw+iAvDj25kgUJv/FSur0+7MUv+l80Outltf1QibjC+Z8XLZSyv1U1cuXegmzYyjNgaXpN
0FMwsRayiHnDn6V49io1wsYEoKlSE1BYVU+5Ud5wkjz1nny8Pq6vdR6cCDh80BOBTg0gZ7OzrtZ7
XYBvASy1N/iRUfplvU1QOLTKU54FEONm4onlb8IVqAG9XA9uLRx+57GnjXx2kSdtZ+gyg2WLkUeQ
ro9vDd6sLNeFhN+EFTiIq/AntSD4cxmircuSu8wtQPF3N26sAqoPyALF4fpIlu5niApB33vSdZg6
AZdxqLKAPwcyOqilV+xExC1wgLPoMXMjL2xpn+64Kk4AMCM4icJ6sGKfR7A0zSL6CkX0BuSLbFjJ
WhbWEj4s+H/4Ax93vlXTsrayAWynoEhqZYMlF2f7MW9KFcCWgLq+I0lyQzUWr3X5ptHObjUooCJF
g0kUGIjzUqktgKUuDJCEZLQx5V1nV6GJ2qwDgk7q/sjqsGnXPsDCoX8Rcvahhcq9rp14SY4Lknr5
6kk90PtsAxb/g0OkX/BJKYVQEHFN+PR5HpwqzZVu9J/EYDZu7CP8BaQeaj/zB3U2IEmLFTaTJMJv
U8PvAA+v6GdLmhsLtGeW4MKzfnjC9ksqd5aSoKPne5E9SNfeJ7QBvQKFXlvcMDg7c8Cl+3JVdnBp
16HiBhwvPNDxFJ+lsm2t4mjwsOty1FC7+KiSd1g9OyRkdfQaW+XBEu9GTXzT7l7gdbSNY+lL3Vw5
55Y2JrYjyvlQyf2K88MGgADciMRHEK0JhGX0e0mh1oOOycrTaDkS2kvA9EETaY6eNJy6StX0NI0t
c+/CvKFuYRqcrlXHlm4IB452YIPCIg1s8MsToNeJFlOZlYHLoftW70XyKYpia62ybhdW+oTbAEIY
lfmv8uX5IGjcxFUJ2XeA3zYcfPot1WWDxE1rX1t3cL6B7mTsM+6Ut7VTo3Rtw4HYyss2qAwvWrlB
lvY6JO9QFJzMeb5cIEVTGvaYtHlg8292+uCy32Z/gK/DmD7w7HkV8bcwzaj9/RdudmfEjTB1MYXj
7ORCR63YjPLNWi3GLTx3kFNNWDVUqZBdzDKrAr6rhDJV4jwHgeSWFZ9K+202G8d6p+auynfp2mH9
tbo6FaTOQk4jP7sNRayK1kkQcgiMUH6DGcfTTwi54xXtqxvu5/7Dkf+jPajACbOVg2thUi9CTxfJ
WeiBl7L24rYM4vyjghyOmfpyuO/IWmNl4UK6iDPldGdxWMb0olaIo5npVqs08NP7ALY5B1WUPtH4
yv23lCKez+hsS3aEi150mNG0eR9l74/lcyeedC0sGIR8ve1KDkCXdibejQRW6yDDg2p4ObwxRjk1
J0gSYXfqgOwl+17u6qoGERZnkH2UjVmRTYRq7HbIGvmmw0ToQaPeQI6Nk6Gm3ZUGWIkJmUCegzNE
W2schkdzKHQH5G9C0gcc59Wu7HLL2QuW9D8Soy9s4GYisuFjhHslAnHhpq48EN3AlrNAVrBbcPF7
qsljqhfaRkznAMlNpgVwnjI+vUav92bdJUOoZ54mwpbHuRPUPXPvqAZ3FB+WpOUDiSz9pTKN9J3q
GSSTNMMFwsGr9QiFamEwQFOLJj6orCN4eEE9ITQcLvEbXHXXOoxQP4WBxA+Q1yAzZdrymVSkK8NB
VR04YI3+Ha5VODwtXdgFmgkRt7eUV+Yxgqh/5jdlh8ZrVoOdtaszDdA4HGSjbxmpFSb1qO+9ygSN
p0mVOUKWufdQ3uvzCmc9monHLuGeCqoodj8LA3Jjg3K830lUGoeMeGKHMtcQeinj9hEN0QLKv0OL
eSswyX5UgykUVo5SgZ40NguUbmX/VOWgTjZEOMHMSmKmtoIprnwpY/o7Q6P/hyGawQ2SqJa/VG3k
z4UoRubTakCjxNW83ynF9D45hRPdSaPX4yAaYKMJ3QkgdJoRErkyiQ+4PXFJd567a3Nm9gG6O4es
UfFxhCjxQQ2VedCb3v1R9WUnwGTnUIWVNVaYJnuSH8HsJdkpp4W7ge+kAD8gVfkNKVp2Aq9Gk/sh
N0CdSCD8f8oU1q4/FGbxbsqBQfAHWpZWIIexAqvToV7xWPYxv7HlQIARK8dqhGpyVSW+A4IV3fQJ
hG9iDsMgjY7GsyV7gZZJBX843ySFaTyUtM3LjeoMFZ20RpLbvjPrDVHE+9l6Q7VDozCnEAIw7Wwl
0Vh84XgoBU7O4VhEf3rsZ4eOlA1WT1bi/tftgJk7Xp3M7iMRdyTx83hPit9yhIX3re2uCTcshcaz
HEXKyRIYsLbZuVq0jVfVMGoBS53e1m17R6PPxMx8mpQ7E+GGrt0WZndTZRASTwu4oxUrh9LCEQjE
qgFoN3rEqM7PjsAcxBGoB0ONVmmGbwY7eqs6C7tSDyDrtBJr4XQHAxXdVIeakEuZ10gNLaW10Wio
kSrftu/KzA5EvR/YCyNrvnJLw0J1DoB1E33qL8oj5dDh2KyiEnQwC/XYyiqOht6r1BdjRaGirQsV
jpGR5FBAsLs1ybGF6xLVfWPCoKBI+KUsifJzK+MRPP1UDO8ihYexJk+NpkPxYE0Ifi3U7MaEMJ0J
ZCFCVX21dyvI9OFbNn0SRP+z9jMKrGisoicOFyy83GYZD+kHT7oDPDLiNt+wDGqAplY8a323iZ1s
A7nATd8XK6n5wlPkIuY0+rOt6USxzdsYMVNw/3NJ8Ap5vn4pLyT/5+niHDTESk9Yf/QiSjDCIUIO
0qf0mbtCb11YjudR5u/dnMeqHTsFhQjl4f7W3gR4NSK3YTCRbp3I2rXRmoLKwsBA2IBwIPa1BTDD
7HM1ZKgF1AhwY9I4qHWFnIYdUmH875khmCHwSgKqACWpeS21QVvFLXmJzBCS4JLuQe5H8vbirJW9
lp7OABZMjinWlAbPD6rB7ktSRqIMcuzX96pPAIG2hxHyLE2barDpsCP8Ch4nAyS9OvDR/AH5zncQ
qNoK2loRcLWR4dzwuvX2PLI55A3K6IaLTttAnbVFAbaGT2mYNF3x0Ke2C7KQbHmyctksLuiz18ks
AxQUJW4yLQTpoJzWxajyJJysfJOFc/ZitU0/4mzXwAxoMDoPQSzo9Jj93lCf0nqk4pdNN9d3z+Lp
A8IhijgoakHs/jKSilXjGAUeWy0qVRBPCInYQ7PaY2/X4yzun7M4sxHFtafQIcGIyLRfoHjiwh2w
M+It5Dg+KLOOZZKs4LWXWiFY1yhQQS5nOvBmMb1W5FRXsgwgE+FDIsTnab5Jx+8cRg8G/w6lUjMN
M8sIrw91ad+eh53t26TOMxPqDmWgaLcpsxcyDLtUrQSZfvusDgULNZiBAT8Hp67567VJgZtqdZQI
WnRHI8Lvk0itzN9aiNnRbRQSaUCEEFkGw9+B8UezESvXw8Jc4WCb3G0gdjP1PS+Xn6x0p03rBiUV
vXzKa+1HxNJtxsq/qGCch5mVFJRIpd24CAPsbJneF1Cl4uIUA//sbUj7LbN315fA0v7VwYb7o1AI
ddTZEsgq9KwyilpoM/CwKJr7eHQ2TW8dzYaFTjZs/yKci/+ng0osyrqzcPFoV7Yy8Ohm6PEZY7qh
lR2apUSXnp9K7XA92tJWBsLm32izdVG1sIWNB0ST2v3YgcNiftbJqaFwwgVcdO3aWCo+QSQAHj3Y
weD/zFaIlQhz5N2IaPY/lgNhlV3f/U7jF69jYaU+e2sNQLT07YCtg/sPoLGons4Dkh7d2iipAiH6
DS1YCeKp1UOkKQ4GDmifstXP6xO6tAkArPEmBcTpETP7fBnvi4ldgM5/EUHm1b6PIroz8aT1r8dZ
GhnedFCaw0H/FXTrDoMjsNcgBFVv2vGmZtL3+g2XeNGtMd2WQ/3bHpgnZYShfj6mSGod+V7oul+I
18Hmfsn2w1qXcFpuFyfhpGN3BmOe5c9lA4yGIIAxm05/6I0N1K5hr/s0rqGMvgKgZoFmDy2UJQ2W
jwhU3pJPuR3fs6N1ICcJ+s3G2kKgTO2vf6+v9cLLiPOkM25qoBSxFgN9CKzvxb4P4/vhFD21e4gu
nPoA3Ikgf4Rk2KsBpPSx3F2Pv4BNv5jaeecwjw2GYg3i84N27z1HkAOp3iBIdeu+DNFm3Dt4XgfV
i3kH9vL10F+2xGzkswPbSJuubwwkb6MLpYfkG8/LbbOWYH85WmZBZrmPZKKLJ5GjYDTgtAXIGkzG
n2qv94tGf4uMxs9k59edt5JBfpWYmMWdLt6z7K7HuBI2rVh9197q8R6SD4H4Z/B8PJHM+y7sj+YN
hAFC8vIXkzoRQ3GuwTtk3hYquxpqSRYmlaVwuo53snhj/7OS3jQ2iAsD/IkH5lc7lCpqtXaKUXl2
u++o9w/8Xu8bbSj3AP2u3HuLq+S/YPP90XokAWMTwTj5h+qbEYBrvMSuT9rXLPJyRPNN4HAKOQmC
IJZ2y6ywtW9jp4XMFNlKE9C3zVj+MrX360EXz7Szgc2WP49HbzAYYnrCzFHVi0+0HSxIOaC6Cx/P
Nf+utXmcbYRMZ1BRL2IsSPLI2UPVwiFgBXC1FmK25rkX89GJBD6V+9O1fCir+k60cl4ubyygAHTI
NE9WKNOPONtY8DCkVkcxDuqdNCMYq1Nh+Q2YRGTP0gMVL44WBZHuk2hb0XsrhRmabzYrKe2fbuOX
C+nsV8zyIy8nJVyv8St6edDRZOU9HqIbJ/nB+/tMUbDpQzxevXaNurW4aM7iTnfy2eg5GsxGWSPu
ED+bdmAm+7EUIZTjrq/NxQ2BMB6UXaGMC/bDZZx6VPBTZ4ijWVBJsjAOw5Z7xuA0wOAVxCetbN0I
tZocuVx5k3zJK7AZQbbDewG9XhCXZncwrD3pYJiInVTuEaIgYQoMTdeT73bhHKK1C3jxU/4XDu3+
y6H2jlsVg5lAohBMGeefsjfCCEWm+ql0oSCXy5AX2yzvDmCGXZ/kpW95HniWhNpCrwczQuA8rsOK
2IdISFDG4dISrWWFX0vY05xOpc6pq4W8cLZuUlX3KheI5UIYzm8JuB4KtX+ahoPd+rTsN9PflzW5
S4wJBGaEo7ui4LY80We/YZbEQRi0ydMOv0ED4PMFAlndTWbn4NqOAGPlemmEnRaNu6h3h2MpTHmf
oe/WgJa7Atb8/0wGrK/+Ty5vnosbPM0gD4EfotvQem7CVu1j55fWbBO6jSy/gHlxh0lC+65fO76m
I3B+bkB5zcFLBxLiqD5fLraKxMImeoEjMhruiFbBZGmt6b24rIB3pWABWy6gDJchzMHzMkB1MM3i
u5vsEvLpTRbUKwnO0lkP6zUPEugAndG5RVms9UQrSjnlGfSo7GLPFdxNh5/Xt8hXQBbWLfAlOIQc
qASjCnI5GCctheHGSKPMFkcsum1vuaOh89KgssRUar4yQrZxkzE8i7uffVm817XzCKErLzAy8soa
a63Avng04oWFMirAt3jKzbYSypi4mCRsXpI62zDCniCWvke3LwAlJUyYeLRUtqHALEXpSsawmKsD
kAXSC5buJHR/ORtmknUt0cBDSMoHafc7Ia2f6ZD4WfM0Gk1oRPwfF7JXkP9pYfPRlh8NKvObTpqH
miZI1FCL9T6uf6Fp084XNL6Li6Kvjb+82QcaAMupAJibqIbxMWkfM4JCGIVyPOvvChjNMjyyr0dc
Wt/nEWd5U9l66TCMiFjGY+UTpGu1nn4I0OnpqgPO0io/jzVLmgytGXuzQ6wE2bSH9qxTvpXdSkqz
dN+dB5mlTZJqvDY8BBlwBMdx5Ytop3lHhnZ/u7k+d0uvofNQswVUpI3iBYdjUw2R/zrfoMHuoPqe
RKGJd94QKb9UK8f+ckig1GCxgdNo7iEUdyVwPjZGp7MKkeJAJuZh8HRf2d4ds2ufZveJNt5fHyiZ
bu0v6xIED8C3p9x9Xp0DQt4GOgXnk7UT3yyQjPGMvS1OBMJzN9pmCNgBdnmhBeIjjI3C0Wcv71UA
5a+jeGHv1ae18o2Xzn3Aj5BOAVQy9a8vd66WSTpwA4cyuOc+QJ53IlrN2RYXKxp/UEYh4AbMZZaK
PBvhSwH1ZPZoPRnb4hhtWi/sA4gq76JtEpadH6zJbS2t3emjwvltInnPsTJFOQE9avBnctsZyods
aDtYKODUpKFIgaqOo4Y+1TXEm/3rH3hpsKD/UUQFyhr4ucsJlWWGdEJvgbwd7hOybXKOnPsvThrQ
D3CPehZAx3P/DaAyuhy9oCRQ6oc23kX8VXivtrv9i5GgzY5PBjwc/rgcyej0Q4rrFBvEFc9KtW+x
BMS1G1e2/mLWA2FgoDxcrBC8ni7jwPWRRXqPDlDqnSjf2MlNl28HuZPqQaebwtgQPJTsW6N9+Yvx
ncWdnde8NxTv+DidodB6ACCGVE9Fpq3M4tI9dD662QaLIzFGWYdZ5I6FOjJx/pmC7tE3zgOzzJ2t
KJURVnn+v/aMkaBgP+OlBD1Z3Mmzxwrt8orUkJsNRggficy9aR07HEbtHiRVPze0rW3/vj6fS0fJ
WcS51D9rMtES+HkGpIgCN77z1JoLxWKKcx5itlTwwrMqO0II12UwQsbO2vDoIeq+lXYApTEzr5E2
r2zopXvijzvQRBCjX+4JRktajyDXBkkLGUb60YET0iddSKD0LGR/bKzsVu+Gw/XJXIk6n0ygtPoE
5pEYaX8/lvexejD5m9Qeamsvq6BaE9BeOrXOBjnvO4BmpBJ4EMIiMIZ7IsggkJ7gf7ETzmPM9lvR
y8KOTMSwktrXLJ9aoFaC4i+HcGg2kL2/PoNrQ5ptvCFzk6HSEc7hP1K46OT9RqqVr7RUlrexxSbl
TKS/KMVdnl0kiZqqRiIRqCFNxdYw2+gDoCL7l4BFytYrgM3rCze5c/pGjsEgI+0eQn8QlAJyv7vl
VZreNNTthpULYmHsuM5htYYOLXAVc6iUm8MOt8ETHlWoA4uOtdP7bstWNsbSboTgJgTXbCCykGFP
a/is5iPTEdr8E8ih6yp6q7mV+RBl9CbtO7xbpbcbWrMLkcOdIDMz+Dwuxr8YJv2jjQWqIYSxZhUS
6YDxkaV4LzP32bUeCndvrHUAv1qwARN4HmN25MD4Ysw91MyBsYsDOL1vrKbwx/a5LNMjg3+QCbUl
3tq+MOA2QrwAav2+nht+EvdAQEJEhZg+4KcOSoLX17eN2Z0lkhc/bLadXCepWD3VTUGC8chbp7CF
jtGaWM7CoY61jVakPbU/8aC+/MY2GuRgpOBRacrfiXzh8vUvRjGlGHBOnXSXZulSTfWaDTXS4czb
VBBrhaL3UIVuvqY8s7QjKMiSWLATuXxOmezMGLs0wQODsKOp/VO1cIReeVCshZim8mw76HSo4q5H
COU+A/4BHd1QH1ZKRGsxpn9+FqNIZOtaLh4tbvG7SjZJcd+XT9e/yNIXB6YT0EMTTHAU5y5DwIMC
AgQOvviIlTsB9pCBXY+weHAQw5sUgSeRjnmOHI0Va2iEmSrsG6/Z9/VmYtA5HxbXYS6IHjvKbCug
pqWCDWqM/8Wc8rSzmZMc3NXWy7EAnj3DH3bAnfvWR7Hz7kaQ3N/qWy+0VorxSx8L5DjHgxUYDM/m
yIjUJhkQt9P7WbtNIVqBVzRMvK/P5UKeAN7+fzGmU+J8WIYO9ftmGlYVGpDEicIxOzHxqjt+Yvpq
7U2weByixQYWIgjeYFbNLryYcceoe7wXFYQo9dcePDQffakASv9bceve65Bn026abbpbQ8UuziaB
4h3guNOTfX5SwKHGVqAuBMI4WvxY9t9dsfI4X7zOwYr9N8ZskRR5Ajp+hJcqrB98sQe78IPdqq23
4779FIXGSkNheUgwLJ0Kic4XjnFWWYLzEUNyDVzTv7rsNDQrIf4Pfz6/J6YCxwRgwft7jmFp4l4O
idBiUFRF9QrKNf1J9aR9s9ys3KuSmd/TOvcOTMTanZPHzTHOjGwTA8ixZ4XOD1Esmw+rZ/qPKi7Y
HhoF4zbWgM3y8cImu6KN2LaPTHWE2U8LWqqTjx/J0FiBHfUplkdv6aWvVa4MsyFWp0akWCO1XQK8
rcxTPTjavaxY3/i6O4y7yqiiH2ZspCc7U+UjK+v+1opF85BqUqFMyIG4hSOO12+FggZ7pJs/3TFR
EBeyapBETOQ9L0oJgWu6FXfUkbQOBRXxGJTQPpB+zp3a9cdiqN8aO7F2mLjuCXd8dIAakLHxGB5n
vlKutedlP7GGxkreCkKmX8biQwskfmhWKs/9weJxmHtFt61sKrc6mBQZ/qWs3wLmrN/CD0tEgT5y
8hqlo3vs7BrQYL3PidgwKx1K38p069YsdbaPOg+mQGWt17WvMInbLoPUBoUu+0dv2Jm2b1UqAuXQ
1tvGdit22ejZ71nDAQLRde0lRtLxfWQuu6/LztpoBicKphEWAWAdgmBWSNLIgh2HnhjfyGh6YUrV
cHSqhryrVJr/WIXQHzonjTcFnInwyIchXRqChJ9+A/quq4LIK9LPnNH+GBMte4uNtj0UuTEGshuy
E/5zdeIuNHCa1CEnBu0SdMQJP7i9GZ9MQatQFqMofRAKi2+g0tiPXR55se8pScAIt9y027IsitKd
Krl5KMy6eUxiUm2BBPOaICZkOEI8vfvutFzfIBr85Khg+a6DQyl0EgUFMRDGfXcpq+IS1Ksp7/T6
6DmC6tVTkY/g/MSAGYMHVlUfkWVzz5cN4x9xwW0wdg1IOhxNDhpXDFuRbTym5ZEpnbzkqiTsYHWJ
2KvEHB+NjuQwQBtooDHNeaROxQ6NgSRm11oAVWwqVTHDt3M0zAILWOJ2l9Z1/5iW7dD6feqx245q
GXwoNbVnogRnwumr4idsHPkLwbxwv+JSe44MWudhDnTiSxFb/bMZNcZ3r/TA40nB2/fjMs5fctJW
P2iKUjC4OQAY+jzh1beiS71H5kVgCuQlITulWdmN2/VAzKi236ZFDdZtNZjSjzRZ/O7brt8YgKC8
mLaA3WHqosvvgzPfl5tMePyZJODNZ4JyqAijoPBiDqa2LZgi3NcLPYVtFOu7NyKj7sDg4eUBg2fb
N11psruINNjAhQ5ONBlhXsCzsr3pukT/GCDc7ZtJZeGnw4otCwe4qN1lEpVIH/Lh/aFiQsPRYctk
2IlylEdLgmc9xCP0ED04pB8SB4QgOPhAwpqOXKJsTHs4/cXJJ2TJu9fS8dQhc1MP8nvo3tznqCvl
8K/kYSkL+SNyGb/DaahCTWbDTyczq+1oEQ1v+rznfu2U0B4FNS66Ea3Ac9sbbLaDaFv2DGdibPW4
NlsfgaID7PaqLbQOk5NVFvGTxga+tzmh2A5JiY1k82YTkby/gUceuDijnXzAm03zrYGrTQYTm30H
EGrv2xFtQykHB90aw4QsoqOAE7AGx71vLVDYRJxbm6JNaLcrbVt6gZtZUH+CeXTt+V0hqiY0eZ1y
FJIk8EQUKhqm31ok3yg41BN42DjJxjaS9MWNCWrbFtVbQJIJPNGCsbaAcPT0OvnN7clpty+q5q0q
PLYZiCw/HIs1+5anyXaw0vqDRFqzryCgBAimAmjfkWVIpknnuTZ+Y1lKfxWFGW0dCFU9Ajzn3EaN
V984rjseDCzEV5VpkBu9ngYtPobO0vsvaZCrcPQhoyyxMCv6zS2+syzo5Fp1dyk5Pn9GzJIQYZgA
/1PEydWRkte4XanaLWUE5///WQKiVbgKmIWUsco2FQRCa/pmuG/X52otxuzZHicmgUklxtDUx1h9
k95zwh6vh1iZpj8PgLOs1GM5VGUkQsCWkqcVnkL/O6IHaZM3yVCimoLFdpn2DrqCSV6GNDQzjkDK
aiC46WztyTDlsvPM6TzI7GO0JO0cvUEQ+zH7AdH1u3GvBXaotl3rq6D8oe+vz9riG+U84OzLJCnU
b81pVF1g4CR9GPcP7Q2QVw9kB+Mn/XYtpZ5m6csAsQVhtwapBoBzL2dRhyMmmLzIPwewM2X34GqP
ip4iiIvbK8WKtUjTgjlbEBXOQJ7DXCYY9J3F95F0fct+HBP4la48iBYfl+isQXkCh9hEGLwMFacZ
tdsModhjfO8YGwrExBESEOaGfLKVt/LiVvov1nydm0bJqjxGrNYIXetutLZt9zdbCeY56J2h0AgC
3eVwZG+bqcHQWocuGXiyfpOtjMFcOjvPHwjmZQRipb3sEjwQQJC9BbDwvTncd5vIDexd/GCHTsBh
F/XeHG3f25W/8wB3xatl+PsONa/Nyg6YigvzFXn+W2YrksM2NSGTOWtLnkax1YEFMpwP0/umA8+J
VQmmVjJsrXZ7Pe7SeQUhaswv1J4A5piFlVBqB3MblUyt3lXgg6dyzWtm+kxfBnYWYbYBIlWakTcB
OT01fC+NzxQYRA9epTZBL1L88lJw75t+5VZc3AuguMB2DFgVCif5y09bxzWpjfjPpzWDFHgqVCD2
LtT1guhe/Lw+h6vBZsdlVTux6jUESya3F6h3tVuFc9mlW8H3vfjGrM+4+r0SdFqc83k9H+FsexQy
RlsmQ1AufLKXn9kRBf/A+qWH8abf5a8r4aYxfA2HVwcF/Qgd2NmEWlD3jJg2wX4eJcTD08NPEUSn
xncy+HCYD2xbH9Aecu+i+7U+4tICAijv38iz2fXkyCNYXqDcC5/PQ/o7utV/ybd456xUGL8yJVHw
Pg80m9HcSwSDDzLaNFCVfi7etuMOHoSQRrd8+zM70SfYNQTyLsp9+06+uisXxRKUyJ5al6g8QoAZ
tZjZknU0aVolPuipeGru3QcLtju7CmXbwAuiIP5ePAw33cGGD+K3v/m2Z5Fn5yD1eOHxaSk17y71
7zUcPTs7JI5f/HI5tKdh6hzWN+JnDL2EYNWjYnEhn0WfHUFCIxquSESv3jo8zvb3huOnb11YHrWd
2K65DSzdx5NAE0yN0HNHOe1ylkXNU9OeMN4FuxMQBrG3TQmBxhNba/ot3ZDngWbnXjvIwWsn6LUm
X5R8J9FB6StLZunwPg8x/YSz3CKusFzFdLSOzqHPACkxyF9kmwBAoNMHSXkXaguXEQpoxFrmBFL1
uptu2DnexqMrteKlS/iszTTnLBl1VutGi26ONrq3nZseGwGJk0IEJDbD6wt9MdR/GcX/I+06luXG
leUXMYIWILc0bY+3kjYMmRG9J0Hz9S+hG3fEg+ZrhHQXs5mj6CKAQgGoysoUuQbzsq+IHfOSDnuF
IjVYKqtwT2RicVsLD45M4DCBkcR/wqpQNSmbbuCJabofI7DxZKCSlaz81kgIgToiBzk4F+Clql7s
OBqBHImhX10ASoRW27wKNCn99NbmXBsSvFhV0tYsem4ILWw3SD9mpxLpr4D2XfcASd3Qa9kAnRJC
vkyq1vlksXY5SQxvMBPZob61dVGM47IGaLi0f8XvlbvnvbFUi45HAs12KmhbtPgpUs89RDwmTZIP
39pZa1NCRCxrvcGJBFO8ZycxHsdYhmTatgA6M+CaOfWvcJ4aeV7QlCf1+25fV3cGk9yeNz0E9en/
/r54apaOrbUTfr8pf6RD6kcl8moODQzQBF3fVVv9cqiK4O4IkAgwKqJKExwRiI0WpmxGfPTt4Mqj
7KwIbPvIbvYLBZqbunqUBFFW3aAn6W62x+PSDcihMjeF2oGxqG4yOodBuxtCKLOWkrnYukGsP1Bw
YtDSD8vA52JQ3m3yADoiyC3Fldf0p6Y+GDJ85ebUr+ZDCADITuNETVBLyQD36JLeJfUMQcdDhFTi
9anfCjXrgfEvWe2I0gHVej5jYCl6IozXXrlT1eC6iU0/BX0jxZ0PxTzRT0eltFANA5ww1W/iTEPN
XYpt2p6v3yYEV51JZSJdjvka0F/ixYU33JW7KKBB45P74aj45c/kZXi2JQfPZtIBhGH/Dk043NhC
Y6Xm64QGtuSuf+CskKfU/aHe6JDK0/Dck9EXb0aw3xYdAbaRlLlTAZwJwF8CMrjupaO7Mv+UdzdK
IWsu26xXrkYnghjDMezBzgXfyI/LjXE2fGRz7xyvDpJj9139rrv0Zj5YuGM+LZLKm8RlHCF4guGq
HRsdLhMn9aFKkxti5ofrXrnt+P8unXiL6wx9ntIQE+mQYV8ZI/LcpZvTXOL8svUSAkfDstbUQszh
DAlfFb1zJXObzDfZ85jm/v82JD7k1V6ea1WHPBNmTe9Nn1SvBYGssy2Zt18ga/EZt/YKIWKg8dbs
VFQXvOzNuTEfJ9/ZheimHj/3Z7Dcn9jT7MrcYTv6/l4r4aQLVS2hToe1itKDig6etrudx9uGIPFG
/FLbO8bu+kxuGwSoHhcjqC6LIUsbSDJZ+YBr8afxDtikm+xhORle8n7dzBZ8F1cj6FSDwwc8yCJC
qE7nbDRN2KHJTVKcwuk+R3+arr2T8TAAFGC6puYBKOcCX/Q3gZ+j91HmMyCEJzhLOS0ZSmEwHXen
EjK+KmqKcbqXDHDT/VdWBGdhKc0sMDChNwEi6sszVOp3yal+B99cRLz2PB+bZzCRjy6w7cfrpjf3
98qy4DPMLGeF8FMHHH0p3UN1Ex2jfxOmVjaEY6cpk8VaLNiYighgeQT/P2aLQUIB/Vj/rpJwwERj
XSeKAgtYRjcEfxuT9Xz9ah6/2M/AN0CakCKTLTZVFKGjg3h6Am7DG/fJU+5bu8ZbDuRtB6Jzj92S
T8kuxqFm77qb19ntDpKHyFbzL8b4+wMEH5msxAa4FR8w+beh73xPzu3xn+yGHNM7A9q6pHRPlSQq
b+7vlUnBOSqgv0lVoAmgtNOXFHcgtyjG7maJQdhJjRlYunx+QlH8K5oRJH4pHa7gNFAKnXrSwDa5
jRl6qX3nPt2RffJYvlu3kIVVQHrpakGyo5LjYTPaUAiUQAWXizBc9OBmY5fafKUTi7OfG2j1fxm7
BgXS+oZ11Csn9bGdvi39G7pkwc6dS0IOX0jR0ygI9NF8DLlfeoEjVIpRbzWMvEhBzblT6aweTKZY
P5y8BjWFXWmvfx4D4FcEaCuNIJgLMQ4Es1ofMwzYiV0tqwEuuF+iWTKqrRC3NiK4L2xPSW3CSGx8
TyhQAoccd6KhfemGt+vD2Zy/1XAEr52mZo7YgJd0PUHGcAR+ANAcHcgDo/983dJW8FyPSfBRXIdI
juo+npbO1ygCXcgzpZItuNU5jPcxEuvoNnV4j8zH24qJsn2n8G3fUC5+HBC/uFH+sU7jCyiV99fH
s7XfgcFFfRBQWVxeBFu63jRdMqKhowy/0mSXUSCoamBqVHd0vhrKrpGpPG9P4L8GxRYEOx/QyNjB
IPSPAjIBXEj6XQEYz/VxbW/p3wMTAafZBG6bueF2Ti3zXrrU13+0tseAIIx6V0v9dnfd4rYP/h6Y
/nHV6srSWr3kPpjtSBmYpl/mz4YpCVX8VnwRKVbDElKsVqlXxdDAitF+KpAzriUPN9nv87+vbsoU
Ys1TVKhIzkxe2kdgA5RdrzY9jl/rgPOEfpCYKGRpl4MgUsPFhz63PaS+p7dWNQHAAXbomMyoyck0
JjfjEPra0L8NGWpHzG1F0BQH+gEWHe0mCdF8n+7KaHTHQUMGQeIFm/O3siV4gQ7KUctqMX8xiHYU
lPiNt+tutvmy5p3u/x2N4AGlPZdgKoYFEKLN6alun6voqTW9stkPAFUhi5BC3GY3AgamoX9Jpt6z
vbFQqNJt8HqBxEw4OsKxINoQwgOVWIMsX0HZ/GomCkBabWpXkGAMwbxoTM1TTklxD6olKMtx3N4t
6LPA7A18k2znbc05+DMgL4DGTBspzI8+S5ylJI3D4+VUusp0w6of1+d8K2ZxKknUytGsgKzfRwOZ
bjaTamDINFz2HKdTK+ouQi37z80AQQUeI84RbIlmqB6NTRcamFn2nOpBN556J/jfTPAgttreRgHa
6iQ3caVN6V0GkbCwTO9KKJRdN7O5x1cjEc5jHJLMThaYgWpFf7boWOGKrp3SKSF+Z6Un28ljaHdG
Z7OpZHm7zWvkehqFI3psa23WKabxKXdc6x5gvs+d25cH9Ww8Fn4b6E84BA6yl/hmkFkNWThIR0jQ
Qy6SD9moXFXftdlzFe+rGM1SEjfZcvfV+H6ljFdrmKYds6MWluLeclsTBPK6JIht+fvaglAtpUZF
IeMGC7mJt2G904ExNgtJY4tsGEKkdCatBmIWy8S0N2rDxvN1H9xcEBv8rARcGugHETZtmablZDWo
fSUoM6iWV4BqLr9Vwge0UF23tAnwxzMT+QLEZXRnC0PJci3NDd70D/FxNzTOjP3MQ7dK75QWWsNV
MBoHWnyew9vaekBDl8T61kBRsOFofySCiHiFK80sXpIK9ZTx0dmZ++ppOVSZax774Gb2KeA37k3r
DZ2nSGr623ZRT7dN8KejHf5jLAmJUqZKiGiII/1rG6P3d/oCIP39ZL0YWScJXFsRhVOq4jqMHnVU
Qz4aqyrkaWze1ADCeG9azkX6bTJs16q8uDyzzO/6f65P66ZB0wazDGiE8NuCQaXGVatGmhe4k+o8
d587CFja011sjxD9il4W6F5FoHe4bpT/qHi7w+UH2nCgNXeIWBKmyDvRUkObf2ai9SU76uw8M9kF
bNMIsTgmCT2mF1JKjj0NKI4hZ9ia3a4Ll2MTq/sukqp/8ihxMRjef49yDUUlTogi7ahnJKP8UZvk
t3N7v8woQLTdHcTIArQw7eImfgDR+tOcdp6Tf70+k/wguzC+OrKFg041chssDLglQe/QHXQ0LRW7
IX02/4LV6hfL9H+vBsIm0CptZAN6RbwQd9gEIK8MoE4N5CwyrOOmP64GJJxqiR2SoYbOvFfpKihv
vgLBYubPvXk/UL+skkNn/wU8AVc8hE+oFRqGiB2ox8FRW4hleFF2mpdPKjlo7V/gkkErjQ5NLqut
ixdzxUiRqVaQA3XS1KMTGAhxpslKYFvnzNqIEJxJtkD5t4SRgtgPKhkenfLpuq/JLBgfY5NhQDRz
LrBrG4uB7PbeyiVLsXnnBozQ4swcGvascLnI1DmJxhY33M5+VytwIJxn/VkZXtP4UYOo1K1yiyz4
IntDb+2hlVXxpRbjjppbPH8zZguaod/6lrq17Zcy0lLuuuJeXdsRAkXUquNUqrCjNaTcJ/r8yKb3
dnEeyPK9AE+JS7Nv11dsKwSuLYo+UWZGlVXYTJmF3tCu8IzhKWuC60Zk0ye4RaF3etSGGBZz9guY
jxfiNtQ1YsmLXWaGe+fqOljRbgS/M8zUeHHm0+wW5BvUS2tVBlznBdRry8QndWXInLWc6oAjQJMc
lJPz1yXEgt2G9VML6ZQoqz3d0nED+gswB8pNhgYqadC8QhX9o1knjdAYw4+RnKmnvqR3bHi5vlBb
24tXtKAvjBckwp0QxEOrGif06MEEbe4anhaoFzeJB7dIDTQrN0iHnahR+qP1aYo+6bWMJm9jCYEl
ASM4GnpBvSMy9BE2aAU4wfEqQ7V8rPYp+hvUL1ayvz7ODa//YIZ/xmoBUeGAcj2Fmb5Ho1g/3fdm
87MvVf+6mY3t/MGMMJv9sDQs4RwxeZfemuDJo+itfJyoc9tWIWQYZBmJjZORck0dEP2Adf8CRZFq
itqkkEP2UtK8mXoVxMNPyJ7vlfEZLoW+o29OMkqmcnOMK5vCaayYymg1vc5Dlt8uz2326LpGnbhp
LwFLba4Z7te4DxKoJTvCZNZdW0QJNzTO1X6w4x3UqU7NIlP0lpkRxmNMbURHFWamft+Qh7Tb5fHh
ulvwLxXCB1R6LAtVDh2bWUQy9WFTl5lNEA5HdKFAfqhF1gqNvNBJkxVXN0cDqgHwNOJyhhLHR0eH
tDW2FDc1xaM/kIMxDV4uyzNsG7Egm2tARRL8vB+NdIWBVkrLRraGSwHprzOIDaxIcvJv+ZmmAiKK
tBamTaRciaJJV6JBAWw61fZhjMpGamZ+Y0L6jTlojJ2QOE0qyUptjUxDJ76NFwhikvj0SUeCB2Ud
5biMQTPPaYvGpw4bd4mxSIa3FfjWloSItCyUoHkRw4uh21YP5k3JnGNUxj5OmuN199salA44Eng6
UFe5eECCxzLMnQxJ4HoiwaiCKjwlwdw6ktN4y8t1gvcbfJ0Abi6cVtDcc/IqQerEgYxXMu9NzKJ9
JtSd0931AW3N3dqScO7HSrGAuQoDKpUdaBtdQiFKFzDj+boZ/jPitl2b4fO6OjQ0RYdYIk/Xl9Zy
T0dnX1W1d93E9kgonrvYStZF+0Ne5BQlUWSCivLnDOor550OwWj9jQOAC/i/VoQQl2Sa0cQ8uzrU
D9VwnME3KZOZ32p6ouApRUaEi8pahjBZ9cSKTOWsXgVa+fIf9U3yNJ9eFC8/Twdr156TIz2hnnsP
bv47oJfPj5zYQtZysOXp648QNlVSFM4w8o/o57vJelMGiKB3kiWT2RCCXzuNLU5c2LDNnRl9GjWQ
ZMsAfVuxDwV5qCBy3WewpH30vCnXM7BV40wCz8K3uohvmFGcMyPd5XnuWY3tQha5c6+74tZdgqPx
eVYLDETiTcxC58/YRxhXwmown9ylODaaonK7NvIIpCB1FMQkU7kVMdYmheVitZ5HtYqI0RT0Dog4
Tx+L76zWgsKxd4wWkuAuG6GwcmYLZHRIMKtzBXXJ3py+hrXSHSE29qli6mfViaogTJy7AnhkyeRu
L+jvyRV2oIL22imvMbkLkAF7tUbaCYSXzC+o8nWqws9qpd3GliwxvxVdkDHUOZILPBoiU0m0FPpc
Kzwij2c8Xowpc5fEa8Of1z1nq2oPHC+kpAlvGwE87qO7mqBcmEBzhL2vk1s1I96cE9/RnX2jpOci
+9zbxdECY4IVzYfIGr5fN7/pRbw0hfwnCOMM46N1whhrwa+DJ0T1vc8KOE6y0yOGg/Urmo8kC7k5
pStjwtFjWGoSgngaqSHQt9fkLVuyo9NFO0v5m7s9fu7fYQmTaoEzICUthjVDwg/H7pmWFLdTehim
6h4CvH4b9669SFszZCPkf1+dehBZA1n/CLtxWh9ArOul1gAlXDRjOPntNM8e4NoPETq29FQ9hEP/
XNTkniZj7yp9vm+ywdUgIvAXS0xUULNyvh2w6378JvB+5O048O2DvHMe75zIJ6YPzit3/nbd0uZG
XVkSRj/SFhyDMUZvTl9Mwy3yQ44aCjATIe/PYxLX5d8t3jBA2vXvuISIVM3gZjL4uBLwQ6rzpxDZ
Wi2S+azMihB84jGzFCvnnmShHyIwLUik5zKNn83guhoK//vKbYzeGmJt5ks09J8Mp7+JB+Kz8A29
ZIFJkiCJv5boFbm+WluIADRe/TuBREC+p9C+bmpuFcjcnZEkR4gieBoEURntD7jDoziS+mBHe2LM
2AGWH9jRV8haP+Tx8fqXSOaYCO+uvlFIiF45ngzXfTPWIb+Q7Gull5yYW1dSgxh4noCTHqI8ghma
d7XlZHh5RdTajSk5gFpn/zcj+W1C/7iQ6LhJpkhBhOtYdEppDJh9/BYui8TMZphZjUSI2pXRVzY0
t7HR5ujYdvWtxp600gb4RibJu1WjBIzVBHknev6B9hImzXT6TjFiB7dC0J5PkJW3nnKwkRtv1Pw0
LbshvLegZmuCg2IIOlm/ptS6MJ8x7sud2WKgOjJclflI4lNse2N9hoxMPnwDdwz2I5QMmQ7s3hhc
X8zNcLYaujDLHR2boeUv9SoB/3PqLWQfQWo5Kl5LxzVlnJBbHesfZlo4HaMoruMCb00vXu4sFtQA
41tsvyQt7lVPhvKU6/6USorpm47EQcp8Q0Buj+/MVeBRnHxUnQo26zA+li2DwFgXlLayHzDE67O5
edPgdMmgIjKRMxUcic1WMYc63uxWzIAV1AJlMPc5XhiL+QnHliSkbA2MNxE5KvQLwX0uWJuryLQU
s8KF36Cd22b5j75xmKdHJHEX3Xq9PrbNTLAFKCQYYKilq2KSKqocu1MtmAMi0dx3WX3Td03lW300
HUE3S/YDMb73SdO5kz1UvjHZERQAl+eC1DLZsa1giqAOVAFkuy8lR/SiNybcsnIvzZ2TOYCuv6G3
ufSVteGuqL/xRzHHDqCvVjiz+jRiEBZgSGUmT3b5tWaPFQRhZuYBPRaXQacovGxxfZ4vVxU2kaAD
5tqAfLeIdFJsPU6qEDbTwtO658RuIUNzrEYZmbDMDv/7altQfUgjUOjh0KdePzzP5Y4u9635/r+N
hu+YlZU6HaHYZmM0FsgwYhtNw9qzqaKu/XLdzqVH8FmDe3KOTAgeCHGsSWKo+PV8NPnzyB5L9b6R
ScNdbu6PJoTYFVv14jjcxES/RfSotX5UAYzwc5HVIi7PcPQ8quDlR28PV0IV5qwHtZoycwD6VD9G
rfOk2oMkc75pwcZ7CNk+bGQRFmNoaRwmIcoCQ+v16btp/HHIxQiQH4UoIF6WSAB/XPUhrudu+lUC
oK+dsTPCys3C+xItqddXfcuH13aEi6s+lUAMjkjAkcKP8tyNKKgfUZIyJePZmi8UwFCCQvYK9LlC
pB16XNxqgvxY69zr1T/5qEuubb+yXx8v+njKIbmCjmxQcABb8HHGiEJrdWK4gtc36Os4ftEjl/pN
EH7p9nNQuKr7dqufjJ0VoGtucd8LILbZKfLxwHPxhAXW9GsYRKh2Q3Jnf32ON/hB8GlYRC68xLPE
wvnZosernEvcXAerdrvpRR1CNwb9CqD4blvdOs5Pk6SPvTHssvRRZd0BFaCXQTd8VWtBSVohfDWy
F8vGXoSEORQyDBxHiJXCdLVDHnagtsZtmuTncBnObaLtjcbazdiW8yIr726Zg5ImdiWSpPBoYQqq
CpTnI4Wftd1Sf55pmNlusdhU96o873I3nTUTrEJDYx1KpUDnnWky6i4THU8RJDIDZ1hy2wVZQlVC
oNDmtKQp615D5LcerIqZln99zba+F4UkQpBvBXZExPeFCwuRaMf0zHjquGGm+soyneykupmU/keZ
yMhNLg9KdEf8Oic1JAaxIMJBmahxpwwQAfMMBd4RZsr9CApmO0n+yWIAnGhc+wgVZYADJ/IbOrY/
rw/4IvzDPn4A7UngWMUGEhdonvQ672Ffa1jk4h8jUTeP30Klk+kmXVyYf1lC/hr1cFzzRIInnspK
URtuPccM38ucMc8BA2rQ430+WYAWAhfkQkl9/tMVFcwKkS5FQjI0NJhtADQBs2xCfTPL3bgM3eiP
ubkEW8Jilm0LHLKCyUw6MOKUk4t26r9Zrn8nUYTp1i3SqinseIl9B8JOdxzPrQzHcnE2fByFCKCy
B9VZwh4zFqGNv1WAWdBdKH3f9w2T1LX4fHyI3dwSSoII25qOGCncpFSSxFZodlib9DSCa7kmN8DW
urPmTZxkot7FfbG7PoEXG1wwyf++ulapMXgSkZYG5y3T/brSQAw3PGdl46uWAlSt7AzYnMvVCAXv
SwaQ4NsOzOXWDJ21I2GPTTd7hgwttmlHxyTi9oDuCVMYFur4pTbPuJQQpzrHIfUsVgRKjYb0UgYN
3pzBlSlhSOhyd5jFekSMDv2cX8l0SLIJSb3Sa4nsib9tCzd61D1xyIvPiEG3x7oo4YqWMdjuXH2l
cX5qdD328ZQ6tKYUdM3vIxceyZ8Q/zH4SxJt5R4WVYaSqdjBgEYf1do8kaQ7d5F6LIdPfdzcAwHr
Iol50xSqS4f8eN05N4Mxz0yDuAnIJDFENlNehTnSCuA/r/20gQLg8i20QklE3PSVlRVhAStQJg99
CitqnPjKwI5qnO4GaB7mlkzNePN4Qz81CrAAY9KLN5kNpts2KmBL6QOd5ZA1A5wl9/UI7Mama0f+
BHYSU9ZvvDmP4BxC5QQn6sWhqg+kKfJxRFyZQfhOxtrVjNQnSi8Bq2/Gr992RCzjHCtjWCis9arM
8XLjC9QAxxKikWiBR0eY1X63HDO47iJ8cS4cdGVSuFBPtl5aigGTORbMiX2cnKzwuuZLqpWuSiRQ
Cpk1IcO22DU632xMpAnF9fA5Up6Icxubz3jCR7KngmwyhZvpSEpilipsEdYEi+LjXd0vuBa8lQw9
WJqf4a5+fS5lFvnjZbXZM5CaA3IBixpwFD1YrVMnCsYF2sXY2cg5v+bJdA+A9I/rZvnPXltC4cql
lVrC7ApmIzRyFE3ux6AvvG7ikkuGH3O41IGe0ETpUKzc6SXAdDSZcU9QbmL21jaf+u5sQBZCP4Av
vC0PhblbltwN00dbhWIE2h+sMx2OBnTfokTyRtvcjquPEea5BVs7m3MMmJGnYpiDOjsjGyExsjmr
KyPCrOYG0AljgxFn2clop6CZZfolm3ETHYo8QwmeOLEjkGKp8p4tiGWYQo396MyQU8zYjSytvjlf
K0P8Q9Z+aRphnTYwNNa9WzFQ6RtvGpHErksj0FsABBadKJDhUcVbXptreg4AFgIJHmAKhBqqwdyB
PvCPl+WjGSGCKDSJjMzA2oOriiF5rIKpPellVDyXS/PRihA7FDSW9qzHYOxF94v0rYWaRxN+G60v
1/fVth0kGNHggluCCBu2p9pKc4K7j9mTPQut04IHnGuM/X4kOpNM3WV4wqB4+xWcTYNnC6Fet7Ol
nswJbVZwg3h+NlLPpn7M5ejSAK8A7FpJ2LjcQx8tCotVxAbJolzFeUaWO9q1bu9Ej9dncNPteJHt
P+kAR/BtRid00MwYlGLk38pyNN8zk4b7MINixHVLl3dH1C0AfAbAFU286Ab5uIvyGi93bTZRZc8q
KGYcWG/cmZ3uNp+RIrpu6rI7FN1qIC3m8B40tVz0nAxdpWd2QXBtnD3t0059nlz9sfLqM8Aamdv4
46fIG75psl6KX+nGj0fJR7vCgmldktkzJF086r7Yp/xmeeiC5Z7tHjWo1FJ3cMv9gP9NIbzsvljB
5LH3bq8Etm8FbdAf0jfNI67qO151U/l9ML4bP67PjM6/4NoXCjvTrqoWwiT8C+/jffxSv9Mg9mzf
CfAF5zoYkYhbTrarP4F2Jt4brpRw5/IK83GKhMNnUUHtOUz4AGgxte27Rl609GgWD7OBk0Li3BvX
3Y/GhEMoUfWoUhYY03NfM28NK4ggDqICctXuwvq5DYOlloSkTTdfuZ6woeaRpWWSwPV4ncAYUMCi
0KWtXBYeqOwE3JpLg2jQZ0JhjAtJftxSgGyGrFIotlTlTorhor/BnRnoiyLmD+1Zhjm8RD9hW63t
Ce5dJtChTdE17JXZa2+6uXpX1F/w+vOc6laZUXDe2YPXyWj5t+IuknLA2eLlALJWIXBM9aTEWR7C
Y6Z76CgpiePmUaBBiCcDbEd9tWXlyK2YaPIyJFKAqFyJ4pROAuaSGdTAXp/txvYLrd6mULIPL2vl
mMqVDTFx1Fh6rfetgpOrbZ+XcvGhx8yy5IsJpbd21h602jzXVu6r9gisfhRkyzvgs5KQfFkJFb5C
cKA0T2J8BkY6jrVXW9+asHwspmqnoX8j0d+WMcJT5kZRkn3LBqSBc0n5ZmuzrGdBcKis0qzCKTEL
BKjmBpQ0i/m+aDdW+kAnCVnZlhetTQmBrypZ3dAOQ1WRd2xr8GRT3xh+GN0Ol+2sO1AZf+xm8Flb
FCJdZRkp7RZYzOaXtNlPhRdVhYv6iN+z145GASQLW/XPc54fHUsIeRN6tM2FW53oawUqLVN255JN
pBDg7EKzuq6Gga5cYjcCeYAyMrcrE0B3q8AwwrcSMtFLaT1dP7q2gt16OoUwoHRhXUPVHMGOhGAd
P5sZuPN76tXxP2l6TP48K8PnETkSCrAFCOUFf1l6tBvlKlwzKn6OPUMyxi3BHP/HHF2/duBvM4KT
6E3INMp3QL+kh7Cbb83eDFS9kbwuti7K69EIXmElfaR2Bsyo3VM58kPJ2JW1R4Grur5K/09I+T0g
wT2MJpzTSIGlNq69Ke8DK3kni6/TPeQqwG3Nn/CWt8S+YclAK5vnE2+jssHmp4HVUQhn9tRp1WJG
nTfm1vhPkZnTnncGH8uaQrliKEL2pNRm9w6dvMZn7VCdTKsegzaVSrdvBjZNR08PMJwoJHFnXj0Z
jZwMCW3jziuY6cfpS43mWrwSTDOgiSRp/wuuLl7pzJUtvmFXtsLJYknWYdS0HXzQfMEmjC3pawN8
cut8LozZxzDPvZXtG518plAXUwHlYdN4o7Kfil3s4P7HXP3uaLGH9rS9MSn7NAmfmjYFOzj0VZ0/
btSB2xOsMPyEPwlEbAiMROAt6MEJgHwSQFOJSlwjYhJnlK2CsIeVuM6AIMTMKOo/U3kc212tnCuk
ilXZi0NmSdjGDgSS0riAJduJvIoGZf1SqZ+iJg4qcGdc32KbAXi13sJejpAmMyF2iGx/vutbdIh7
aBUD/2btFlbiKcO7lrxdt7h9lK1MCpsadySFLgSb2qL71DoqQ4CeSyUlXtiCm/zRmZHFGlyJUb46
1/xaCPgOlPyGnmJOjfqRDvBZ6IN37/miBR2or8q2dweemHycbbd1TtD2kdjfvAaCONECSZ+jXpCD
NMYc0q5POs/SbnCseiMZXAhQLekdgkndfrGjDp2NT9rkkfFldE5ERUuTTJ1O3/as318hTL2ZzUM9
6vgKen9PPgOTvm/99AiUnOqaXo87ojv66rHyvtdu7P5EeVDdZb6yywPHXz5fn5HNE3g1IcKCaM3C
WsS1zpsUUCvr4xekSiCdU87+oDZHy+z8abBkKLLNF6u5siqE0jyKnLjTYLX1qVvu4tj954tzl7jh
jxiPVSBJMQFgiHfRvIPmhKNymGTPepkjCAE2gYZ5lYOP3staF+1l3hj7VS3TZjD4XffS3f9daEcA
eFdIs6e5BSvgaSmC4aBDO4ccv0H79pvlGj9mLwrq91BxbT85licW9O7kjZ+Np++al+yqY+6NfubL
NyE/M699lnCmDl1v2Ix/VjRp4Ehua2LtwizWvCpqp1eF2dqThpbV0aNj3J+6IUG7Vlokwz+mlpoQ
oAtn5xt6/tMz6zTnVu0Lu3ej0jHnx2UK+88Vy5objXUhui6o1T1Bj2rYzXEKdLI+Zo5fOXg/98mk
QHmqrp3BjeMmjAIIdDanKLX6A6jpjHMFNVVXbRTtcVIH8owcR4KUMGSTD2Fc2+9FN4anrI3myAX8
cPCxpZBXN8blrqROvk9bau3tZkmCLgQ6CDWs8LZA/4mPFDZAOEXbv7aKhfcmcaLklNumc1+hxeor
5HHs22JY6gG6n7YO+H1coOTU17R5Rxd31XlJnw0PFby38KEpW6OgvZT+0hfxi5Iy4uZxYT/0OZuh
uA1QClIvc2js+9q20HPSz+S7ijk6x01U9kg1DmrkjU6tGm7jxNMB0KvwCPUCCgrCFEIMg+O0b/bC
5hdwDzUP9jTF950KXheAFrVjo0LPLh+Z+jNpdKA/q1b9zHrdObIyxi+Gdlvs6pk20PSctf7Yoqp1
ijJTfVTDMTJ8lLnsV6ay/jZuZlL7TaOWP8IFirdhTIaQg/SNgwZZaCC8orw1TwOQRMTV494pd8iJ
mYPbhqFVoGqVDZOLupI+u3aqgxho6qJHM9ShxFrVeXjXQRL9AS/+2HBJYxdfaBuFHWi2IjTed7RV
gD5qqHNQzdJ8UMOsP8WFodw6pM97r1ZB3NuScP5p1KbjKdk8GvvrMfBXHv7afhCerOaClGOmYj/o
t8kTLpVfUv8hO4X+d3QC7/X76pj47+OZHudd7EJyTmL9gp6DPxd+B0MRXVfEXeUwHgzt/bcB2blD
/IzG9OWxdPXPS2AH6SPalegNvQ8hyI3QKGvX3Lx7OOh+g4QmqrliHWvOsXPNKMPo+8p0+7m5JeZi
B+Ewfi1S+3vWDje0xKJZ1Xy8PvTLBhjhyigchFPvZCOpGIaufO8HwJVvYjxv7ZDL3kKeznBb+kxa
X00DPf4SNRNow6ik/MpNiGu/vrUKB+BkxHmexvgE2hS+Glu7zHyazemhHR4lg92MupzIFMEErexi
d76Cjtm6GcBtHKGAEhrg8aps5ytUms1dazCcdETBVV1BMlvNm8RVNKTfWtK9X/+MrfEi5fbvVwhT
Tvu2slWu7YxK3l2oTHtTOS5QKk9H/7ohPnHixK4NCRPLAFZUUJLsvKEZkCQfMubWaXhjqcrnIbFd
JmU92rzRAgxqcJgd6OXFp6KSZ441mSAl68ezgRN0tn34j4azpo/wIPTZdJvKOJ+3RomGWs7ygLs0
EguYhdVDzexnfcg5EZrafisp7i3WO2kt1x7eLRn+aHt8yF8SHdr0APsKT58ohvxs12JGifoSTWiI
PVvoaVQG3wbYjpq7pPETTabBuXVRAveuhk5cA9gSscTDnCSqWV92Ho451xrSc9wnQY2kxnVv2TSD
3jDQqIMx4ILbLhrmomEhHgbVcmgzHMvKrd7/vG6DP9hEj7RWNoQHHTIG0CfTYSOikOnW2p4dmywK
g+tWtjbY2gof6cojwnk2hkaDFTaiMypr3BENBqPut1MkeTRuO4SBVBaABiiYikjahJR1qigwZY1t
sIx4NuDAxKXHa7rq+H+cXVdv3Tq3/EUCJFGFelXZxd7u3S+CE8fqvevX31FwvxNtmhCR4ADBAQzs
EclFcnGVGdDcQPQd0cmwpq5WEtG9xVsxFDnjPw0nmsbSzMVoCsv1JelTSCeI2if+VR4I7gfegq0g
TMZ9Drq8KroOEFU+oaq7dAfUz2+vFu/yw4nx3xQyx+GsWElXDXh4J9IJm9kFWfArauGfYil9V3wc
Iqlml60ob8pfOc1Y0pjqktFcPmtlJHqC1xX6yxqnrA8+sRNl34MCVHVm1THm0a4USIiKuH15C4aq
JkjwoeMUGVTmQNa6SUJHAoZqkXsd9phNkJsVrBgXA2WEKO5GpTVKH87HNWbVbBUlxpUawWWl7tW+
PJTlr+0148YEoXb3HwqzkeOW1mk7ACVCw5cyhXZRJPcVpGYajTqQJuqdrK4hSDS4Q60/WnUuudtf
wD31Vx+wTMNq+fxSMZQig8vWJtOrMSIoOkc/JVIeZMj+1a0oYMA9UlZwjJHqmdIPvY/x5uG+7Z+j
8aWNnvtOEFnjFDQhnIymVrQiWkgKmoxR+lmYKUUHR3Duks9Zpp8gYPB0M7FJE5x67WdfQfMUDCV2
R6ILTc1smiWRDV3HwbaMMLbL8bOkylUEBVGtzQVpJV6gYvVxlDkLoCDfRoGPKR9mu4ouZ7rvIOai
N04sQxJARF/At2PwD6PNyaTorztfYBVNt36wTAVY2+0yV9xaKo5angtC+NzTZ6E5/n8YxpBHTRmg
2wKYuH9py5tujt1J29GUguQDzdGI5YvoeEUDYyx3ahW/CnsgytnstDRIbYpS8KIdRQerCIix2SA0
Sk1plhk0nxL9egRvfwlSvu19yJ0/lLwu7Q6oyGbvIDSRlNGilQpFSrwkk5chvg6m2G38D/S94QK0
G7xrtyG5exFc0VQBuSqyAIzDl5ZdZ/jqEgfQd7SiUMmFuM3V1Cm7bRzu/KFGWQfxFdREWBKdBI7l
DKpL3O2oZZ+1Y4gYKfjEvG0U7kG2QmFWKaMLrcyMCaz08pQ3U7oLWunNbOlsq2p3VwTg2tpG5I1r
facz85cp/iCli9ugxzLaggs3mC7D8Nc2CPd+Be8aWAUXQeNvrrIcKGkkUaCkSfiG/98rNT3UZunF
/nyV6wS1ZHc5GMgRrikEuZvv2CgnA+Objuo1VNODAPP87EA/kTkGdGmZl2qchI3sDqQ7Qf/PNefJ
rSsLhDYZFHCHPbjgRc1gy4+f+bgLOFrPNIo+I5RlM+CQQEOv04wm77G33HqQD5Js7UwZSg66vpM6
8jRHA5q/IeegPvZlcLs978t59Q0dhZvLF0B0gWVhytE4MUN9Cw21wY8hRMlRI6rb/Lb9MD4UcSxE
cHgDYReeT27aB2NFeh/8Vb6nhcdKuRxzr8tft8fBXcM1DBMRgoCihDwxplF+LlUveCI/5LfJBT+Q
FtjTfhvs245ghsTcNWMeKq0eAKs3j3gk2FF1Y1HBrvtem/IbZNH3RlEgapWXj1h5LE09R3PdgBoQ
PvsugZaPjRi84pitMu0RhUnsXB8SNy0StAvE7XgNyQ5Eb3E9XTRZd9e38yT4om8nz/JBOhjC0LaA
f1mCRBL5gwbW9NSp1S/QyNkZvfZl6bazBhDVjYJD+7vH+BsNXs3CJgGfm5lj0jfgNF2YJEoF7jYE
pk6WT1AmVxXVWx8Z8Q4N2jdtMJvXKpGvYiqZbjwngt3Bs10NTYBoDjVAC8qSxA8IDZfRiIL0tLPs
XjtG5XtMXw1TcHPwZnZpyqCgk8JeYclchqImHaSGUkejg6eO6dGwEjdsUNtF3oJRc7at97flsHse
VoVnu4ITD6zj55bl6zQcez+E3nRpDHh+9hmREcvKtEfJglg5ouU1SiPHJA8vwUqObRvFCeKbKNGf
j6YZ148jSbrZbiVT+6A94tKJRGbEArUsuZCrKQ9RJ4VfspvWaB7rUGk8nK11hVKVdvKC2cieVKPV
Pa0tlEe51aSvKm+qvRVL6rPu+9UhbafMjUNtPoWRloFVz/dR4oJkw22HbMdfv4phaOvJZw6OuVf7
OK4x+S16HCpV9VLzthoFbiPvxICzQ5C/XHhz2Xe/GiZjYFoRpjwbfg6jMd5Ss39C66fwLuNdJxq1
LKT0wSX5LaQWg3C4HhYWj8IfwJD/o5nAA3w5WzbiT1TzVPOihwplKXJ+vvl1yywugQU0pIF2jvXr
qNaavoFeAMdon+buYSyRF4JItp1IT3J9UEScBt8LXICH+k4ZoTU4DaD/PLfhrujKDJzf2DLtE0SH
R+LIietHXpvYZvxKUrSRHBTjmpb77c3Duy/XuEweNFbDXBooxkmbdh+Z42GYRKIRvNNg4VLAZKJJ
5RvnUt0OrZrmWEEIzZbNsRoOU5UtKgeoPxd44zyzXEMxtp8UAd5SaEd3aNA6Q2AcqJ7acpb+w/m2
hmHO8iCGOlwdAsZXEJsZb8fk1coKx58+Q2Gq/turczEM8FzAjQTnBTIk54axsII1+dBip5GDad1b
sWVb+l3tP3So4DdEhGAqzx4MtPHD3SfIx7DNiUol4Y1NllsarPOtYlvlgzpj5Typumv8Z+i+StpV
F3xMhZPRA0m+mvIacTEwvO1pfylrn7VU2Vn5kM6H3HCjPLvftleeMa2/j7FXo2pIogc461HoDfe9
n3a1eUeaH20kuCp/18qytwraCqCiikA3kiWMn0dq2iihjpmo1RCk0/t0AuuZXYXol0juKmNyQ4XY
ViZdaNJViWSx76TVT51cJONzTkfbGB3ZuBNGXHnmsLw2QewDBhQ0WJybQzKiuFjtc1i4CrlR1bzN
9Z8tCEcTpbY7SnajSMCM67hoGhr6kS5Z2iwYRGSUtaEzYezo6bLoHdrL8u4lNx/D/qOz7iKwtcEn
bUSlT7ydjBo3NFX/rrljKSWGVJ10MwWtF/L/h1Hx8YpJboxaE9xjXK90vcrMidGpaFsYF3uqsstJ
zmDHHoLlSNUQ6zHOdgZyNsmhkNw0yNz878WyCKKhgAdRNgKx7GOlqsAzgzx6isJFGZUPECPWnEEW
nIm8m2wNsviEK787aUorh5IeZlJ5a1tbb/dmtiPh46AfMv9GFQWWeS7mGo4xl6qa9CCaAGfo6GQy
bI1cj5A1s0TPMN5BAAoThAsNkG0h/3A+LISSITJe4OIiSQ9JumM934dV4mnKRyrqO+PsOXgevwUk
QGv+LckBBUiUnmiAiuIHI6ihW4g67+ImUOyEoClY4M5y1usMjVmvIVaDVBqBlsTHuSogphqCnEGz
DdXOtHcCeUZoa24fqpzNdgbJrFkMxc1c7wGp1sST284diitZZBicBTsDYU7ueYhjv1780mDI7Cq9
AMcjptWmqPUT1SWr3BXDfkKeBOxKKLU+N44sj7VUm5Y5TB+i8ThE121OUCfj6oGn5Y9RrDkhWjvz
z8g4+fPBJLU7aKgVlZdWE7BgtsGu9tHc03mQokK9MQqE+h2cs0Szi/BmsP7en0C24s/nMlODq6bL
1Qi/X6POwkLJmVLvzerHIFHP/Nxe6u8hdggbrLEW81sdBzWFONO8OHx+9aPQ3UZ6icBAZbV2Eh7l
yaujXUlOluKpxW1rXGRT7lTqvaW/plm4L0W3Oe/4XX0N0jXnX9PIqT/IMr7GwjSDyzK40tFSn8h2
0x+NPLD94bWrx72u3+aZO4z/QPIGeOiMgUQAtEVsEkzCM71BxmiZjNvReoRmO7SFL8ZQ4Etw99cf
GLYtR5p9yWoiwOTNa1QPblAe8ir/l028AmEORF2TQvSRLlMpvTdWYHeRhx6UbevhnU0LFfYiqGNC
LoXZV0o3DghnLvyUxo/UP86pO4B81EzdMbksipfxeRuON29ITeD59zsjzy6P3MoQdggm7LvJk+hB
pw/zP1zBS/bjfxDs0pTqAIK5EhB1dZUGb5XhSblgd/NHYViQf5URaGLjTFNB5pZIA66P+TBpL3J8
qkWFGVwIRCSNJSuAEndmXcJeVerZxCj68QHyF1NyAtHl9lrwApKQFv+DwRxSk65UQYP4PA6o1/ld
A5cYKuD1X2r03vV3Ka5FvcsEmPxhLakpa3mMsyHDqmw7rQB3NUg2jkHwFSHGQj62h8W7KcDw9x8E
c9v6yHxkoBhLncb3BumA94zuxvn1bHlqIwjLi0bDLJI1BWmodYCyKKj4lMMQvUMXY3s4y28wjxYs
0p/hMIuUdNPQKDIwqmiyo9TWzOeJZralXBIRJ98yM1tQzEWimFXtKyWghuKnIl2kzVeJ0uFgvz0g
XmAEDw8FGRRTg5PMvn/neEApUgezm+DdgaYeTUaK7Xf9pVmhUUCt8Sgur0E+tZ90/yo0g7uwEvTe
8g699RcwJlJCeACyufgCQo/99MvoH1UCVtAL6NsXdBfJohEvBzUzsZAUQw4F1I0U4Sdyfif21hyO
g6LjwVVHDjoU0ujJLLzUvxi1Gc24LwTh4xbPcMH98fs0/YYL/VDscZSEoCbkHNfMpKn2CwNsJXbz
3H1kHvlB3PCzAEGFHR3rxA4+Uefw0l7Ry0mAzdkaEL2BVAtKyyBGy9JUJHVb+SbukeWIpNTN2n0/
etuGxFlFNJQoaLqTTYi5y4y5lplZjlUk4V1SRUg7oz9zj2JgMBraeuTCyYtFkUvO/lgD/j5PV46W
oea1Uo4+zEaL7TRGF2p0nLtTTAQJN97crQb2+/2+wullqIlrmYWIgBSgnhsx5hF9k/+wQGsQlbGN
stPzHC6xE0KBy/IdYr0MtaAOlnN2QesV0eSFTRiWsPx9NZDEkOaMJLA/UE2emqJzSIVGsSHyikU0
sI8F88Y5+c/gmKMSsvMkkGTYXKp+Jqh2jVTFTiWvohcUcymSIhShMeZX6x28kBxoquHW8QeI922t
PoyJq6t3Sfe1beuc94+G3CFOPfi1eAGxGRFTT60KJaeJcwm+1H2/Sx+L/XRRH5G5OKKC/SlytJvg
BEWwa+kd/MleuY9PLg4cu/ECQeLru3mefwozzbLsG3lnShBpbSoExS5arUdN4G57wN/3GkBA1SIj
GcFp0dTnDCnnEeNVwTaqdW4FPobMvDel4zbO90MEOAvRGbLrcBvZd2U8B4VcRsBRlK/E9BALm6sX
NY/t3rjLzMEJdcHL4Xv/Dpok14jM9CH2Gyu+D0Ry8x455LXxHtCWvO+8x5+WPb9G9z+zxosc1HpG
qBK0NTc6lXZ6UTwEu9kjHuKDe1Em9/s+Pf8kxpRTeSiUKVsm2/fAMdVbF037ZuluLiKi4LicayRU
DZ6fCKBPLod8MeMZ5YR40fh+tDNbP7gC0Vu8i6xMx5O0Lj610AjuQ4WGe6OzksftNf9O+3K2BNCN
OP8KeVKCYTDwFYNTIxwDZhPLa3+ksn07uSVoXyJsm0vpYAo2DneaUdiKOnK0b4Hu8RzWr62aZHIE
1YXqqoHyR6reUfNt1N2qFpyEXKteIS27a3XwZqiDqXMTSMkAHlp49eC6kqHzUGiHcHjptTutFbjC
3P26QmSOeqr5kIQlQCTmvhi8WTVB83Hjl/+QdYcFIXiNtDBe+HCmzoemjWE+TimAZNOJDPRcorkS
DLgIstbdl6/dy9HjaF1DnmbbZvhr9x+sxhiuH8hxYOTL+BQXHPx2Ld0alpdbnjwIAtjc4/XPANlq
GyVAf0ZWAEnSPNTiD/OtMr1uD4a/DVcYzOWvSFKJTtkQiiaLSHXhZUi4tnPjWX4EeYqnPral6diL
RINFI2PcYDky5X5SMLJenV1QMMJC3v05+mvH5sxANO3cQHwrz/RyMZCIXIbxQwcWg2QSPGO51o4r
w4LKFGLVLG1rWWeFP1vAqMD2MMc2hfIDlIJDREC3V4prdisg5rJIrLz1QQiI0iukrDTpZ1BdWcSb
a7sS8YFwjgwD9Y4oG1UV9GyxBOOS36VooQzgsA+ent/0kduaD31xjToWFNSZ2d9buQFyNLB1IyGH
fBxzXsQhuvhpEiGAFp9M5TbVX7O/9z6R7VxBMHMXoV49HiYkgpL8tlVv6/6pKtC1eKN2giudk2I9
R2LOpLFCCKdYaifq1+RDc+rcTu3+GV2Yu+BEru1qcDQ7/LiA/3vTXJDY/vqS31OBpfymQjh/7C3J
XRyL8JlQLcKGViaQqdGxQ/GTooBPytb29EL+qFI7eS726WUeOvPF+DU2O1Ww3zgmeobL3DVVh6Sq
2QOX+rep/BBXDqWOhss9ng7bm4F3bJ1BMUYDinlqlgbmmaZfrfRq/AoHNINOdtNdKdWzEl8Fvqix
mbPTzyAZI0olTctpjNEhZzMor7O8r61TLqpNWX5la+0YA+qnpJknioFZyufUfxDJ9a37KrxPo4Ov
CnYed0QUtN0IXi6JSvYU7oYmHAak8zRE43ukeVH/HqQnIir955z20Hb4g8Ocw8nQqyRpgRPMN6ru
+uVjL/Jbl59gpw0GjxMEmUGUpjL2kLdonlZ9qOKgeBpU519EFEvmA1AZUtUyItZsiIFQRIrMGQqj
gULAzqY+zEKqZS4EQshLJQ3EC9jKXnTI6wMGvZxSn0V5b0CQa3vX8NZ7iVH/D4C568NWUcc5zxBy
ze5k3FNqcmOm96HItect9xqGMas6rnp4LRhH2Bzn/Nms7NgX7H/eSbOGYCwqDJogHBOMhBbPUvQG
yQMqIcs1JXYqIkvnrgqI8ihFTTBqtpnR0EQblEZGiYQeoYWrdJpM1MsgQmAGk8BxLYqlCq7FlYCY
YKkLPHLugqyGsPx99Qao2xKJMgt1JVL4FGmPZBqdeBCsCBcDBYOLjhwya2woN/DnvEpG1HQU440k
ubQ4kexr23x5fgmKKf6DWMx7NYy0DppEKwFRTtcttTvL1VBEXF5V0qErKxfEDIL9wjuLVYoydxQI
IFPE3qMol1GQuUDWLZx2ldG4aoHn9+RKxgnncyUks+Ya9QqOGV+rW6E5LPlSWp8G5RCZzyZxp/oA
suXtieSv1Z9xMYfl0NOqj2YAdeO7Ee8r5Co0gclxx4Lql0UNbqlsY64xWlkZ9KqQ9Sbl41A+ReFR
C1D//RDHAo9LAMQ2cVbd0GVZhYNfng599ogXTFo6PUp3jb9tIUYTqvpnRGwrdqBSVLOj0Nsxwhcp
BQN3HXmWqOOIe0JbSIhBjh4CWKzFyRDFiSExDRMHpz7yvOitlTvIhAo8RO6Js4JhLE1p41gJA8Co
8p0kvVaiBkaue4Y2ACwxRXIPjv35Vi1iI879pbCxmjOvksJLGicuidQDiF8u5eF6zHPUvqp5BYa8
RpAm49QdIGKkI7lnLj4w9OvOweOcRCZtZxxF18pltkf435UlG9VRYCmzwd8a26MAklNPeA65nCSr
owknRQfyP0Cq+/wY3T/mRzA9KS+WU7nlFyJJ+/BauVPeiSOh1c+WPrf3M89qQLJKLN1AGg2P+XP0
lmQWmXNstpHeFGjW1+PDIKGI8LgNwzs2UDe6+A+I0oNm4hwmbHsyNxQ7oFD2qv+rn24mMIZsY3Aq
Epfu4f9AdCa6grbhDoLnAOlKByW/LvhyfPNNM/eW7oD2d87vY2vfpILNzdsQa1QmDBhMBJVRC2qT
X0ZosC21l+1xcZfIxEbA3kY7IRurqlUQUswlNkQLJqzO0dB6uQdbmFo5lZkYraNDsidztzF59yVB
UEJBuxa6NVjPZSQzeIDBcuP4rYYOd/RrxGDdLKXKMaOW7vVBhX5OU0ZXUusjzjtlyn77A/jbwgIt
7sK2DwYBZlrrnFZaOg+ogbyRQye4X3Qg8Ay9trz5OnKiY/Bo7cGsjEZqN/T86+Io8ni567r6AMbj
TYNKUgMFH5Ch5Hm5vntRNJCTWYXBriCYzWdKciaNMVLl407Z6Q/hYxi6vatdVPvyEtpvc+iYF07w
Jr/WNlrmdtszzLv9YFKmjhYneClshDDL0PRqhADX4i8yS/Y82ES3rfxJ//vOEwzzjwGzUU9U3DUJ
XQy4Kj4y81jRt64TDIZ/a6wwGHOp0IVelTMwFOMIAjcb7fWo1r1N29sZqZ/GdwsJRKfeP0whbimU
IBh4CLNF12kqUdKlANXgFqfEq3CA+lZqS+mzmgucZO4psGT+kblD9k5eTtjVNSFnpOstq0NkrY7c
OYYEi9RWdpiq8PmFNHjc43oFtnzMCmwu8tQfK9iGXN5OmtsOTwkVrBjf/P7b32zLmQTOmDRPsb2U
Koe6vWSb9ANBEvR/QPQy1AV3A/c8W+005mqojKpF0TAGNEXQr6Fvc/0aWPNdlsuXck7h96HNUPv7
Bpdle//ZYcwJgjTyGDbLLHYyehUbELo5JLrre9QZvP2DIaLTHElOHW4TG2Fo0Y9AWmNE5AclkmZ7
jSa0nj6iIan3a8FM8kzjdzsSyokUVD0zdmiAXi0i2XIuQ4g6AZ9t1SEaoD5vD4hT3gPlmqXr6f9h
GAuMQsisqDVgpIN/VXxIUEe+12ovOQ2uDrY5OxOVIS8/yEaBwBILnlgEUJYA9rnJF7IOBSJlwlvd
/IjJ14hGlsq/aUSaSjyzRxcyOuTQWqp86xLumm4I6hArFUinLjjK6nU6XKrFXWcIqpO43tAaibE+
GeVrXdguNqGU+7m2LuMW1bwkJ66llp2r9Gi7LKq9ihbMsWk+S/11ewm5E4oRorYRkS/srvMJ7Wo6
z621TGgNFg5Jc4PKa7G/g69tHK5BrnAY/5lKUopKGhkzSi9j/VKLd1Ij8IZ+97J8M44VBuO+Zso0
o34OPrp8Z9wpx7CHwEfzC9Gc9mA8tKYrPfmBPTsQVHNF0UneyaX9gWY16ZLRKEkYYRrH/mWykLIZ
D/E42QH5mpD1VqdrmfzDTYOuPJQ9y2A/hAjW+cKZdFIHxceEZsigg+vXUL7CyQ1UkTAUdysgbUNR
io+6Np3ByaaoU2MdBpqAWCv+KKNHafCa8kYXxcW5lrgEYTAeuNCsp5N2QQO6CBU7IZWORv1Frf6n
lUYgRqsEpUoiJGbP1akfTX4NpEG9s+hOy15IYzpos/G2bZ7rOWqrITGeIyI96HHwFQypoldzX9gE
GiB9Hj+VjXZfJ90pkkH9Ez6qJQivw1sdd5sUzd5A3zTEH6YSpFxGBGJBiKH04XH740STsDjWK+eh
S/XK0Cp8m1K5jeWV2pUc4ul6v42ybOtvWxJqJEs1pIF7j7GeoLIGVelRDUnH97T7gqAsqNfl6mIq
neFzG4qbFENa7D8sZlnDDPcg3s544nn5K57pN+j6ADOkG7QuniEggXT82Cl+iOSBeS8QDS2XCEcQ
VNezyVRtipWBJssGGW8K5Qb65vb2wLgrtQJgViohUjkl0J10KiN1Y3KCaFpakV3/L1H99UAYn8FU
iz4zOuDo0XuUzbaOgIZIt5Z7mqzGsox1ZXUQz0ZDwIIxdZkdJ69jGTgJGObj7p6KCmO484b+Q81A
WayG+rJzrCHoEWeYgFWDBhtQDRjunVFU6MC18BUKc7GFdTMgmYSTP8SWNWKv9W3U+3byLfV3Gn3c
NgXuNbMCY2440OgORFnKqSP5ykd7UYMOp52lPIbQZKkPVfS2DSeYQTZUk+Ppq+rTb+fgtSv2I6Jc
5DGQ3W0U/r0Nt3ipD1/UwJhRaeVE5pAs93Z2ae76V9kLICEOfl97us3t5lbfGw+d+wFyYGcbmeuU
/AFmQ8tKWSRdXgC4keh+VhK3MtorvzWP2zDcE2IFwxyCeoTMoh8DJgS7WxSCl/dlG4D7rgYp7P9m
0GSOvooQCFtAhh38f19aJ9tVfRisZ027V6uXEJWxknJBRQKuomVjD74x7GVDSwCql7jNEOmFN+4m
UWjj8eMS87MDw1WY33cGXiDW2xiFiw5BIeePPVgzKshTxdrwtD0RXINdzQNzVEqgw9bLAJ/UxwOe
qg9lib6/+1rab8PwFhQN9qhzRp0uqtMYg83KNuuL1kCsT3WjCWyB8yywTO7LagXxbevpUUALPL6d
4DrxRuhg2P4uepr33S75RJthInpYCQEZIzWKQA7kpcQ5PnVf+dG/6C/RqTrW9vwl21Djk3bbc8hb
qvUAGZO1gsSos4hiDvuXUXZH804xX/XhH+7ONQrjgfkxzIFUGNWU/hrBJxUkdju+t9bX9mB4Bwny
+frSmgm2E/YEM4aiiVEZtEjFOtAgtXUot/49WR2OxhUIe1pRtZRDtQZIhcbbLHiwKteCNGxtN/Fl
U8RuCRLq7WHx7rY1ImMTUMqz0MoPRKPaaVBHVLHHVXvKT8Mn5NgFYII5ZM8wanW9Og0Ak4rHpHPH
/okIrjNeLfCi0YmCXCRh0d7BWEPbSlo9dYgE6nXzaIKN4jBO6s6s5lerUBI7GSCsNjb15EZBr15Q
I30digoB/Nizop/Qrzzp2bAj49wK0rU8rwipR8R3DcgeIOl87qlYaqeF8tLGRnsJEa4I9Ec+wpMf
sWG3IsJp3jSvsZh9V6MGXoLWLxKQ1QA5BFDG1j81UV0rb3OvQZiJhksU0GlplstBrjoEiluk/XUm
Jfb8T2U7v9lo8RRG/ywbcYXbR8MmGHH1Ka4+JnaYf2xvAu7iLHS3/w+wjHXlssoxDSwzA0CgoH4c
zWOLgKPfPxeap+Qijl3ezQKKMRPKhiDLJr/fOCuwjmqTHI3aUmTxXg4/q2G3PRje6q9/nxlMFXaa
GfgEL1KkLQLSuKH52EKFbhuFN2VrlOXvq1HkSBz7GZr4nSI+9vrel0Hs0DspxQv3YRuJOx6wm6B1
ELcxEm/nSOmQFZQuXW+TFoO1ekc6f6eagnODuyh/QH57X+vh6H6vNjJAfLR9U3MfQu55exi8/WKi
S4CoMGVktZlh5DW6MsYY1xSpDjMIlnM7H+/jf6lwW6F8p8DVkSlTMQ412GXK1wges+1hfNdjwBVl
gtrPoHiHoz+LGUcHru2gmIBgIJ2Ta0fEFozuJhr3iexS/1jWL9ihSbsvgwgVlq6OV+b2F/An8r8P
MJgMAtjMwSu+xAAW2bKa2r7xVDSvY3/chuGb3R8Y5sAO5EgplAbjVJTQprgb0gdL5LpwNxE0wlSE
FSwUJS7fsLI6fyINuOAQoMlBRFc/6NFRzo9F48Wi2CXvljdXQOyZoBZTEIcIhyGKqA5Xw/A0SQet
fa2zgybKj31XblosZAXGHA1aYXW1VQEMch3zznyw7MieYtsI7duT/fIyO7Z38jzDPhBRfpO7i1fI
zEN9KOI8nUwgx8j9zSD8KiPBNc6tDV8PjjH/OBtiKxgBQW66zG3uJUe6lpxqH1yZXuVWx9Lx7NEL
HgY3f9JOgSt6z3KfZKsPYM0/p7URzhJshr4rD8F18ay4aCuLH36BVOJWubvo3Nqur0SUvAIDYgkj
C3XUmokCVc1CsCgjT3ii3alqXS15Tw1BORgPjC4cewjqoKecZYifA0tLu+UwHpNiF6mq05n6sZvr
A6SkQCs22m1dCop/uMcaJQvVPqqoVSR3z7ciaf0o8lO4pkXk+ESGKoNNSATKyRsfGmfUjvxf8JXt
uLpO1JOZuO243z5vuA/89Rcsxr06DCRaQ+GnxxcExbU6unPg6sOuTK/C4KqGfcX3Ph68/4KJuNmS
AFNBKceMGsWKbRt1Fh416BQcNFRY3EblrVRfhgYIsw3QABXJorAmgF1+lg0Zo6wMtwea2MFFxZwQ
KaV5lhuAtXIifUIks0EqxRouu1HKjnmz9BygTHtfoSMc/OYxwYNEHfBIpbOML0PZS98N/1JPuSQD
ZaKiuxnlbufT38Wg0q7VIIO24X1DXtKaYM3/mqV/CX2tQBjPXM3nqc38MHM0qL+HFwa9gbsUD4L5
5R2DaxRmVdNpNntJxlDwzrDNitimqHSbdwevERhb9WUlk3MFCHpyN2SIGgIDqkyhqDCHd0FaoOOF
BviyMVlnI6FyUZXQaXWkoH6OTeu2VqRrYoyXYJzYN2p72DZM7sT9gWPP1iSLYn32o8zp9W4/KuPd
jINnG4LnVlgLkxHEJdEeyxIpGIqv90EGiKb8SUARkYTeELz9AwaaKnF4wg03WY+5QvQ4t+aFSUEu
7Lx9rehXiSqmbRDuXP0BYT3mEZlQbbBAOECbzqk1GdVLAjPmMGFhtygUkuyghIARMFuyCAY/yH2M
I4zsKrOzL+kmuhwvy11+iTdadDK9ATfe7BnX4YVonbhZe1RXgzkXPLNo8WUuegXxHlo1MPEidHrL
xj17Sq6q4SE5Jm68R6nF9nRyLf3PycDGG/UE5KxBC7uYwGFZBD87sHQm1mde3gq7ibkm+AeKjTsq
2kSHKMLIxiB1o3g+RWPoquMgSMHyCgdBwI5+f+SuwXnJclFlRlr3cgUmWQhA76yT5gQXwa/6EL4E
d+UPBB7JPS1t9RMEh0vOPneK/Ji8bM8qZ6hnn8A4hJ3RBHollRn0rydfsydflm/R/hmbLoQ60sjb
RuMFWKkCNQ4Uh4ItEvWS53eITFKfQGMax3sW27GEy0s/+Sha7EwU6DjlnED0Kzwo6S2p213ciogk
OX7TGTxzu8i9GidGUuNs0XYSUlPgX+5dC800RL6RJYEnzPNXztCYW6ZBV3OSREAj5L5FuGFuPbDH
22b43BFc7AjAnfz2H662M1Dm4tEn6BC2KmY4LG9K6IXMwucl7/lyBrHY1MoPCwgtMinFuCTpztd3
DfVIGLiafKX7r4nkRblk158E0uFx6IXRSxh3S6sCojqOiart6HKAfmfwNlWPtBfphvHn3NBVHEeL
jbFV8WjIzyrQw2corH7OQIXVf+jzbijpPqsftdmF8aFpR9ijz9lFUO8ykQlZkutQjTifERLp0MGl
mPTpQv6lvVVo2DlUru4kj7rTXUJk1Btk1OQLNhPnRMQzHjpUpom6WJWN+oWx1OaSir077iZP/fDf
VW8GpUZW7IJf+bWxy24sWPYxvhPdO9zhLhKBxATTkc5eO/Kk+ZWCpn3HH+2YPBvFVdzutgfHHRue
NmhJQkjTZBmkUkkmIzFBx9aoZG+OP9V0N0Gjbcz3Y7zfhuK4ar+Zuf4HxeyYCoWp1CgAFSpuKqET
5WDl+0kkKMDxBs5QmE0D5qbWqhqg0GQ/qjcNFfUUcBdlNWNMBAOSvIVaRgCIIX8WPEX9LowE7U68
Kx+V/UsCZqkF/9Z/GoY11Fh69DyakeyhidemipclPxIfmokngt7kZJdGKrgpRB1DvH19hszcUxJJ
wXJMlm7L6q5DWhwyo/EPBAchBhOVLsQRhOEtLiQYAlDYiaodBFcXE10dcxB19lPSI1GCKE3aPBbg
bOnAnt9C3bWDknMHygi8H9xtY+SsIrqv/oCy44RQ75QsBej5fFsYt7LyZYw/tyE4l+AZBOO31X4w
k2oEREDRTgZ1WKhpBydqQy5+G+h33STzil0jscm6pm/1QZGBRMrhUe+qi9if7BgdhQ162JOWuC35
qtNXQ3mAG14Zp2wMPYWi7obacgKSCT08Rr2xg9C0GxhPqi87mfozAtMKiijtXs9vx0G/iUGUtP3d
nAPh7LNZJyXqQ0Vv8Nk94hlqsRuUZwv1krm3DcNdBzDmoqbQQjUvG9sMtNCHBCi6cSZj1p4jy8re
A5ghyJk1EsJ/13Gyt7kBwh4ZhKV//zqByuui2Ys2aSp/442FCGQGXqIIFVvpQyFf5qlgdN8NGb9v
LiKJ/0fad+3IjXPdPpEAiYq8VajY1d3V2b4RHJUlKoen/5f6YMYqlk4Rnm8wti8a6CWmzc0d1tJR
V45hXp6erGNR5cf4/TUStbQMIDGXbKj8cXsOV6oLAYPCXURKkKcD1iXMXPChFzqa7tPoqYJgQrKR
1e0QuEYQoJXiQZ/csrNNetc45YsOYWbHIbbONpPINK4NF1pZaBnDkEEAx+2ZJmRKPBIMtyx+FYlx
14zSdmyJqFL6+lqcdW8MA5QXkHkFCcDlcJs0V8q0KRGEG239Rd52rvyWHfw786RXTmObp+xn7mTH
9CCicvpkSbg8y0A2oV5igJKNInN8iTzJcisxGQa4N4wJCt54l/5WUG54HAvSzWrLDWr5m3LqoCep
1udiSMG2MGVKpbpKFBWPCkJTD6jdqiMwWNDacNXeJ15fVx0q5I02y22JpEFhN2USvvhmW7/0U4G1
U+XE2hE//vv7eK5JxZ2PHpX58PH70y/AZh/OhtY0NlTzwUkl6LZbW6slAnchjyXy+CwBwlCcO+i9
9M9yfKRJbVP1+fYpmDf51dqgbh2EbojNmvxNBT3s1NDiClUDWoA4EzNbL6UphKkky7JLkt2NVYrn
RgqCAviMotLMa+V3OKGgtMG7Dsm765YOxU9RM1/BkMV78tX/ptrsTkK8nTraHs1MHx3C7bu+t3P7
kD1o9+Gvv6+iucD/vMgXF7WkDLSSKfCL9HdgHP1o2/nvera9PcmrJ/zPKD99owWKnrAu1ufOaKt+
ShJXqUDTp7zexljdMmBfQEMJyLzxorg8ZG2NhkmmdnMjH3skrX4Kqbo1/AnuRmFbki9wNq59UpwB
dINZaCC2IA/CPVvqUpUCpcWQ0MIITmRik/Db7QFd33FAoLMaKsJECv7iBuR3FVhEemyN6R7tAHK5
80Mv723dckJhpfn8ufwxWIBRLu8JMt+gyuc2yKp0M3Lqx21WelbiKcHO0DaD6hb1Qxa5hb+z1ETg
M6zwVV6MlG8C9aXMwqICvLyvz/JgS6/UGb1++zM96e6pCe3QNbfvys4O9pCaQUMLc0Y7dyyn96Au
Lfqctc26nAo+0KGhy6qc510u7ypkNOkuCDe3l3bN6CwhuM3DQur7ytz12qZuO+xB14XLFtplMd1I
llMXu9twK/mneYJxxyNehc3Eh46GPEm0HFWkTsA2dfMoTx8k3ln1w4jW0+aXpe5T7SuTelRmJU4h
f6t1QbRu7bDAwMGZQYU7HgTcheGXRhC3KsabgV8QTdR2RwQWZhXBnAuACZg50WdyeVjkibGEGHOJ
rIq2+uwkR0KC5Hnd+SMC+Q/c4zjyaBLgzmNVSnLpJ2iYgc65bxyz8UmhOyk5BY1XGG5AE7usUeiG
/wXpwzVDsADmz2ZidkHTdQBGsxqVtor6PW7ulfG1Zgfl72v4YdL+DJI/ivEIU8TmQbKg2NTjNzaR
gxRGAuMpGhF/xMo8Nca5mSsEm7UxPaT5ES8R3/guNzsUOgvQ1g70ckzcaWtRtlcn8jwm1F6ZX+vm
EPdfbp+wtcsHPfvyTAFkogid2xuM6dA2adC2a/kaSlaq6FfUEcnuC8hWhkMweeBpFNH9rU3iHKZD
ghVV7xZP2D1IoRrRuRAvS56bBnpcjiS/Foo90kMvYkFdmUJl1h/7ZB0B1w03PvDWK4VkAKuhCPwS
zXhhjTFtUhM887dncv5N3ClTQG2F/B8edjN7zuVBDmQfD19QaTlRHtnKGN0HxSOame4lhR2Yeh/K
6sbS4R7fRl3JBqEP7g/sVdpiaHHL67Af0UB36IuGYKTpBtGbOpKdJBmHmr1UQXjswtqFwwsOMQ1X
VK3Z8ZSjxPJVi8Od1mqOpvy4/WFXGwvxfqTaIOYLWkCoMHNeTaH6BNXuOQwLCtOK9ksJWaVajvZ5
GxwQkN/fRrvaUhza/POFnwZfJzZayFc6XbmXlNe4Ouh9eJ6gWVKgmUK1RLqHotFxi51nUxdHFfDS
ethkpvrIjBosFKkXNfH9UJBUsMxX0YnL8fEFbBaUCE0zgqZ1pzQIwL5U9e/S/DmImtauY30cDv/U
tPwoZjlwGkq+1kkc2lWcS0cwCd+RLAOL6jAYHmTiCnTeZ5nXkO631LBEYPdEo+WsbB1BWV2ZR1tJ
G2K5DLW6LXqMBpMKgFaXkaKwhZqI04Kw+nLbUGJkhI5YxpCdsnIzJGfcIbZRvYei0oDVDbpA0i6R
esmk+TQAiZI3ZLiUYZOjDCyH+F1i2UEvMkarMwixPcTpIXWKOMklnAbZlibq5nUsgRQpbgbL00zk
ZKCd+/bRE0HNP18cvbhKmMxUQDFTebZI/yXWESLtjX2li0jLroz5vDsXo+JsSh1LeU4aTKIW0LNG
DRTlt981qxaMaP0ULHA4axJryK/3IavRGeupk5tDdJeEzM2xN8r0BU3iGWg70Cou8mFEU8lZlcQM
h7aoMJWliqgVoYWdVi2K8wu3zyEIenvdrrtGP2cTLN0QHEcZCR9FK7OCyVQBmh4Pv1KmOKjkerCG
YN9k0YefZwiD1u3vWIdcHM3vQktGIUvtxqXvIof9rqGh9/YHzaO7uEAvv4cvM+kkM2d9+znrua1A
JdQC5X4aGp5ebCTDTdGqW/cCA7A241DuQFIDQRT4I9yOkopUV4e8wkrLRW+jC8iDcI87scrFlSII
DV3nFjDAJRi3rdJOKqxugK+dlUcVoqOGo0V3feYW5mtk2Cl9D5HVuD2n16FSDpPbUlk5NehlBKam
HPLoIWswkcxt4ucE/mvrasUpkHdJ7NWV7Ten0dop/SFsnswIjt8xCkSlqGsneDEFPNWOJI1qqKb4
nFoPvhZ+9cMv+j3URv722fY5apRIoqZ8pjXlzJ+CN4AaFYCJTVQsGfkXBCLPt2d27epACPFfCM7s
0UA1fLQFYWLj2q61Y43Lf5IeleTNlwXxFBEUt0kN2sz8fDgYFYiDwuxcS+WGmccpiZxR1L+yvkB/
hsXt0aYO/SxFhY8DQ+TIgxtIqDIUqZeug8zq1IgdIhfBDSgZqBXVEk5dAkcUToaTBf6Rqblgidbu
XFCX/wvDjaWK0sIvp7p2pvw0VC+GVH/U+X2RNhDRGexQo8KX9uwe8SZsicidtknVcjlugNjmgxMW
O/oLg1PvR2YfIgms3E7biVTaVjcHATUeBSkMXgKcC9PAD23aAXMpB81djAIsyey9tLlHb3SjilLB
s5dyNb4FGOfFsDTIAz3C+CKmegM458MMVd6scny26QLFVjr0u7wV9Iw2XJA7giw+FZFlrF7OYLP6
d8Dc2Q7yKUXoFwOGphb1vw7aExj+s8bTJNxgzPP7yra0h9r8cvu8C3G5A89MExSmNXArFCwhJSJ3
5wJ0J2TDygQta5nNDHCwaa4Cz+A29OpxWYyYOy551klxPgKZIcQvd4fJGLad6EWzvrRzuwUcJwRv
5629cOOkfpILKWhrh0yyCyoHvJqa9uP2QD796ev98weEc+x7WjUmHZraUShUM+DivFO6raS7TLvv
Iih2vlOyrZt7q/jRUMEkrhoD8geaOydSmWhSRwGtpo3T6jJkrV4QiGB2JTsG3THJFKVI1vwZQyXQ
NUCREKp1OGOgszyWgwmIEnsZu1NDbTPa+Ky3U7W022Yn7kufY91X0/sHkb9dO4uk9ZgDsTO3DfGM
4nFMJnTsFW4eztRKaJhlSNr9dRvNfNtqBBpGKBCB4B1nFaYqyyak7CsnVd7YENo07ew+avet/0Xt
v9bltLu9jVYndoHHWYASifq475D71Om0VadhS3rZYwV0hmn3EJTGVp7ZBlLFvQ27uoMWsJwByIZu
UOUZllDpTfK/d2kZ2o06bgr1q9JlXk+Y6CGyevKRWsY1CQ1zhS+IakMIpDUTZjYi44aQ4VWZ2CkC
X5ZlTfex8hop424I8BnmGDE4cCgfpdK7nFDbqv1tYYiaKFeNhDZHklELRNHudmkkNJQ3t7FuVc5U
DtuUtE9DqO5vz/LqffYvhMFrJ3UML50pBATUHXr9Hl5xnGwtDc3HAh9x1fVfAPEGr9XNDLEy3F2G
70QoamuRr0HTxS4XJqnWl/GfaQMh+eW0oY+8iOR5Gbtm1xlnq39vFJG1WX9dLMbDGbjcaCZ5bDAe
E7JznaLaPcpOk/QQ+UjP5B7aqUmAd1Utat4QAnPHH6XoLQsVAHdy40HzC63OIFXadehXqQZ7NHZq
eV+aAt9ONKWcDbC6IrFiCaA5cU00DPjB1qw7wRN5FQS9yNCJwR8UJV6um5qn2WDN65ajHGGI2FYb
DQ8kNYKraXXLL2A4w1ISY7RiAzAILNst+16huygoUKcVb3x/EICtbvsFGOdMKLQxi2oEWDnm9pje
s05zxuBbXYiSFyKg2ZwuHAojUCo43wCK8se43yoYlGmB31KQYxKtEWeSdIYLIImxEWQTD+sgew7l
cQPW9OfbZmkdBqXF6EpFIxRP51WyIszqCWYJ8l92r44IkD4P4Jf531A4Q5EnrAoQU6+codF3Cg1f
xjLaxjkViKOs3mRouv5nMJypaCMzDVqLwsbiQTmFW83PPT3aNXinlJAGFD2LRHPHGQir8nutLQCH
Fj5oRzHS2XEkSn6LxsSdVUQBQmoMmLoMdVpuRWgY29GUfYtSa/IaVBbWaJbpVU9Np/bl9qqtPw1w
VckIGMPZ45NoWiuFTd+Dyr5qPL06Tq0HxlNbLe5ZcaCNG5t2W1Z2gA7w28Cr1/Ef3M9Wk8URy4Op
HLsEY54UYqcosfQHkQey6lIuILhbcuykJk0VQFg5qiExCmbuDBhatKckEL4f240xbtLgrwsVZ5dy
AcsdBDPPUXbWYcvokrkfWPs2Ven29uSt7soFBHcIdCNqa7nGotHiVGU5KtheTKGy2aqrugDhtj4o
Hy1pBC2mg9gmlM329dw4SlS7xoIZw1OTHCZpd3tcok3BHYS0l7O8JYDMfRRimenBL3JBReKqaV+M
iruwDNVHMsqCzS1RD5VXp9wvtq1xikAPcnss60BQQERsY6ah4NYoNsLe11SpAqk8etqyOHAI2JC7
IbcLS0Rjv3oLg7n6HyxuqSoIbTQGxX7I9CMeT4NSuWrjqqEjK/8l0g3Wjn+huCWqUzRL5QxQitre
qcHoxNrTkCFtLLfB965K9yoS7z3zRSJm61v+Dy63bpqcDF2cYDoJbHwLdi20DARDL4hzr1rixeg4
D0NNaO+r8+gsMHOnTwysPgoKQBp9wyrqCUuSRHtk/pyFEZzarqVKhkGlgdchT9CxrVp/1Yz2f9yL
nKOhpLO2jIxhkbKxh/ntV0bITSTPbSGSeP7/XCj/LJTCP4JyS8r8yAIWhapRvw/Bn5rkINFzJuhJ
psnzRH8P8kuhiTp9r2kUPu3uH2DO3EPAITWmDMBRDXmW+Hft02BjDbLdwCEBC/o2Y89dN9q0s9we
T07WgXUGEr5EhQZBZz4NWvk4ZrIo8Xd7S6Gg43KN88bUUC+CNW7i16Y76ta5KcJDnL4ZxtekMgQr
vW60wbOgECTAoL56iaYqI2NVijuvglhuBMmdYrAjtbZzZT/k3yDLatPQ+Q+G7rOVDGJy6IDmLMKQ
+IREUM51EL9Br6AHZeJa/VWK2L3XA3ALHM4CSO0Yx7WPoZng5Mj3GRSYpR9ptcu686hsFYK79mfV
vpbpGe1e7u0xri7iApuzC5pVksaY73RQ/aQGqqaStxqpzdbatAEasEQ9kat2YQHH2QWD1UqsNIAL
sl9ldK8xp7Qecl0wqNXbdoHCWYWaxgaalIDSJdNe19ufSvvXUobzmfwXAvmsy+2YyjFleQSIqKzc
EHZNUmdh3rTc3F6f1dvBQhoUBUWaRgm3B8E6TZo4Q78dGYqTpKknI5PfjMp8ug2zbtwWONweRNdE
0voqbIzavyNHAs3BONqoit3ogSdXrtTuwAEXgstTgDsf26vo6AKX239klOq6nYCLkja76sqDP6k2
Ho+unw92nlReSL/VefiDxY3NStPO2/rONEHjdvs7Vvfl4jO4falCTU7tm9mWpe2BaexYo1oog2w1
kUScUKsuzQKK25wZ1VmP11fltNlPHRunivG4QyFt/w6i0t3/NKwrHvg68XOUnuK4VZsgjCBu4tLR
kTWB67lqROYDAZYt0MLwirqaNhix2WOTluNWq3+hBIShLTCSXb15reRacLpXb4IFGrdWtDWTxhyw
VnL/lVSvRnck9K33Q/SPHHO2GRuRTowIkFuxpPYlrSjm4eWxHRhOLp0UlOhXxX2merrhqaJw0Kr9
+jNCvkRXD0PIdpAQh94CEQAiDVPcvNzeGes1CAsMzqnwa9SR5AMGJafymUY9teu06NDOSTpXSYd7
yA0+yE39o1L7yTG16bX2p71k+YgfRg9RNfOZVWnsFanqO3kHQpV+LMChTX1JcAtfMxXgK9FlBWm/
uXPhqjI19aVGzkxIxaYq8sV1sEWHE1poCrYjMfoQy+QQds1WYwk4JGGp4n4/NPS/BIGWH8HZRw3x
QORS8RFKce6haGUgo5nlovDcqhlewnDmUGsyCdzJWHlcXJW1qeu7qX8zJMOJ0o86fpWLnV7uy0lg
/dcvmX/PLyWXl5mPTjo9LLEXYnk6SEgUpUy7D8pEJDwqwuF8ONOSYxabOLkI2+5Uv/BKE+X1mijq
vm6OQOJjysjzGTynDDqwChRIYTim8doZk11nbtug93D0QJMjG6J279VFm/uSIQIDyk8Ubl9OX9Cb
g59oWLQ0cVJztIv2LkM2EUoKQ3jq8x1FtasEkbdcFxyNVTuxAJ5/vnhlBRGFMCRS/85olltp6Le9
SFhx9V5cIHDuRxpmOnwnTOVgIagwbZjhu4m5KzRTcAGv3oqgw0NDCaWojebmEMxZdCh6bI08fNJL
L0LqXoYbqnloARZAre7CBRQ3a/5AOjnPZ6jyrCm9bdQy+IvjzW0DK0LhZi4LQgi0zM96KbqjSDFH
qBsU8rOu3kwokwVNr6mivp0DCXtUHak1lkcBX3AQ3Y1QlJDBVlM/0NSLISxWqoKr/pq0+NMao2lF
Ri2mDlGiyz3H0i7JEhOQTW4nJ/1pfDRe6nvy6G9kd9acQxt7tw9+w4u7PZ9rh/qzWeb/4fKuDKmS
PFY+o07T3jI9HSWY8SMJjq3ijrEgj3XdR3k5SD6xEOVG0sHzxeW4pXbgmYEd2Joz2cZjdsigs0cn
+12209dyE7igIUAJvyTIBqydh+VweZPcNGpkaNg+07Bp4+M4Igz1YlWuoXy7Pa+rmcIlEnfy9Izm
pA+AROIjTHI7tq4qH3UdNQrqrjI2ZWY4pahl7bpDgpth7hBaVheQTsIM13ZxmuDXoyXXHgKozNjh
e/PqPx0b1Ub/hPvN9wJROlsVbSbu3BBU6cldDIsNHriN/2I8xu+1a3qRh7TbNsCCnmPXcjWn2utP
pSt9bUDMsK0/GHY3BLl38JMo2DLj/U79Um0gaXuMRA+jNdM+9+ybBiXQDOH7T9HQNCVxFuMOG+79
aAAzgejaWjNQS1eDW/cqz5pUHnF55L6tg0BEyra+sOR9NbaxROHWuUr1SJvmKyqDQYcEm5meQKag
hT/VFsUTqQS5EK+UXyd529ONPsre7d29dn8t4bm3gsQGFNdmgNdK6ZBM5rFPf4OQ9L0eRZq4ounk
7GLVyUWeg/vbMcdHXXkdu+fG/317MAII/lkQt2mbmwEGQ5LJIREB+ee0mdLcvQ2z6s8sJo3v2pss
GuptP08auLnwIsdd3Fr7ijx0utcrP2PlWCiubGT727ii4XEmLwiHTpFDwAb6R4W8WaecdfJ+G2P9
4P/7luBdNd1CV3fGsEpRj8q9DqRMvfRhWf2x0sn32HqurWh3G3H9IP9B5A7ASJMq1XwgVuXJl+EF
ZhCaENyNqxjKzFA68+NcVSTlEElW+vmQkTa8L2iP8AjVivbH7ZGszp2iUQtSzMTS+bmTUQEE+YUZ
pTTcUbJHiP5AnZ5IKoRqHgJk6/43PG7msmAaE1DU4C1UPlXag59skvEutr5k/nkAN8ttsNXNtxjc
/POFK23KUZzIBsDGbkIV8r5KavSCC0p1V63RAmT++QIkCboeKW+A+H3pgebIkSOK97f1gEIPwbYT
LRb3kDSCPCaJDChQQqoUJSteM30fh2eVHKVGkFtanTto/umg0kbXIx+aN5t6ZKmPu9wED/DYHxTL
jUpR1/m6T7ZA4bZDrhEmpfPT2DqFD9Vu2iF7tc9ODPpFsY3EbWFHrrrPHemUbeTMTk+WRwTrd029
Mnsti2/gdknTaqDXSHAEuh8P0MAJ3lDT9/PjhejQdSvdztG3pjM547vltY56mHSn2WiCb1jtEFp+
A7eJEBsdsjrAPLRgLXCz3tGfhmO97Xbx9/JHeFZB3+ghDaZ4tw/Iuse2GDu3o9KcjEZdAhdSSZZk
o/Pv2OzIT/9nq9rILckbYpffkSV9YKhSNr1MVPSwengW+POOXxweX9OShEbA159PFEQN7/5dH3tY
e3kDKa6n9ug/kXsQdATfbw9chMtd7LFRM93IseagtI4QQtBOk+QJJV4FKJ9e+mJ0ZoLi70HF6KLq
e+wfIRmQQDx9KgXPt/lj+XD7YvN8Xv0LGKLXvhrTeRLBqZqG5i8VbjbECWxZ/T2FMjx/GXFbUcns
qjH6s3SfEb4FqpZPVdiNQG3ZT8nX3DQB+UgKmrMXA3HDqN7cXrFrWszLY/rplC7wApZRqZ3jp6MD
ASSQlDnmB/5Bt6B5r9d2432RvzeO/CTd5dsG3dZOepbuxu3trxBYxU8WjcVHNCp4ZpmEfVNCqGXo
lU2hOVA8/y/31mJqOYtUgB6+C+d9U1Y5KA9KR25/tWgdvz0W0QLOu3cxlrTK5zIFoMjxj1rx6tYt
wx964kEI0o5FRNpXEwci4znWCwYvVK5Tvmd/YtRIZAmM63FRu9BEbc0tI6XAnH0mzi5OwkyXTFDP
hC2N3opPU78YEpQlgzCbVf7AOzt62gm0wnvVzY8onMLTb4JBD93BsYvcQTo037rfDo7lHW5P63UQ
nvsI7k6LTDA9aLNa47gFNeuwUb7To+/Wp2hf7OkJjFE/k193xE4emGs93ca+8hk5aG7joCEmrJIK
49eN0R5AE6n2u9sI17clB8HtGrWsrM6a1bHBvIVYlPb1a7wxvvzQD9bDtIOy+bm5i75m5+KluZ++
I/ccaI7i+YL4xnwt3Vpn7toyJ7wrZBUfASbaMn6M5Y2i7rLsroDMx+3xrvDiXG4p7oYKUjmHcBOg
TDv9gv4jY7DZ9+z1rnuTfls7DYVlnvl4G3N1FSHYDYUmcLPiCXB5MJN8yEdrnKlPFNAZt9RhocDr
X6GO/OT4+ReCX8UoknNpAkSRusoDejiybeNKtvnwghLKH+g//m28vFe2RJ3Ky7al2zPbAo30Jvpu
3LfHWBLM8gzHr6cB6iENpHAaxEW4vFXSxyZTmQp5GOVA+kOueaP1u9BFT6qVYeMlBWY//A0FtKvy
UT3N2jGSKVgTx6LYlO3cg4A6ick2c90IXJOG1imSs/A+oGFbuFWRlfd9n6bP0aRGhzQjWbH1IQEQ
22WJMDYx/PSZSFZ5R+IBUtxEG0pwYekQt637vvbtuAB9pmdE0UhA0hnpz6Byi1E/VRNjH9c1ijyl
VJFEb/0rfwBaPug0x6MOFESGxVtBf0wCv6owSjXRZW/sc9/R6lra980MWDZgMya9ttXHtt8iO//X
TXQzPOjyEAoHbz5qbC63b2b2fZQwuCIRIeWmMZPgwxpVhpBUJWrJvL5VADWTwOCNAt4qQ72EGmis
xHkMOYu0RamUqeTRPmSGhWj10P/1Fp0TZmDSMS2qEuQzLqFipkpFn4KUORxZfYTIdnSmCbWQSi3G
w9gPhsAIXPs76A400B4MriWCblOeEXJAs2lfsxJXlZO/0IdiN7i64rYpxIzq2E7u0AGySe6CreXq
XurBGL3nW1F8fmV+L76BM35K0jZ90OMbuvhO199C80sCdrnb1k6EwU3smMhBW1jAmPIHv32owk0c
Pd+GuDaoF1PJpxmqYaobaQKENo0bRUl3cFvdv4cAIRE6mfEHTGqczTZ7LS9B242XKqg0I8N87PNE
MIrrsOtnv+gfDM5odw1oJhsJGKWXhl78mL1ad/KeBJ5yoNvQVpg9iRZnbeaWw+LOch2ZISjbAJlO
lU1BNdsJ3i7XdZDcoLgtFiBcXkgzQnVnPocOqeDY60+aa9jZpndrvL+tB/OQO7LoyT3/4ss7Z+6+
/TOb3L6TQExFh7ACR+A5fZzLIxzri34kj5Fj7U0PhUIb+qa8dSffEVWyrSJrBI2GyPApIG66NCWG
3kH0CK69YxSRreUv8UdhJrY+uEhry8P32xtz5TJA8z8oc2cREzjfHBjMC03bqoG6hfIwdjOvEEoA
A2cwIJa3HX20cIpqrtcONKYW7c0oGoJWPWeU2zgsKCsgIJzD/ZOHQxZ/Q7Pz7VFdOwxAWGDM+3bh
6FdqJYFDFxhSbke/u/pdDtw4FB24q5aMudoA8Vcwt0BsECmbS5Rabyyia0Pu+K/ygT0b87Ygm9JC
DmsUREJWlukCihtQ2BN/qCTQ36AmXjJiOwufDTBLhtRWDMSxnXIS5CJXZhBHC8S8ugVmOEXmXK5U
7yi6S8Bnz9hDqfZ2oiE4j0ovJir1WQUCNxKewSqatPnCjYAYpZknHfJD6EMfI8WmYIdGg79Xa+XT
7V2xYq1k5K//geLjLT7TCnlqADXOhEV1/jC27MttiJXNjR0xC7WCqJlevWNLLYNfxwDRd4Gb+epj
gpBhmIjiDGu2Hvl/yI2qM3syRnW59VpUgfRBOmaoQ9+001OUHqX4LSB7HQIbESpPyuM0OH18z9JH
ECXdHuN1VHYWg1SxVjoIe1Q45JfgRqObSehrmUPOSB4i0HFn7b1km2wRPh/tcUPPEt6yED9p7Vdp
6wvO9toqItYjI0uKdzzhnz+yJJldlOiZo6C9NmtxJKLN7QGuLaI1UyKij96wQNt1OT691QvfwPMC
5BpvenGYyFnoLq68GzGHGnibEfcAfTMv56ZF3WhkioH3qX5Mepfa+aazh3N0ms4NSjikzTeyK3e3
x0XWzhoYoiFXYkG65Kp3cmJ60eglBpbZtd0ePmqviW1U0YMArbUz+6FzyZbeo0zr3t9V0IzZZ04C
jSA7cIKN6GOuY8ufkqJ/PoZcznIyZRVLa3wMyjoUaiPy6TuorLCbx3iDJ6X8YT5BhRqPpMi5/ymY
iPl3c5c7+DX+YHOWu0UPnZLkwO4+kt/jwVUCr7S1x/bLD+vntB12qHTZ9XeGacdnc1sUtuII+aBW
N9niE+Ztvrii2lKLWTWvReHRZ/Wjs5GXPOlbbDpn8KTTmZyZIGVzXfUBYW+YJETZsLVV0PlykLjs
+6AqIBnbbMHbO3r1CbGvh7r2ksdBALYyvPmlbkEnc5YT5/UqxyApqqlC2r9PdnIm2dO0i6BKensd
V0wBhPdQHAQrCNeav4AtvSgjZinYQqPioI0K1MEChOvMC9z1uecclyBcFuhvX86ZD3msOi9MKOHc
19vwXett/460tvz8mHyEXhDvEJSo7dvDWjsaF6DzOV7sDSKFWW5lAO2dehvsFNuC/7urv7B380R2
5AGcMNUmPGVHZZYbEICvuBoQgQZlqAH7ROD/XYKbdBqYn1lQv3D9bXmK99Yh0OzhO3mEW3jO3yJX
30dfkvfoOd42X26DrxgosNFCx8lETSCguQ6LrIRgQeiH8A3zkx/eR+XJpL97IrCDK9tmFh0wwMEM
Lg88ny9HaCVR3iQ5+rj68k3RPoz07/c+Yg0q4tkWapevwg553TYj2LJz0ASVdp+4JH9Ae+HtmVpZ
JbwPVOx8ENqouAsvx0BSXzP6bn7soVsoe+mtbWGCCnAv608+GAqlv0+Wz4IiMx8Rav1BFcbTyMqy
L09wzVCe1SRg1XWZgv4oEffRldXgQOan0WLjlwysCP4AEN2H0A/kTdV8W4uW52r5Z82SWdoejw+0
1/CurawgGjMMEC2JCRwW1e0DJrAaV9v4EwEYkOuY9QS4Dda0jIG8GdRUQ0ndvHQt+qSkyPp/v70H
VmYLdg/6Aah4NmWi8bapqBi8Z4ZwJRoh03JAOf578NfOENQdNDDeKDJWHW4XNxapLkK9MsHbnIfq
WW07V8+VLQkE7/y1oSxROGdgTHu/jf0ZRU32aHjeKlH7oJr19u9nDHLms8ATlv6KhLobEI40JlBD
d6l+1wzqyTTRQZ+1/wFGR2SMoI4PfJ58NmucJGJUOvK5NVR6YcZnjVtJxM17FSbAwkAcC2cfMqoQ
d+AviaLMEcs0oKKq65ueRh6Ywrd9YLh1Gj8NUu+GoSjed2V0OEju1RFb6MYaGhN84ZGGomMvYt8C
v3GTAXGKdKNVW8gL3l6w+TdeOGqIlSF0i8sXejvQ2eO2uDkVBtMb5JIsq4YrAYesZ2j1ZVtjsp46
PxPcDNdlcDMe7nk859E4jTf9pQEKfbX12wwyA71fbtvUY8Yho9sCJdbma5K8Kco5DD9oIMgJro0S
TS6ahoccrgxeVwh3SR9lFUJManUIQqcYGruOjvUAWddOENdaMU3Ia8C7ILNcElzBywGSPEmnsgAU
rv59pvp3bZqgkbH83dLmfHvt1qAIrkG08eDWQOX4JZQG9upe77BbdKOTQbTA2pMVjs0dq0vJboLx
P1gq6FOgkwAUI8Yc9L/E6wkq4nyCA1ERw4MEg22ZSMSInp9rawXRFtzteIKiO497OlCajNg9yJ4U
SmKiLyIwbZRjniMl1ZA4LjZjnn/cnsd1RHUeG2IxyE9djqs0qy6tSgv51KJ5bWqUQqEyPNGR/oqt
ZFMLi4RFeNzLpB7qpjBD4LEs+i2HjVPnw2GAkjIaD85G9ddyljhyRP8zPO6Ij/CuyzTBhFo59OSl
F8XQN4VI+nblfjEJfD5Qpc3Ug3wdY16MFMKjGMOQkH2pnhuUtRpK8vf3/gUKN3NB1lZJPFcxDCHZ
yJX/0TblSZ1+BFElSP+sjQdpJhhF3C9gQOb2ujqhfXyKR1ji7intqRNIkh2KjO/KDfPZYaLgP+QK
+atfi7Wx8qELhhYxxQ3ldzl695Fbyv36XEbfMlNgL1bhwM5oqVBSR5s1N6ZxCGVZY/OtObGDmdyl
6s8KNZPGL9YH+059vn2qVrxAE0obcALg2GAWOUtfyX0r1x08joTSHxKoGNU8ErwD1gwg3DMVgW64
aVedOjhEskZq2Fo8Xvdym7ttP35FJBelc7rgnlzbD/CfTATU52QnH8b/P9K+bEduHdb2iwx4kmy/
eijX1PPcL0a6k+15nv31Zynn3L2rVEYJyUUQ9EMDTUuiSIpcXIyVWpkLAwX7xNiiZ83O5C3rZr6+
ZZdJK1zVUymc86B6nBdWjQV1mZ7/lBZC98GkNfeYQTe/KNJibJFTrnzU6zOkJI32kFSoENoGkOWY
PzUlLzT31HHYXf+stZPEFlt4sYLf86Jdvs+qpcgiHWkNK7jX4up+ql+uS1g9SA2ThWFAdAxn4Syw
GpLCmhsmIa7TeD/IuZL4k6aAeiSpSPCjiwZRfmhNJJvsjpgHyQ2o0LnRDzpNC1oCI4yuuPdRfltS
7aFCFREA9nxzfXVruoNiDJIj8GZgX+dWZ9RDEYQJ8y81Se2K6P9YXb5HkrsWmMe1g0KJHPv3v02a
3AWPO60ol0mC0ernj7K2IlsTDvq9THJxOsoJseKZBBHFTZAw7Swbfdp7dEF7QWTTxC1rDX0ofisK
CtZMF8ApiDswnFFXeYilIoWNsRAAVKqm28VU2y1xfwyyaTvDLgdNv0/1xr1+aiKRnIIMJZ2DIoRI
jA2yO53ak/ndBW4WBh7Ac0X8F8YZj2WCAT54MV+0AA7zPOihBOPcFbHfG/J7IVf7skJZzVBvuhmU
ZLnhXV/h2hXAAFONDcfD2GPeQkf1MpHEQvxooIaiL4D85sVBL5EqN4kgm7Ia98N4MGcAgfh/ft1U
I0lJ2eMOBMi+a+mI9j7IDTdJ+j0Z4Pm4rYMnQ90IW2DX7h4ylwjG0SKABn8ujRMB9bikOkM2tYat
FPl906WbQEjfxZSef0adiOH56VpzDjHPEGLkJvTC7lVC3rkuN9G82IOIM2nt2DABHueFyihmMHFL
ComkJCoGYOIZEwyYAmv+tOrRcKRuijBYKvWvK8nqfT81lJwfD0GABNwNTov22m3cPJamUdppOfoZ
CTfqkn1MC1qL8jtQmP2FeycELPPo2kAPhMbO9iRZlfRTPgJwwWaYzja6ZOwySeDqwX4sZAu6qDTD
qOGtjxQPbh5jIT4XZZbSvIwLgEy060xl31lamN2oXdY09lgZYbmNhqQ1bTqq6a3ekehRjdT+YPZN
JMjTXB4unnO4jPgSpFBMvvhGtJGMFaIAB/lbb6T2HJRu2BG7KB6vn+ulxkKQiZy7Dqwueo65FWvD
SHrNQn4zaI8F/ZwwBCUrtniqAkcjCGsu7+C5KLbmk3PEKLZKA11WAXI08HJbnlUijBKFECIhnFsa
CGlrhQGAcvS2tl+WNOAJJwiE1mQAwQFDgnwJmsI4IxabQyNPIUACYC91aTZscyPbaJIoSbIiBqBT
OAETWQQNNczz/ZoVeNhKkZGkb40fQMX5RoArF1bhH8e0eHf8J4efX65JMHGjtkDX8hk4fmnTSpMX
EEVgQVaXY6Hf9jcJAcAc58uRrAF8RDXFrs3B4MhmadoWLTGTrRcNQ1mxVQqgIhZSgyoyPQC0nosK
6wZ3OLNAcYkJBbnpmQY6Pm7MMnbN5pNW0cZUamcRoWcvIwVW5MBLDklcgN55ph4at1ESxJBqZtlz
1TSvagXHJqMyLxetTSQMbQgt7/r1XbETCmAxlE0MpchCcjoyaGGS9UtcOoEhbwbtK5tHf0F4MhMR
Ezr7S+euDYr4nyReS8CxELbTBEmd+UJMC17HkwLiLdMnQbNs59Wi8oFIIKcvWVcGwM9CYNTWtjEi
JrhNxg1V32LD9Frp3aCCsHl1L0G7iZneDJXAO9Te0HsytWnpKEDtz9HDpM6uHNiDIQiC1vQEMLD/
k4Mk+7l2NphCVQUUCwPnAnK6b7q1OEHiSOQ9t95MSURXfnnv4NMAskDpwjAuEbMkrsB8jEqnkzbd
C1IzoM1XE7fQKtFoqZVrBwlsSjYcKJwJD74EL0yESToIJJFR2WtmAjb2sPaCNvoMhvHngkFw6Apx
1LK4V3QR/c3lmwdz4pF1wsVnvoxnlTDQPxuFDYxlTQ8qiA60MPxz98XGOyLcQhWAveDOj22qMyQa
etivylRlNOiiQS7tcsuujaoQ3Oq1xSB3DHad39aEJ6ZDRS2TMtUA3DOsbELuha+334Eod5uJhaIW
g9QBnM4HOn0jp2kTwFZNpC3sKiAHIyfdRpqTu0iW7vJWJ/tAHY+KJO1Ns9lJavlS18tNpYahKxWw
NW10jxqSjvBv2JcqhsFKiMhCWRs21y3cJUUVghILQ2GB4YFyXTAOjc0A6FAalZiNSDeVkm/lCLg/
KrvVYGEGaITOk8CRp+9wIW6ihI41/DGSkpUKNAz6QK4MCTO+bNBWASqQs8Swm/twMOyweVQV0Vjk
y2vKhFgKyvJI5hu89cmzvM6rOYS5w+UJWtmnKl5jxfb6bv7GWHMHD8ZulQAwAp9xMYmqzfQlUS0Y
n2lDNtLt1+TmP0AOCMaNurX9+bt5e2RQ3+JwTO8aO3t9kp6jffVpuEJo3WWsjQXjuYk3mcHGOLEN
OQkH+6QuFC3Fgssp9Yr+xZhZA0g3bRcwjTVN785B86hUjWkT4RS81c3GQ41JRwzHz6BG2F1rMYFs
PbF+zFPnTJVyyCIRuHPlHmOJ/4nhI96iwVTgHmLiEpWmjN52Ufxx/UBXvCQrTuL9jpYdgumX57to
1tWS5hLOkzaPenA7FO8Y+t5Nj2b7ruvbPhDEiisPeOVMHnNuJ6fWzZ0ZzHFSYiCKWza36Yy5M86k
uOOy16VPS7O78UUaBFq7khCFVJYzIAxGYvG9LOlQWTUYajFUeyt1vvkge6WjfuA9RF3dzXeDn37/
vL6vaxpyKpFbp4aYKq8ArkJxRr6btXKvhtMNZn78uVNBHxTyyED+MogVF+TQ2mI8Y3kJzr3Za7p5
Vzeti/4ZQcixZkShIQruPaCWIGHnLltnjemEIbY4trvoOG2GHZgfHOWzPOrfaPIW1D6F0ji9lxU5
QJoc0roN2tm21I995YAxAbeZXWHsjGAP126ZZgFAKiP0Bg6A28MxMaMaAT1uGaiEtfYXHq/XdeES
nAYHcCpBPVd6w6hIL+eQANLWbNe9q6CrklFbtanipkfMJ3N+IIH85wU7QFrgclRgCPFcusiVJegj
HWgLIyU/K2Svqd6YifSCqTHvDoBqQGeTjBctYrbzlQWkUYNmGkun2CV35s0z/anurNtlLz+lrmPa
rYt2ILCsudc3dO1yAVNFYX8BqoLt4qSmc1QCAQCjlTdu0VA71JDiMESRA1Ozy8X9J4YpzomtmovQ
iJpqgNW4K2d7cBESlo75DFhh6hs35bF5pdv6YO0Wge34zdN2TTB320iFDoIqx/pU/3OC4OWuOI4w
WxvtCTmzX9WxtiN3wHxiYAxROn+T9l7fO9mP2Z1tshMigNd8xOl2c9eRSgkNZYrP6VqPbI0nUGwc
qFt56lNVuu1m8ixX39bH+C59c8C4dv2sV4UDBYbKJrQMT8jzQwipWVpIE+J20kOf+XmLTtfxIY3c
IviFaeV5KcB4rGg04GboE8GLR0MJjtv7bGga3Uq7ytFi2TF6sAyP4E6/j83YzpIYiG+BR1zRZQOd
CMB4gKQS3Qhs/SdKJs0DqZEOKp20ALtNZ34PIWJVTf3jFjC4PhSOAEJj7wKksM/lFJpSBVEss/d3
I+2XUe1QkyYidtzLrnmIAagDuXlsIEJu7momkRHSHHSzDn0xP41j5xo2KHXurdjeUPTs9+6yxxAg
6cbcYLbWdU1ZM7Nnsrn7WifNXPc1ZKtO+0/+2hyze+2Q17YJJbUqkL9oID9+kd+ui2V/lbusZ1I5
hTHTGgqTQWqbH6bhtVQFaYWVC2BQJE6g/Rg/JPMgRRWUyiXwOKUjNV4lo6iSAk/yrLRHTF1TQ38W
9WStBUtnAjlvVYHKpasqJvBA/e6oHDE592B50q/WnV00/siHVhCfrS6RIUuQOqGsdfxcNwEqJGMn
QzeNctr31uSjYmZT6x/N+MJD0w4Uwwc2RTAHa/XcwKtroCQt41HGnds4FPWY4l2KGL7bGuF4m0u6
e101VjUSy1JALYDz0/mXn95rUUnwD5T6mDOrv2bxLpZvOiRreqcZXlSQ4yz3Kl6E8Y+s9wcEV6LQ
d22Vp1/AHWZKMISxLnTciWCR9prRq3d6Tb6vr/PSZqoA/8FAgwQf1WmNfcSJDcslEoRT21bA9j/J
BQq4+w4ERPqdJO91/dd1WUwXzq/buSzu2IBZkMqc2ee5/2HoPggSk+moxDeWiOpEtCjO67EUcK+X
ENShQ8y8TYIXK0Cr1mNZHCdV4HRWUl8oSqM7HOlmC0kCnX3MyQ5aMtq0UgBFnSg2d2X0JmvESfLZ
oQa4Twriz9O3HGZPgSVSUbZd59sJMMqJhnL2utFSBXcAGgqKNU/Cz3bodkYs8uIrodRvyAt64AAS
RbB4vr7ZApvlZDHvg8dyV5mOgjECSnxXg7/hun6sLYiBa/5P0u+dPtlJ0ixxHOVKCUbyZZvraK63
Em8Z6eN1MWsLAgMOwASotKOuyO1blip10qOqBvb+/M6wwq+piW9kZJjQzyWIEC5pfVnwg5o+8BgG
mgn4zaPonMm0ELLUpDr0fXi/zNQ3wFSILM0mTbutrN0raD3OatW2pltVecJsxGPYElAMfzVpKlj6
2hv+9Hv4Le5qJPPbHt+zkOCtHBRPb5Q9pvfukzS6b1EvydB3YCArA5RCZE/FH1sbbAe6QpCsUPH2
4L3FOKhzOnZoBihay84xYkZxQNAD9kMnl5C7+Lh+0Cv6hIEQyDgDv62gJ4uLmxYaNnNeYahNsUyY
uOHP2Y9lELgikQzOSJOgTDMriCrQ9xf2EvjFHLq1kANnRWXPVsKpbFhXk6y0WImO+bDdh4T23cyN
Eu/6fomkcL4gqqy+03ushc5OEQIcuEOaVTWfr0tZ3zFkIjTwsKBcwNkTU1kSA2pYYYIyGBP0rYXu
yNkSmJL1pfwrhHCFlmjqR3lp2NFLN4V+lxvbZHamXgBPuPQzUGfk6dEfDKIVQIfPTWNdGEEyGdgw
qQUt4djtKq0+9nqV2UOmOqMS+OooKiGtbR8rdKD1CY8BlVfqLDHSxsrhbkwTYwln64gReL7VKS/X
T2kl+DDxHECDmsmg3jxKH0MKEoyGqqELVL2ZF7RoBl/XJVxGAyybh7gRrGQgdeFrpiBZ79VGw+vJ
MOPcHYcIxOfRmHtKW3yOc9LDLoa5wP5dqgXz1QAxoi5mAKfMRauEtqRf8EB3wL60myTrUFvaQ9LQ
myGKRGWpy/WpmFuAvB7QFYAX8lCBBaFVZ+mIxbvYHawPXfOCfj/qn73s/OlGQhBy+qxPDcaV9zFx
oGh9WyIarvr3iX4EzS7sXxt1v4i4fi514kwQ7zwwz9Eg2Qj/rDTvaE+3p8m/vpLLx4SKRB4gTUjm
Ubysme6fBACtPixl11FENNNh6e5p4UvRWxNu6/FQqYewFSQr107oVBzTlhNxJchc+6aHuKyanVne
LXPjB/GnNG27RATsXZWFbnp0GACmDLTNuaxhAc0rbjUcr/zamclWJ8tDqTWe1PQ2sDGCuOPSSDAK
PgbCNzGmFfxF59KI1CVhybzSOOa2YWxG8yWovOuHtXaXWH8kiE3wQyecHS+TwZzLMcXLofxF5sc6
OUYzoIqCNOWazqH7CtQVCEIB6+D2TVHqvNAMJkV5oEGMGsPD9WVc2nA8SmDA8Yr8bYW4rerluiqq
OqmcsnBp9aIG36F+pyW7HNztqSivu6YFp8K4twLyyFHfZ3BLJoZSxumOGA+EVLYh71pRLmBNBdAp
gScCsPdI73LH043mWJAIG1fXICBofAvMywRzgq/v3qoUDGgBUQbiOXiMc0WLmpKgJJxVjiU9zFZl
q9ajZIhI+9c0DeHCv0K4XTPrUYKlhZAFl7PctfH3ouxljOa4vpbVwwF+ALEp0tMX1JVFVbVGGkOM
mZJDDhKMLTIYra2H06eBia9qGOSCK7QqkaAECnMno0eCO6OIRAWRA7ijIP/J3HlrOLW0k8bK7Ur/
+uJW9/BfUcBonB/UoBddm5Ql1GHetumuBp2gRRBCCsSs6sOJGO660oDUfT9CTJB5dPjoo8cqfr2+
ktVNQ00Gc+pRtLiASVtJpDdA7FeOqj4MyaYje9kKAAx1qAiQvboYGB8Z7UywDnzzbwS6nFHLsZix
jTfVrDkJGgUmfRb479WjORHDfn/ihrJ8NGnCxKQ9+LUTTHHyZoXaXfkXphRhz7/LYRt7IgeUaJmq
pJDTkGin9eZrsYR/c/wnIribikR1WKC4gzGi4SPBPDPrbpkE+Zb14/9vFdydaXWrrwlT5FZJNxEG
1aR+HYITUC/tQfh8Z+p6nmKBc/hvPfwzAgyOY1vrENYXEfjBxhb528WXyCftTbczcm9YdLD09wlI
dYdtulj/f/vJRw3UQMN2HUI+zGuvPg+6H7Si6oJAy4l6rhZqBqofs4KMrLFcI8J0Oss2RABggY7z
7T01LUdMuoUQJXStzhvMDVH3hiiBtKobaC4GEA0ZF5Oy359ouCbPUaRMkDJW30Fh17M3ZA+g0HcM
8ORet0Ir+WGoxoksTtUjZYwnY4As1Vc2/T6+LW/LF1TUtsZig8sDwcN9vzX++O3MhKITC5sFB8Xz
ika60SIHWcG8ys8aOAjzX4bIgrPvvlD5ExEsIDvZwyTMOs0MsC5avJrF16T8SC1nMJ/MUbUBRBbs
4uoFO5HGlPNEWhB1mZLVWFAFBiCMVv4oDo1t3Eh+7Fq+9vO6tHX1+G/3OENrDBjrNup40zaYKqvF
vRtNk4P4eyRfJXm9LuuSwQtPv9Oj4nQx7aaWtBGEyfM292QnftUdjLy6HfbNNt1ZL5JteYPX7SVf
85vH2AW9//UvEB0kp6BtGA5yXWJrowbjrEtnmN4wRcJXtA+1uhnUv3hxnC6XM8vAGqZNqEOaWuhf
mNYX20BabeZG2V1f1UoG82xff6PcTjQGjUoV0IvY1y70muCZFK4B2NOSbKfeLem2jOFDo20gG4Lt
ZAu4ci94lOmiTBGpQAXiBE36OljJzpqeScBkorffSkD4lDh18zePk/+uh8bZ5jJY2ihMIbQfm00O
vqp6dECWoLYfY46RN6MgPbvqCk7EcWlG9EnVqczMS9GjkQisGk1XPWaSIViVaCs5E6NKHVmGHGLk
8pskTtXtjT5ADnAbjc6Mgami94NoWZyRCbMqkiYN8oL5xuhuy/JZrZ+uqyX75GvawZmWoc4qpJIg
YhmfpvlLmwVRz2qV6eR+XUCQzSCkyQAB5tS9LrP0qFiJXSnRAygKvZmSQ1zcVRl6BXMqunGXaM3z
G8cZksZUazmJIRoDQF+1vD8mWXjAsOh9psf7xpKdBcNiSoV6ZJIF/mHdhiHKN/A8YkxS5+6hAFFI
r3VwRomkO5n8LSeRH+XLRlkCN2+SG3CXCHJCq7qCAAJ9UXg0g5/kXKKGVsEpS9iNI6NH69ErFB0E
U3+THATnyr9iuIut92ZjJTP2tIuHTW6aTjPGd0Osurn2K7JEnDwrZSgc4UmVl1sVxcsv1nMURINP
KbLZdAC6q2+abQhqnh080D6ZbOUj2YnQAavndyKXWyZtOm0AvQXCvg4zz/PUsXq/A6u7vNhq+ZYO
Ahu96uBPxHH2SyfJ0qoSitlB+SoBPGy+taW7tBtN5FvXLNhpHpm7EiCML0q5gF5OaupHoTuWD/2y
RabFsyQbI0pBfWr+xdpORbJPOvF7eh5WdRYjV9Bm/+TmQer/mboXcIQ6EQaFXTdma6fGHryYfwBk
Kmpn56KafuimDARbzpJuDIynjz9V8xjM5UZVXTMUcTGvmrZTcZyS5KWhVX0LcTWiFEPfZZFqS+aD
CZTRYh3N0qvyXz2lgkWuvUhOpfK6EmWdUWnsCIFomvyhRMQOwAoVMeGtGZRTOZyz00r0PXfILTnl
+JnKjhzdpyLm4jXnw3LmmB6HgtrFJG+UT/qQ1rBZpVneDlXwCB8ucAIiEZx/K0qpMsuugcuugiPA
EF7dih5vqxvFWlHBectIZDgFR6KnjgsTl1cDRYISfbTyZCcissnVi/uvkIsGLCSnYrOdYJCMef5c
uufYinYxkrDTVys9JbHyYIKz8PptWt06IFFR7jQs9LJw0UcBsIEZtDiddP5srHv9z2ksUNM6+fvc
0UxyMQ8SC9piSremFd9FKWrpYSl5wSzKR6xeGhQ6Ub0HFlHTuDOi0RCPIELBGYH+wTbU9n4e+22j
x34dicpa6/rwryydy1j2xpSpKYEsuUKkX739b8+wwKoKFsS7exnhjBHjAQoQPhrpM9sE907/EkeC
19EKthKHBDpgnBRQJ2BBODepKAerGCiF+zM/gCYjeHCn73IPkvFgk++Kt9Cf9oU/u+kusLO9CAS8
as5PZHP2tZDabjY1rHFmHTVhFjlRHqO5bIqdxcIsnTTbjnjEXNf6FVcMRkN0SIPcHMj8C5BNQZII
PW4AXWeYNe7qA+i77KZ0Jev1uqC1ByFA7CABAgKXUUtw9ysFGxjNqQUwIOk9fc59KVs2QYpm9mbZ
dvovVMxvCfJayUyPCRFBANbWCSwR4MaMjQE/zw+WLvJYjAkANXpfY8JzphaeMqaW3YNJzME9Klw5
Am3k9TWvXA0FJDzgB0elAjaf06YiCswOUGNorRHtihA8KAWSGf2ft4+qZ2I4xaFKMS+lgZADKMtG
zW29D+1R1GF3OX4C1Jqni+Ec8ZJaSxgyR0zu8tvsrttYduzdFxsw9C0YvsQSae3XcAMKFiIiW1wx
zWjuQ6MFYA7o7ORxpGrRF3OgoPaXBZjqYi1f4wzGnOtntYLJxdgCjdUQfo/I4asIw0JamvcoxNFZ
v88HYL8grTuYilnspXlG9mCS7pF2Mw4KQjlHXZIfIPcASowOqR2HjIPuz8kQ2SehLwBMSyCa4Ovs
1azK+aRh3QP5JvVTGqYuxgVBe2fMurME/m9NWU+Fcf6pR5VbriiETeEEfJREZkelDbGlaP66vtUr
zh3LQqEYDze8rXibU9TIxVgt9LWZhxRjGPG6yeJYcpVZ2tVzTDZNZik2yPd+dVP5fF32ipE902Km
aifheTHQmsasUkDme0V11OGhax/V9Jgj+yeaGSqSxVm8bKiVZWohK5zGY9FTu8FAWn1oPcxev08G
C3P9BsEhrpg5cBsg7wxMEEi6DW55gwVW0p6CmwjHd1+Bczyqsw2AO5jsjH4BQ9QPsKIzAF2Dkgto
drApGJxNQFY4082J8RL1kVc27bfWTQ6VZEFFbFUMhrLgJsCKXuC3WGEWFwGURENSvReDZI9Kc28J
nf+KmUGykwEY2MADiDrXDSOmOdEjsNgEZkE8s05BHpul72M39l4M2uo8qG7ThL6VcNL2sNCbIMwx
/LVbMEIjqK1d2hJRHLx2nr+bjbG5BOy13KXMSaXESw1mgEGL7BGwgHS5JZ2jpOBiFdyMlRALkSIK
tewlKaNQf776AqmjqE0TjDkZe+Um6cPACYpuBBVMGozgnpE6EWL5cnAXe7WiwwxQa4JhJCqnrYC1
FVESYkRI3Ni1Z9hI3xj28PFe+rmN7oSfpW+g0p45UOfj4uzJz3krylOvnbkBjiYGZkZvLh/1g2m5
VHQNn9AsQEr1mKeb9MnbdZuzpr6nMrhDDHNpGnQCGYG5ND4wYspObaMvI29FCaSL1SDzgCgO02oA
JAE9ElOnE+umoIwQ52EJtnxZezPm9qHF3by+mDWNxCgfythDAdXljfcwqHU7MI20QL0/WuViFx1V
MBawURz0mIAGkIpWtSqSvZmRWoQF4LOL0WSEaETPc2eaNla/R0ck/n/OIDWpRFW1tSQHmqf/k8XF
UnpMh4TqkDWjHJlHGHqYgIDYkZfbbnE17WFG/qGRvOt7+vtucWnpM6mcHaUgHSzbKcO55Sl74ExG
cqMqZfsZBOZ8U1GS6BiaPpnVJux6sEFkVA52oawMmDqTFe6yqAr6FaVJ3lnK0Awg225NNGJpvQKC
CslSvqM2pN4Yhxgu2I0JXhOZqlXbII3Dl6jQ58ytpS7axMFAPq8vbU0jVfBGgfVTg5fgEW7yNPYT
eILhiKqeojsMPXFSKJoScaEgUHsdhwYuYjx3MQf0XO2b2CgrQH8xByeTbXN81ooONIePkq45iyZI
PF+YSchCkx86tcFIibCeu2JxkA/WDM5PZzSfaPCPpLj5ct9Pr9e37fdriNcIjPQB1RlmKFKgb8+X
BFLbgWg9ABPaBin1YKe4eLrYk/etuJhit+kfQk/bg2xNwpwt0072yQ5dql6+RSi1mw6zV/i93XtP
6rF+KhzRo3ElsGHzhv7fx/FEQ5pSjpLE0BwLQbum9tRbO3xkpPujcVMMAvD2mvU8FcYdLmjcCcZZ
QxgmkKmqPUqN/EsZa4w8l+Ls4/q2rx0uGgERPamgNwVZzfmug5IJECI27kgOp4dE+9LL6aYqMNwe
8+auS7ocW8WSxJjvDOAngKaAs52LqnU0cRYGRDVt7U79ftBwHbdWuZX0g0KcafEoRePV+JEYh1zk
edfWiQwH7DfmmyBQ5IRbPQY2gD0VswILsJkYvmHuGEt4jISUYJkX9x8u/vT0OHta5YtBc6Yq9KGJ
POWgeiYGFYLVEfTgm+I28GT3n+siRfrCrW3GIso6ZTcnfOz0XaX4gYjceoWb53xVbNUnflYn4OJv
R8gwnt5jb9kNbvqpOtHdUXHul+19gKF0tn6MN5oXbq6vbu2ZerahnIqSxYLCqBDd/2M8L+/D3RdK
Qj6KKPv73J/Adyc4wfXtxKMCLZywdrxtVSsNSYEe/j4j/0zFPbgUhZ1rqyLAZc5YqQxE95xJ7a0y
iccGcbdMZjAmyzYyAF5aiTh3VzgvcGpoZoDiIwcEkqjzU1OzPlX735oRl/Y8619h8Z332VFtYSvn
7GejGI6iJw7J0+2C5pAwje8Fp8dEXJh1Rh70f/E8d3ppJndKozHlBPDXQ4vIm4zxdRtijQMC3QRE
dER/khszs2U5Pkwklj4MMEjnSk89PI//eOIgu51IhsHWYWoGHnHnOyKDZz7VWMyfaL86xRvBLlsv
W9o715d9YW44MZwRwDyTelQqiEnL2yBxq+CmT3ACRNDjtX7AaH8EWRZGDWEk5fly+jFL47ZOcydM
jWQzAKuUWMkxmednq3+LiuymyXrHnK0X01j8Ilt2RH2/vtLLeVVsqSefwFzniWVQlCQKcx2fYIRu
9GxWdhLZ2T+zV3t3qmS/jW74pMx2u7N2w2gnAld5EQcx4cx7gTEJQ575VpYhbHM8NBC8djpwyq9Q
Nnsq/Sb+mY+CF7lIEmcAwZ2ALjcWJjcdca30HVO2gYou93E/7qpgFBzsqhNhc8eQAwRujl+XFM4D
OpAQHqNXdLLzdJrdptdFzNVrZkhnDhk8MshKXVyGOdbRIV9g92o3SV8mlBnkxRXoxwpIA00YMtqN
TBBggN3/XD/qpTP0WkJiBpNlx3I/za+9uWmWo4kqGrDRiuEawaNA5lq4diqTXc8TnQzjAOh/CzJV
PHFLNAXDzFQ/Bu1WCza16i70LqqdGVZIeq9VJxt7u5TdLt/RcmeB/fP616z6TiQ0We6PJQH5S2oV
LYPysnF45SG0bKL/CqYHoOqkwB5VhNTIJnsKejyaO5IetNINTDuq933vVeNHhtE+icCjrhknHc8H
RHs4deQjz3fHmkqke7Iek/PkX0v7XlEDBRjT0RURMk1flYR5YTqrs9CLcoBhBWHUUEhqvcwtt7qP
0GGjuNlxUO1hSzbvo61sjLvYtm4lu/X7wQZex/mIPM3JwfQzHRQv3RW3JmAM9rZ7nxFgDK+LH9gP
lRvcRN7r9ZNauw94UaGdg3HDXDzd+rRtJ6KPCN3wrITmLPG9+RfFQ/h9xMCMvwERKeeA2tgs+7iG
MhQzaG8IhtyVylZSWoFhXMk4YwQV7htYetEbx7MZjWlWhhmo/NEhUIAnZRkV+W5APWjfyHXuws0G
txVSKjf53MnUmfOoeLu+l2vVE0rQhIX0DD4C2cVzLZOXNmjKGV9QRb4q74fGi6ybQnLy2g8z16wz
v5H3tALrsv4dmF6kf0TNLujvYxHIbq3EefYlnL6nSRiHyQQtTF/BKri4zVftgmrX+dX7KQAdu+hI
7iPP9PotvRUhINZuAHJHDCdmsFG93HGTegGnjQnZEuoMCtmC3CgOX61FkHRY01wENCjbsZSecmFi
xqyeFSBMQV6l+M2kbMw28uZA8wSHumbM0b6ngMkcnUEX/CYhoUM7/p7sOVvZ4OVjRP6RhqZPQQau
JsHGivsA5Kp195ghqWo4A+gUFYSVedT9jV9BXynuEGucvchdI4iTGmSLsbNbYMd6DKnE3HLSbKQN
5n5rgjB2bX9P87ZcPKckXW8EbFA1Ri5b2meRg2pNVNRcc1qnMrhgPZX7qo4WZpZDd0FqGMM+M5TY
yg2IwzFV4vpJri2IYNwOI5XHKBwetYnWxXihPW6nVO/C4UMO/Fxk/dfWcyqCCwzrSptRcoCIGm9D
KTgu1IsXF9hvNNGaqLgLdHN1RSf2hrtpWp1qrdkwcYPq6Ll1E03Em+NFEFusrupEDKcJfV3Tuqtx
SqiGAsNngIW/kN5o+2xJu0o0BWM1vj81opxOqGGsLvoIachqd9n7goFjUf6C8D6q3jrTK0tk/37J
9Q5QAkHUshbvnqbw2e9PQiiwRxhSWMAXZs9teUu7u2m5kZO7+Om6Hq5t56kYTklyc6zbSsYCg/Qp
bHUbdJqt7qLDcdF9BPaCRa15RRRhARBSgePSLWatTxalD1OhhsOEIP4d9JZmZKsfyT54nEM7+Att
RFUdhh/jOVHwYV9yIqkhHUUDCSTJ5GAmfqZieNpfvDFPRPBN7+qsNfVYsxMa35bxpwqOzsbJG//6
Aa29RE6lcNdKjdVU60cspAPRjtq39jwILPnaxUViEHR1IHVgOfPzrcJAR1RYCAY5F9qRTIWdLy7V
BKtYO/jfRWI8y/Cg4tuTrAk4nValCERnlFH8BU2aedTbIMO3p8rvitRNRoEGrBZWTmVyARAtUoXC
YcLEhmi8Ko5d2NjdcJDzzTg7bXgLwEozChSc7RWXbQHlHzhiCSa2gciSOy2pC5MmKlAXUFV0HQIJ
Z+W/knmyl+ZLC7bXNWOthgNhv0dlgl0KT4nzg4uzNOzjJkDlyNGd4WnU7Ty3Z0w9fo0P3U7b5OAg
LR6tzJ4w1P7e2ll+X9iWS+3E01tHlApYyxOefg5lscvJlaNlkBaNhLUXR9OnTvEceulNsAUvYHTQ
9vGT/Hh9/UKB3GaH41xXZYL1x9Q2dzEoAcMHsL5B1PQaONmu8n8KJDJzf3m8/+44Vc+XuIx5oA0p
JI6A59uSnTrTPtncL6iMFGj3E02ZXXu5nm0p536ifhzNvIa8zu2O2nEZHMtO7dIu7nRH/lHehvYb
bdxbHHEESkaY041gwSvW5+wDuDtUoI0fZLO/P6C9adUNdIxuvsP9G0pAgQEkAoh7ReSZK3qNQhfS
aWwkFEwSj4r4H9K+bLltnen2iVjFebgFJ0mWLHm2c8OKnYTzAM7k059Fn/p3JIgl1N7fdVJuNdgA
Gt2r19LCrCuMHrDETluwq4Gjmz2ZUrc3dAx1/zITtIG19wpVLQuCrarkodtHUjALJvMhR6G1azbq
uLeMp1bc6uZj2BUg08gco/FyHpfC9X5ffipUT0GngG4+e3aKsTVVc46fmjVuPDxK+QeqLL2IYsL4
+/anuPoSwC4tpBp4X4DA46pw2ljCrDcRBFa7EvRqdFZbAjVZHnXH1V2wWLG0pdGGm/Pq/IKocqUX
MXAvYCKbd03ZvIyWjLnmQn/59+6gmSkD1A1aBRRmLndSr7QB4H14MIlR+DNH0XmWQ879fJXawJcF
/I72PYBJUDC+NAF1KCVDaRJtvOpjUp7aGahLdC5A+FvEr5rOuW7WVg59CVR1QOwmQ1Pj0ppSVFM6
azXaznH9qknh3ozqVyusOGXQq/cs+sDAC8LQMsYMoOelmTxrTQsHUIt87Y8+uVb8rDe7jNfzuQ42
WEH2hHsMhQNAVS6taEZjWtGUtNCaiBRXrfTQUaeYt2SrvpxZYbJBcAdCujFLW3B0m07emb68KDQJ
SzeEc45dh8LiDySlwR2E3JMNhTLLY0XqYQllQJR0F6bOIP/ZomdvHYWIx2TNs7b8+9lFOIMpDRNe
GQQE6vYO0JXfmQFUY9VLrQfAyQSlMD0muWXxHrDr6/nXSyYEuxSCllYIL+vpqcolEneQ65uR+yqc
nXWVzS1ghIUcHOBYtHIMZmepRt9BiRCQh8IMiN4aeAeBqU0W3BRnMgpPoNa07EHJNrfPjLV1ReVj
Qad+72wm9mmshqlUI/bb8R5pRlQ/hdI2zD+jagLQ0eA4eZ0/fnv51xxz95VFK/diD3OQknVT7d4o
EpSpN4Fy0oaXOPbyzkbe+r+5yGy8vkKjIMtgM2y/J56KGtmbdq+Hrmg8mLy3xXcr9SKf+XYRrUER
cnIgzWXMjSPolUwNeHQrftFEtAj9Rtim4OlNlL0k4+QEAMR0DByZt928LgkyhtmtP9BAh8RYa/dB
sRfrH4n5s6xeqNDYwOijOIn9oQjbqU1JB01bC0lOqYFLN1f8JiqJZXVeUCWOWCieDhzI7R93fZIv
0f13UZjobmkDqhIB0T3jeSAHj4X+nvAota/yhsV/cJEDXraAiNh6YV3XelBPsCFEbY0B5wLl92jo
Sa9nnTt1xT2eULwO2nWnkDHKnEt9bsyQqKtaezLKl2QcfEgXOVUxkDjGBB+QpD06XAn9qNAITrQ/
SjofVOklEwWiGL1TaJOjKvO+Dgr/9oKvh+HZajAHl6iH3YikqbWVEeVo4U3uNn3vZ9OXCrRPMbhh
dTDyXd9tb9td/dCgGoX8LjBP6BBdntNFQscokZb1GIuNZoB43ww3QInz3Lsq2n6vO1AGON1BhcVS
nFioKaLTiE3d15MdQPV61sDvAKApaADBcyk/q1Hp9Eb6MM0Rx/baRb5ItP2faeYMUwcwp1nLGdbp
/S6mdKtovMtgfRX/mmDOkAKyl12V4uNZ7eiNtYojBELGqvSfjowzV5gjY9ALUU4muELxjHfSDdpV
f+IN+hn7elNsCtM+yU9QDxwIUuTNxHlr8pxkQqUq2nDIAE6243R0GpAPZ3rjDlPOmQZbvVjPfGR2
qBE0ndEsF6sZb7XZM8tHC1dPuk86TEZvuvThv2yAv5+O3XeQMkWLCEuaSU4zHHR9r4+/bpvgBCBb
FEiSYLAqCbmQUD6PypGbQ67+fTyJFiAmYJLsW1FpQHxjzosLxbGtn6j1X3IOKIyh6QLKRFBQX54R
et6XRtbgjGjFdD+kOlGk5EmrnnW12tR6dtePzeftFVv+4tWdfGaRiQGa6yK1ZFjUJ/TD7Uk4UWGj
lb+ClhNsqzF9Zoj5+oMlQspogqHIPHaNhjk1Eo//Hii74FYBkgW5NPCr7EWXDrOQqArFATTgesuz
cStOWUki8V2cqN3OIud7reXAwFkt6CIR9JasppHalUFQ5vXi1KZR30zJ0S2v5aneL9/g6huZ0PVA
QICl9krfAxWR0NSxdKGeOXULXE1GcXc3ILHaoGZCBN4I9GpQ/DVoMbW1CEwXcT7AIC19U76va7ct
f4tQjOBxevAMsTU1waThSBfPBIrU3oEqb5p+ypJtzRyIzfdTlV1E0Gig0Q8WYdQAmPjLjSkMp6hF
yleQyEYveqdDgA4ym/EmJlDo3WqHwbtPdh+nwLHs7v2pueuc7E7zqVcQLLmNGjJnS1zPh+CqPvtN
7GhxJQ51reig3JyP74Ib7pRNe1c+ZG/KoYJSVfIWb2f3IRWJdqJ3oYO+xcibv7muai4/YRm8ASIW
UissnVBaV4WSW11jT6ht7RR/dCIHnIy93boYxjkpRPZ5YtrXdUbGpnx5yk1Z0Ne6CZuf4WxL+/FN
PE0n8Z06H4UNlT8bA7pOtFPvsOobnnDyNQUJY5x51g2WklhW0cPh3QJRKTGdbqe+YA/ecNJ8PGP3
2b3pmZwsf/UJcr7OTGoU4nkbVCnMotflUFcj5S5NiWU3X3v6rB5NIjj6wXBER/Z5c9ff2Iur0D/7
xkzO1E50ECdwM9vKUfJm8mocR+/zUScd9HRAYHoSj5at+CqUn9K3p85Dhs7jm119DJy7z6RTfdHW
gx7gJ8gHRUKIte7jTEZPsL+3XuHl75Vv7BTIQN2+3tbXHTQBy3Atxr7YbBiDSVMT9lh3gyQIrcbF
EBTp3xWowhlebFd3yQQUUkLt3AvQpuGkkWv5AkRp/rHOfvUmw8CiCeuBrBK1d2Vr+g8WIP2JPYyJ
KEz3MuFcCVmMcB4bOwNjJ0C9dsKtyq+liSrwS4aM5YMCDRM+UpENSSzCRFMTyaEbHNLtJyLn7qt4
rcjvcBs+Q7R7C/2EV5O3gGsX7LltJm7URlJmKYBtK+3tcLDDwolQOhB4nbTVOAHkDfLwgE9hYIBZ
Rx2aXSnFNKutdGT+AvnXMgb+E/LBtvaQEa22Y7u3yw8USAYy+dxTaS07OjfPBMpA4zjXx2WNIb/2
Nb6nh6QmGGYKe4Kev53+VPDQyI+/OLtj7a0ISS94DFoQtGSZfDNp+ySgg4LllV4NsE6kv3Vj36fP
qfyagJU33fU8As7VO+/cJJNwGrEyRH0Ck3VM0od+g9G6Y+EUd9U23QxQ01SIdA/ild5OyNJZS1zQ
70Qv6D/cdn0lqDW8jTFOiBIt3qtM5hHUTR6NkLu1R/2lhDxffqxUHzVFEzCBjh5NXma68oFR2P6m
XsHwncHKJcjyZBa6RGsbgLzeHy1gfdQg6fEQyniAz5VDx4TctgIZtWXwlAX7gNY77lWxqW00jj2z
mn7OqsjJpla9OTPBfMQi7pFqazAhNRQEwbPTDseeJ8+7svdBwb+0hZBdL7M8l2mCTrtEiSsYmcGb
VYap28Gd1MuDj9uhsFZ6hSEUxkAzhXo2+6oLpVxphK6toZSxG5EegnsBDLdKQEKBFNLWzA5V9HTb
5to3MkGKD7oHjIRgauPStxCkB0nad7XdmLlXBNUWRXvvtom1Ohfc+muDSbNmLdKLLIWNtAJSRHTx
/Aa5fEVaxatbZ55IODtRC+5iDkfgWnAA6goBaUBB8WBhjtLKKqrYMoF3UKb7IPgdj09l9+e2b6uh
AdY6Cd9Mw0gAYwJahxPYhqCy3VbPFFwKofJlZAlu2NfbdtZd+WuHOZajIkZLr4UdkBykyr3a3Uut
fdvENegL38gEeBdlcQzOQIf3MhQE8P6MgbhEX14+zEmwjK2Wr/WsdEBsq+FmCucZ4Nmq2JdStK0t
5cPCUKwD0myeKsk3FJxJFPFTQHUgo82Cm55ZVkktlEBKx9ruszHMSGMZzetQRuHJyMbqa1KLUbaT
oTJyAnqp1OmbwryP0ghzr52QUhsHWrHBHy/9IgVrEqHIS/aj2QwGqS09LEk8z6fQwnhsLFSjD0Vq
uq+isH2BmIgOpe+hwmyUGGrxqRhV7VdoptZbO8ntVhwn4zW2MGPjRGrcPcRBKiGAazLKY2JHrZwc
S+jJQ2u6mkwi0z72ynQq/wyRgEcTBC1FNwRk/SQVFC9nKnXyTu46yHHe/pTfaG5m/TBxCKw9wPaq
YbIQmUFo58msp9oudME2yxcssVuOuTdb86YxJaJMyg651Geo/RFp+2ROMonk5A0XhpNrQFUAOVnU
P9JFdb0ZAB6W0E3rOS3dlZAGGh38BygPL4NaTLhlAEGIVMM3ltv4bgDCooRg4mi83V6Klev1wsqy
gc+akvFsFp0mworVVMO9Cqr8iEQmMJtE1ON5KxZN+piKlh8aQHtU43C6bX7lfLCgb4L7fVH1Qchd
mlcxpiQWAo69NhFJOfW2Ojwppjs1HDsr9YsLO8yGEQJTmcYct7pZg1N59qAzi2F1hw5Pfc8jXlz5
cNic0NBAHUi8zlAxx1CGoomzCICNfSaBaEEo9kEY/oerHeGLGTNMLWBTMCmhNoa5XiVzbUedcazE
3gH0O8IUC5eNZCX3tL4HkcGpahpXA8IzlYbeAA+R3VqT7lrdol456cDqA4zzVIdIhOcQSqhyJg1E
N5vClbsifP7f4oQ53wsAAvo2rbGmeUygGkogVZPlIBXkVHpW41ECek7HwYieMnPdd6HVKnKDOFHa
yIHAS60dKtUkhsSpR67FIyAU4KqBRM3ynriM+ygYqyxZtl1dovypPCUVlF4trx9exnDy/v3andti
91gQ4W09wZZg7aza16L2IEKszRC2/8EO+mV4oKD8CaDQpU+Q99H0OUScxJFsPgBk3hJNaKQ/lg5y
6FnXipfb9lZSM0vCmxOC5xiuEFkyrmJM4xkjeDi6coywKcNjPvAKfytb+cIEczr2rUqtycI9MYBp
NFEkz4LaYds3/+GoB1kKpiWRhWEKllm5MDalclq2slp/1hiGH4OnRPh9e7VW5vzxh8+MMGGQh5HW
AHNa29T47iOJKUQH3gtxK0kvSuZrJpj9ento7zvLB2j+tvWVyjiM4w0HintAidl9NYPMqAAuDU8E
vYFYxGZoAJYM71MUdyOn6Xkcamu3GvhoAb1DLQQ3/PLvZ7da3oNFZKqXkK+GbZCovjSOP4ARuSvD
fq+qoBuY1a2mDK+3vVyLyIWFCnqVQOLhqLw0WwWhkOoNvEzGxm/l8h4Duv/+1F9m1P4xwRyEWZ/k
ir6EiibGD72YPybgQG8xwHHbk7XAx9eScDohv9RY+knU4tLZ6Aq8G6HxMZezJ1fz1sonjhljLS7w
okN2o0GeGRPglytGDVSYZbWs7S6SaEkyCx+M1KDvccQ8rTWvjzTdM3s6Ppld1d9XWZY6mUwD/CcB
P5LEYtxOkMOKGhnawC01SDuCNFLUamGy6yhJT5qQKQcBBV13KLPgKLdJNJJAFMd90BvzTgVQ+G2c
5QQD51ZA39rAyl0zksB0gVGBeD809fxgqUP13CTWvOtBf+X0bTWbBHUgA1OsM5TTUACqkgQcp0qu
kRDFmi9Fy8LehcYeaDQKyXLCMQpOUMSguCdlY/AydSxsrVJ7X6EjiNllzMigRRSd6l6JPVGiwVYo
gm1aCvLWEDRXqmbFKypj8uahsoC6s6Yj+DxmDGMI6l6jeD2SKOvK3FWKVHxQRh18GvmoKptpbubX
qdalnJS9kJ56URgoycaoBYN+UmSuqUX985iNkt/RPP0QwliC3nKsA0OFtCngpN5rb3jgw5BQ4KDD
lCv7oJYtoSkyAxmfCNrTfRzQ6r4b6nYLjhv1FUi9ICF10Y1OJYzmvWR2SUHGZOKpsK7f8ygnoVqB
M4Id96T9lNC2Wt5yqCn13Z8abEqq5o7Bn9v7iGeHOXTrssgrBcNItiRnnqVTUCEHr0lm7gZrjuz/
zRazl8KcTk1moAyjWcGnjncUCQEiaurMJENpPN42tnbUnX9GxrEMDbxq0PAZ4ch+TI3HtOj82ybW
DvFlAAXlK6iqgwvr8mwY8GaEwCPWrjAle+7AOVdiLiQC9xRkWT5LzL0EibmtdF6veC03A8cIynJ4
j0DnnEmsLWsQemXJAQtpD6HhUgiJjNpmkm3QB+Rsh7X4OLfF1OfyLhlzo8cyVgYF90eX5Z6gi89t
RutHYLsVzu2xZg5z3/+EPXN7TCAloRgUXVLB1IFMfa2nbiU/BxHPr7Vvd26I+XYlZJuzToWhFJND
RjcCpF8T0XqdFbR24vSU1xWZGsopaF27B8rJpX0kY1+D2IDZAWJsyIZZokc0mvmbWbX9Ro7N2jUG
XQPpT8ATm7i+JGEOBALQIEXDCtR9lwEKutDYpBbqKWKC+6CjaeEGkoy0qlX//d4GwZ0KuAmqnyjV
sUjlGLeJFYk1tSWl8qO6cIu+346xsQELGycZvd7ZMKXpS11p0VBku0gAZBh908CUCRbf3Bj9yGg4
1/7awgH0AaQ6XpQAmDL5bhAJItWVgoInOJMI2EJ+GZHQOfJs/L59hKzcNiiTGMDeG+B9W15bl58I
82tSVdUDxsr7wlbF7q7PUF/tg20lGj5qefepTHdSWnlSYP7i2F68uCwyYeAbt9gyCI1Px2JOpL7s
ksiYqS0Hk9sGs1u22VbKe0+n9WHQo+1SYMshxpDnGmTAo4SzytfnGOyD0AsXnIYCEqubXXdFq1BF
pJDmnhM8mMEqrQz9fTiC/0pNBMxKGx2PaXbty57Z1JZawlni3Qk9grKXqB1FjtUZP0Q9JUWGOtnt
tV3b6NBawRgf6iwKpisuzeDIhMhQIFPIMlu+OIxfFDP82lxvUMD3bptaqc5jTgRNaehaL48JlhQq
rq1MnTWFQo9BtovCQvFadcICfdUYeEMxImZHnbx/TUPR7nueQCLXPOOqOeZKGFKYb7rRcPO8DIga
AwNRqXQfxchyxV45jqEwEZqEn4aW7AOz/uSswXUJCGsgLbqw6BLgqc1s2BjM6IY1aAilKDmBBHIg
Qw0KzID+lCZ5lwSK3wGO2EUW+L4Hg0OisPaxF3UdvI/xfkRx5vJjFyjUQvzGQNla1Q9DMz5W4fwo
hMChzNbHbUfXwvfM1Pdxcha+E/hWUsw5wVRbQalrKvJj0uuRrddqwNmd6srpYGJUAn0/rCuaZ5de
yVNrKiHIMW2gwF2FVh+Dqn3d9uZ7fJY9gSxMyhl4eevAUjGfLW+1eJ5SGWqQ5paqjkjv5ulXl26y
TCFF8x61+p0evkzVNhifqPQrsSCpkh2EysvnjVH46mRrs1uFvlZ5A4/p4PqrYgIbDVbUvtBUQR/j
0n8wuoRq2UPZWKKOLM2kQxFnkr8S6/H2IqzaAaYGiT7g3LipL+2MVq/09bdccxYQbVqYDDuSKTu1
0P91/g2P4BIOfYzdSqyuQIQydjAscsDTXJB2fjTU9yk4jvnP2w5dB46MFUMxxUTnwpRZM9ZChWMG
oIdvh0yH/G+r20HAZRZcWzbsBNB4SOgOyizAtekEdI0XIaa+GrM7C0X6Q1nLuiMP0Ws4DTxenOuN
B05/DK/hrgbr1VXtUEJfbZzxFrRr6AeNbedrYCnRS8P/92tnQUt9KTmg88M+KaKqVdKsgGTMaGzy
4Jecvd/++8thfLnh4AYIz+DLMirCgpigcY/KeN4Dgag5SkUCDF6jHo9ONknUrdpxspu1SDi3tvz7
2WklSUGsZCmsxYPmzqjp6pnh3HZo2YVXDpnI1VAEAikJu0uppaCrWY7QVOmUeyEzXan8sMZHQ36V
Mb5AtO4TL3geM9dto1eaO0pmUl1rB6iyCpum8yLNn4AkGnM/1mMbgjyk4knurISfrFgAZQFigvlW
9ooxMfBh9VD8syvAJKzZE2bRSbnapStWwOiGVgoq/kAis2XeYBzKCVPHFAyWuaOXo22Ygo3czJan
5G1K9Oe+fEW5ykmDByBjvyaxuoMsLBrJDpW5crTy9Ze9+DHLv58FTzNAEyRYcnDLehBmHPOtG4ax
k+IKJK35VnTlXZ9S15oFNxsO4zhxjrGVxcC4HurduPwwusyCD9APVqOkHIHnC81nvNtCsFgAf5c2
GS+Du86DIbcCjiew6VgmaPWYG6AEc30sqCGwAZMKcJiAEf1qFk/UCL80vTtCwtLgdJFWsFN4F4J6
AfOcIC3DAMLl4kpWXZiDgfJSsZd/zGAgiN2vj8RpIVSS2pFXuzIpwGv1MhCNPPCK3ysYTvQDIX+F
7ilY7RFvl9ZVU4g0eVgwKyB4rEl4X5xmmHU0Nzz0tvKqYHjQj+7z501KBO/2gbGCksDnlC3EOC4N
1G6Y1Q4HfRSUElUo+VDtFWLuzG1qv5Xv5Tb1eGwu68agarOoBOCJx/KHjErQqXGLdRaegM3eWPbC
PJsDjF3Y5YbLZLGyZTQIBv1jjTlvo8wIZ92Ca9TVd+FOINExc2II1x4/1LuC93xbebtiJc/MMUFk
WBmVpB7OTQ+1U/UE4g7EAF+BDxUoTuqy0hy6tLWkA2engS4l2KrfyKpd536Od6nfvdN3HZhGwRuP
vNzvWgsbHbtz15gIlVRIgxiLa+075hp/GncYcdyVeKGTioRPrV+/PPBaeStg9kubzEOqUBVzkCBJ
Z5sP+QZNJ2DXJzvaW8RTckIBdFa90QfHoegV/itnUyyFJ+YaRTdZxAMSrL/KVWNoQF+jmWrYlr6s
X+lPLzjINjgyPFys867ccj/nypF3YY+JVC3uxLRaPqd6wDv/OEC4IsFaUzv0Z1Qzj4ODyaiDafNG
Nldu7gu7TMi2kEPKBQq7nV15kEb7fNR8UeSH67p/6J5hSA2DROwJl0lyFUkWWs3NTva73/lBAVRd
IJhMtmu3/xlvf0a77g70H5zvuKzb9Xf8a5eJIatQlERNFoag9/QnShsgqNqjZetK9ugWGXl54BEW
rxrElBRIg9DGROPvcl9qraIV8hI4gzDvdUO8awvq3nZKWT3WzmwwwdLPwBsXMa6LhS/I2jfuUdpO
9vHxPXACb3QgqXUvbw/xy2+dTB+DE5HQ86O72FHvrecX3vzFEiFXK4wGkYmW4MKCyjwLh1iLzUSW
sVPK52p6zKByx9sdK08blP2Q7WHGFW1aNqedNTOlQarVNppwDsrTy0S7GhzCnncVrhqCWBZqtksT
la2kCmUilWmhAtMZYYgl3kDD9kMl2oOOtuFAGgfdIGI486njkZmuXh1IMfG8BmQRowDMPoxU2tFm
EmsMTvXmpjqBcsl29aPgxyLHyVUfzywt/352ccTA40j5CEvU7VUb5G2k4OmBrZoAhzQKmeBt0dk9
EHdZjylbfC/av0TgzgqUDY23Ji9zWTVjoAmNvimSCTaXqAsUrPsJkRcKe714lOlmju2p2NzebavX
EMpY2M1oZi5Q/ssFS81cbQJDx9X3NToDpl1S33ChMbQ191FGZrfdReR+IOUmOBhbmUM/u7a78O4A
clpESQiEZJfGrSmqRmogIg2zO026uelay4sHHlXCupN/7ShMGTifpZx2I+xMOzl3esWuQOhqS6A6
J4+Db7mzBpEYF166Efr2tjW5sgN9G85SL6kme5agzawvBQw08tgnRlfEkZSWCBz90PwE4RMeXfsY
sg/Tl+HVm+inMhPlR+2Gz+Ims6uv2LN4KmirMYUXB+Y2LA289szxnYZqLkcTfkE+b4fxwQgwPAlB
L0gj3naVZ4c5wqecmlMZwU6QK14ENkBE2EuX5KBtnjjtobUrfikG/59LzNESp5qSmB1MTUJ90KXA
GzTLKQGPkqX+tda/srryKonzoFrNT8+tMrtGaAtl7mtYnXuogWMeT/49SYRSvBdL4Im2ZeSil9G2
sm3K0LRyby/vyi0MskhMbWkL9xiwC5fbpkbOXyRFgEAyElARtaThwSJWPiB4iDHVBEAbKm4soDtH
+wnvJmHpOUdk0slsfCTZExfWs7aOKH9hPGy5GERoWF16UskhiH+7uLHzDBTf1VHdBp52EH+1bu9W
dnSQuXN9160DtJ/OLDJfzpCnRWIRFr+5xm35NJyshnRYw02tcLbB2nc6t8U8K/qFcqJcbMUUNGiG
PaCYeDsSVg7QC2+YBFDum7nNQ1iorK0GXn6hcQouhfLKuXVhhDml82rUu9qKGlv09YfI6dzEETJ3
cJ4m3/h125+1TAHoa+iYYLp4+UrMCTXnTSbWJeQgpS98FYHMOcFFNJLa1w/zB8eYfH0gI6vDzB5M
AVjBdkTHWKdVqGUYLvWto+jOd2CmtkE1DgFTkvhIIm7bWw2HM3NM6FGlUgYtLzBy2StOk/S2ZDq3
LayVWi48YiIuDdRiVmTwBxrUGR5UHyxEiVcbixCOA5qt1lUelidJRcp9/Ed75ljnOchE4xgO0IMq
YL2zMbPhpvefvSfaAJo54lP5C8jw37cNrjy7LrxlAlMYOxEkAFjQwTrFmYsJLFkhSRqQgidutmZJ
R0kWTNQysI7W4vlZWqmMI057scTwd35Xt+ieowT6q4ydlseWujJPurAa/rXEnIiyINNZkGFJPyTQ
89zpvuYeT0exItVmJKGfkZ1MxA5MxBAzvr2cK73dS9tMgM51bcitBdvlQ08kDJkHx9Tv3T+dQXiz
5UsoMLnQhZtMoEKHSs6GqILs649iHx3bjXAQHhpOcsv7akw8tl0OlsMS/li4xQYJvLPobDpN6wzz
yFm7lRGeZe0MdKMhL49ODuNQa7RyLKV0cWj2GrsNUatSSeqO23rzEXnlu3WQn6PH6S5BkSD9TCfO
4bJWw7r4AYyzES2a2gJNtm0CjRrW7xR03AKZyi8QYi3aLcOXqn7NzT06x4oGHJ4MgRXeIqx/1b+L
wGxIkHFC1FBcFuGQbKcH3ZfuTH+807fir3zbE2g7eD20+gJP2tUk9gy/sCN/PFrk1djyaBvXDqOz
D8JS+tC87sRpwm+ZrRakJw9qyQGvfVd1rmJYwfg8pnPBzaUznzytYzrHYt3YPcoSSGEgztrdR8hh
wghVUXUTO91mPolcXoa1MjPmdP8aZj51IYBFtBlheAZJ11bEW1e0Z2xXupzxcUV49Fxr2eC5Peaz
CmJZpHUOe60EnUF0LuqAyBIY7S339gm0/KEbK8rqJ5rC1HSpiW8mTrYh2U1wp8a7pUGO5rimekr0
ddveCosJdu3flWQRCYB6JUkPfWb7R7hDq+03bhDs2tlG0uuIIHwweecEz8MlJTm7SMpSkPpQh4dd
sikqp1bR9/FyzZYEUuV/QPx628G1/PDcPyadMjUx1bR2iZSOtKIz1p9he7ptYjVlO7fB3I0apuE7
TYKNZC/a3e/gObsTfiREv1f+Q1v04msxd2PTgkerlbB4LUZcx9dcuoe4CMcbTqwbzB2Y6Wob/v8V
86JtZMu7wsl94IhaRES6bbyaDBv5TX28bfa7mnMd+QvFH1BDGAVlPpRGQTCrG3DNetJ3xp3yZqF6
3JBTj1qMSkSvst9wctoZSrviRnSkj/9QbsLa/v0BzFccaJLGRYyvKEkYhN13oRuB1CfhLO/qoYwW
IBTLAbdUvkl2zsK/aUtDmFELtEfMV+LpQkDdeXslV5+U33QJ8AZj3izmIbLGTOxMOKL76IvZya8o
AjNEfBKczM38YRs6HINrz6Nzg8zKdYmZBBHEJ23tm9h+IG8fMmmepk254cGY18ME80PLp1qcY3cA
RSmvBgeFXbpi4Opu56ZEtEeiblt07Im+6GuegtNX9Ri6LZpX6V6BoBpniVc+IngiTGlhY5UxDMxU
09K0DjIqgxdNR/OaoO3q9BoYSG4v60oqAZ0iMKOBjA2VCLZYphopJlksFS0iWjuC7tfpOyC5c5+T
qjtGBecjrrkERBYa8pimXzrFl8cyzVR9riOg3/RMnJ/0lr5M+KT/vtoJCNNfI8y13bV9UZYZgIND
DEIcVd61uornir751ytniSgZL2jmBWbM3NY0CaSk6CPc0ij2ebQ3oKCZWhUpivJIa8t8DFRKn+OM
ahzDK3cbAG3IgwBsALqBDc62j4LOFHIMXIrbEDpZ1qlGBpgcaPqjae00fbjt50p2f2GOOanVEO4b
KszVGAPuQEApVG6CMYkUCif4kreNrQSIBQY44MHApQdQDrPxML1SdfnS4Zvpts9TsCbxEDArF8+F
BcYdI8u0KsK0mF1XEpGK1G6SRzU/QP6cE+tr63buChPr0YCTJU1gSBcfGijmFWHlzvROKnPSgl3m
9rrxvGJivtLraSxBV2d3s0CPeZSObgeF7Idqth5ApStzfFs+A3ONYoMtCGywRC+XzOU+nvJOrSBW
DSIK66HIt1D45NbQ15YPxVecEioOpitO5J6mYz7JmHhsylOskaHbDJhdmZ76gpMTrDDOATNzZolZ
uzGIJEgnwNLkQ3frz+y1d58z+haGqz2qT+Gp8lWMzPi3P9jyR9kVPDfKrGAgB5iDS2HUTDY5jifx
BFJltXOm6DHiTb2tbaq/tlCDu/xaZtcnRVTCVjs+xcPO5LWS197EwIgvFyXAqRC8YQrlYWHM4CVR
sGuPpWmLbn4Y/BG5nIYHBe5GTHVCaAY5PuX0B9bC8NyufOnYFEYjaqawG0PMRzTekiBzRIFjZK1c
s7A6QCvUQPsOFAGXVoY2ojPqYzgxQicYnazJnVAnjfgqt+8tBinHfVE9zNaf2wGy7ts/Vtk3Wj6n
PXSh4ZtZ/qoy7U2uIV3eFO//mxXmy2E2FrqsA3zDc9NPKyThWblTTIFzXqxFOygsF0w6EOkYzLlc
wmAhdAxVOGOIf8psM+SPMyYv+xpKmFjIz9s+rW7oc2vMES9HqtSmMaxhkkT/MXWpdpcamdACnhvM
NrhHFXfE1ju1UqjZWtGUe2Nspy1mhRpXBGGfPWZ9s42SXHeGGrpubVr9uv0T1zqlQOiD+wnjJSL4
hJl1j0ulmHIdDANzKrt9+9bh8d1FspOADWKgX+CkIrTv7LHC6JfYH1plUslAUfHqPmbzlEGbU5DU
HbpGR00MnMqqOffJ6hqe/0Bma2Ga2kBLDD9QP4xechr8cJPhhaZCamSjPuXbYhfh1PIBBr69Mmtn
1bld5oE2RAbGvBP0BMr0rVUP+X8oiF4s/GL/7GVUqomaqirOQhlHhgLMYNs7RrRLklPQQ56L0zVd
28Tn3jBxX1S9kMgYULIphM7qpW7+qlmvt1ds7eo/t8FEu96Z80ArrJiQeUn6rKB+kzoyj/J8rfyA
CQdwT2GmzcJkCfNhwmrIx/ybykF+HULDrum2llpSoqKo+VCdUQEnoLyix5pv50aZr9VYCjUDbSHi
6F+y9FnL8Fo+6LxXyer9hXtrobHCdDoA75dBoQLLEk+zhBPewcabnWPjx4aLr+VWh8A1UfMbiPrI
a1uuBQeoHQ00xDCrB5TXpdXY6PpcNhEcQ5W6MUUHroGccqHf346PtbP33Ayzk83cDMSU/j/SvqtH
bl3p9hcJkETFV6XOPTl4XoTx2KYileOv/5Z8cc/u5ghN7HP86AamVGSxWKywFuwjajdz4eFMO/08
Aw4E5CwAA9FEw8brlnKhF2cpUm00g/zXICeQ3qSYnMN0Gl5Kx5wkoI6WTTcj0V0B3G+76gVhlWhN
OYNRo5BQImNNQ/kh7n6k3aYeBdPGa4Hp5XpyxiKpZjHLYJ5x4zF77C3VAXLkpjHr5zrqfXQSCbZv
LXdqX8rjzjcaBForBJ6US548bZ8F5juxvfCpCWZ32qG+GDQieI41H2yCsRDN3ICZ+jYKjMKYHjch
JBqZ9HtKhp8s07zbRrmW1LcvZXBaFbMip7YEq5Q3zaPlDn5/UFDAYI62DY+92wFpWT6gE+rxttxV
+yB4roOrSENfGXfmBhr2+UAQ78SV9RaH+VYpjJMV6SL1Fhvnw3u8X/8jhzt0il5YVZ1BTpTHL031
AvKlnQFUwEadALsI5BFpo/bdUxODzmRonLKNXWvKXv69sphFWGY3EbyiD+nawZA409oBbDng370f
0nNmPstC1sW103ApY/E+F/cpeH7HpmeQYarueMBQ9aPkxr6xGxJnfuh2/T4Pss34Q/kVCs7F2k5i
6A5miulUFdPe14J7KwP+YI4gT5+bIOzT2Cma0snDUJBN+q4g2o0xroiJu4VsyuAUTFH5juQK3EQZ
QIf7nzKAhYpToY7OJIswb1cOxSILDym8M8Aax8/4pXM6zlEIWXQESW33a9aMQ6t+IlPuGgB9V4zB
RZt54Sjp79aIPXPqT7beeHONfu/EAj7G/UjT59tGtOLOrz+KO6lagzXtAYfo4q3id2njS+i3nnZT
7BHjfa62lnwmnUCo9u34QCZgH9HDqmIx+EEaubanAoBsiNgt+SHNjScxo/L3a/FaBKcWiVJpnCpQ
Q6iM+HUCbNmNnHpSSXeTtI9YJ4hrv5vrtTjOXJvObqWogTgSy86A4b0oa5xZqwRiVq31YuE4ax2M
Uhm7EAtnpMqWNkGRoIhBljE6jJLsblvGqkrApEAjESAcbb6HiA59lPQlDGMBGdYrw9FaH7Pqt4Ws
mh9YAWUgDcNhyzzeoQHOs3bMoVGt/InQz4OEIELcOHQlHRB6QBc1HFXd3ha6Zn42+g4xkIrcOzCH
r32LOY9GZenYrBIA1G1NztlQC9zXYl7XFwR4vi5EcBeEVAGypIqhlgQwfwkTRQkShOCTKV9uq7Jm
EJdyuGAsrlKsagk5zEwRYN7hiTuj+T0q/FYE9iYStazqxVVQqYWSNhpEpSpQ4C2nrFU0Vbt1e8zi
r9tarVAmXC/fYpsXsmqWGlMug7JR2naT06qOdQKWlG+76h2mJ93cy4AMr/jzZm/dRY8viftCPdEl
v+ZBLpeW8yBofBg6uV0sE5SyOfOHuQgGdAboykGiIE3/dVtn0fIuv1+oXAFiYyosiMO40bOkgr80
wVyjlSAQTFJfN+PNbXmrFrr0W6BNEIbKw9woSDcQqetaV6uCmRxL7WTRz1lkNKuLeCGFc1i2HWc5
JkBBpZVvBqvfSpLuxOFhbHK/tO5pF9xWaqXvC4ZzIY9L5rGqKgE+B62KybH+mNTJ34kH5LQ3sNvT
3impK72iJ2GrnqugxcAWfbr9AWtOE64SeTBMNqCFiTPcnujSGE3QV0pAakNjN9ZcQwRnuuq/LoRw
lkknI5L+LmqI3jlZfYs70T2jLP7pm/9aQHyQDsDTle9cnlNgg4wh1pFJd1Vxz+iPmm7M8SvWftX9
nZHsjfJEpU0qP/8X63chl3MyITAj0mg5+M1MPQUk17qJwEiEtL1YwS3tuF2S6j7v5xBSKnbWit/a
dFSR6UIZkZbMwayyXxj/Gu0EdnmhF7dlY1FWwGVf7KLZ28mPuD/R5ocuurJXzvTSgrsw0mM4AmgI
1z6kx7N8Bo8pLjYQ6yYmCTIUplLrrldiQXCwklOBiAtR3EbRNFMHkw3IAKDD8UnpnXkbn8AdfdLu
69rJd4D9ONg/FEGXzIo7Qc0NmUlkqFDS+du1cOEkS/AEEDqAqrgtT1Y4OqAKBYScoykFMtx+Vwhy
ASun+Uocp2RLhswcUogr1WMuPSrJVpEebxv8Sq/xwon1j0qcLY5GOViVDBm1/jiAn6gG6tCpy7ye
MTeMfaX/02pBbR1k66HuDzq7b+K7hnodHFskWN2VAfflW/7Cp2OIwORLz0oj69I8gFO49OiZ3HXY
2eJTcx/jY39st9FjF+SSE27TIzsbzj56aURERSuX4NUHcMeEhRJqISk+YAyDcAzKyIvsH719LiMR
4a9QV+6+rSs5zmIdogj1qmQrA+LT0X5Fwe/0+JUEyVuhePGO3g8OO4Iq77ncfIraUETKcnejZRWj
WdnY+S73Bs3TgBtW535MP0jyetvIRJK4WzEzi6llBnQF9k8fHqpsP2WPzfQUxqKLYzkRnGe93EC+
XVQDLpKW1JBUq8da+2hTQVy9Uq3DFJ+G7i7AL1gL8MO1i2u0Ug21hW57Gu/08A5DJ2MWVCSY2WEa
PShHaOTOmi54eP3FHuMUw5Q3DgXQbDG2y78ZIto0ZTaiPgIoca+GfxtHAARuEpC6qoOfAVE1SUEw
bmzz8kD7kxQdAMw26QeDnAf93Rge0BbmqBMgrekmDb2k6P25cQb5kM7BUHjmjAcQcSZtl1jhoQvB
i2cBXhFEjS2T3GZ87aMSg1CfarfJcsM188kp08NU35mtHIyRa+PdRFUnFnnAFcsBjCq6YIDeowFs
irtRkDBBr+WsIw6AB0TLamGf0tQFT2ml195tI13x7VeiOGdbDNrcZuoiKj7GhtdELkGWKZY8i3pG
KfDsq8IwPoiCB/5hjO/ajOg8AJSTQFjW286Yz4EsGU6rvEvDsejOSdkGt5VbuZkXQf+Rxzm2rpkA
QKZAXiq9ypgqIeozbYxg7vzbckR6cV5NAfhL2RiLXnro5E0eWOpXoW8IuIZL09pZs6jfZkUg4EXB
n43qOc4H32AmqZEVglylA6S0L9NyF88fU3uSWHUXK/6/n/FGLkLFiBuSgkhe89d/zkyAw1G7c1U9
dKfyZUK9NzKCgQmsY+Xev5LDmWKpkEhrgKPoMvtuTE+Z8hyLqG1WHOWVCM4AyUzsGNWvzm1DzVXJ
4BqaIERbVQKQn8gzwl2hLH9t4upMDMoiLJYWdW8tm72+jB5ZIogZVvW4kLLYx0VE1iuWZMQypABh
zyFoRQU29m2TFunBefxEimzAlENCr2LCvvPIhJwX0qX/kxR+tlnTC0JxQlCTB/tZq+8GS4PrFdSL
BYvFlyesHG2EWgFV5E6/i3rVw0Sdd1uPtSQzhv7+s+1/cSEuNmTh0Wt1oL5gyH0+xcZRn1LAYQO6
biJeGbNj3mYOiwa8xmXA2Zl+pYCZIAIpZM8cfZA34fDUpqIi5bJH3O159VHcNcLQodTaElY3716s
4qmazpQesubQ05OS+n33cHsRVrztlbhlHy7WIAnlniXqYpTxsOlj25Hit0zdhKlgdkW0n9wh7nrb
akp7OcRpct/V1SFnz7c1EUng7o2iorY1ypAwaO8h26itIrD7tQTs1VpxbsKIsxljKVirTJefrSRJ
HDQcAPfYnu7HXvLt1ArGuHDa5tGm6f8qnPMeEZ3RxD+EOBDycx4C7L5zq+4un+8bYz8mNvBRDkxS
BVJXjRFpL9z9qD18qz40tQUYdSnq3RwuK2R+rCVovnHNEQiSn8aj3P6+vYdr1khAJw7aCoAzoMf9
2hqtUWvK0Ya8zu7/5DWo0ZEM6xTmyUS4oOrKQbuUxS3o0AKFoEpjDMUe0cdWg0DzWH6ap/DpRX2s
vwpR75xINc43W6GWJQroCN3+Sz7Hr+ZTep5+V7ZTHkwUQn1P373qD8JRgaWhkfcmF0rycMSlqWa0
ySAVz1N/+INmdv2k7YCzETmlCK9LoKHO1QospSxkNkLWVMceAwj5zNw0ebREMIJrt9ylTsvGXris
SE8wupJATk5QSs60QzTE7jCJMkQiMZwj7pSoJnm7iNFl1xr2CdJrouz9yuwIJs7/MXidc7+TNZlT
twiRAEVnber35JkdFZCMFu/aU2I4scANr955lwI5Pwx8GblPl01q2Cv9NB3jowUSmOTHGxBp6470
uzyoz2hHtB+y19tnW7Sei/lcbBv8ZlbHNSQT8jVYryppnEp+uS1DqB7nQPopVSR5sQ3jRNCg96E4
7SHe68zrBqhUvM/78T719BJk4ZbovS1wKDrnUHBrGyBqhWzUx9HDpNxpLoaoDYy+U/+H7LCNKYiR
VhpiDICrq/qChPsXLup6ScMpj+2yVTD9WsZ43N/l2T5N/Ix4GMj34uRpqk4s3Hbdppo8qTon6Uaw
3MuRvnYvywegZxzN6ShQ80+aeZypnTENQ2RD7aQ9+iJL3Z1kB3sL1KoEI7mR4c+hn5e+QPIKcc61
aO7kFBa1YjQOADDTOKAJr61zYPps02EXpyfJvsuLY129F2RTm6+27vRq7EiFT+TfivJp4JGiO/KY
PtgLkgqVfdL68XCyqnA796lrgqqTBKr0nhe1Z5eJ0wB8sK0/xkh22/aOAt1YK7cEMTaju17DiB7y
F82xmcElYX1YAAyVWs0dp0BRtwmARfOdXu0LifnVsGPSJkx2BpudFi2X1saYNnX/lI6nkNzpINmg
CfVy9ovGBwqiNwNRRY5Otfk+S+6Y6hlqgBbAEoP57C7Jd8kUyC3iVfaao9k83Cbm1rJfi/IB5G0u
YYdseshADqSkHsh1zOrJaoM8JWC5OurGPqEPRnGUACllvtko/M/HtD4UJMPszs4sHvN0w5rPcHhG
4YTZT2a/LQzHnDYpuWM4P3IPyKb4q9HQTHc3zEFvqn4MZPb8XW5+FGbsoibiIChKjVNkuZrywpIn
qfgkU+PZGBdHwNIaFMsFyLVK2zeSZ8dfaqG7Gv0hT+c8uZNKQN2ikqL2GAuwApifmxQvYQXY4mBu
/7TgTrCPcniHPFbfvFjpz6EenKg69kDjbdkBuN3MHt20D6jmN3Kzk7rq2FIQYqt3GRkcubA2VvoO
xJsgj/3cFhWeVsprQB9DHyXmyeS/hOTXZzPXaVjrUYciJRC+d+auBo9758dOdmwwGOvI9+RkvtQ+
LOwJ83IisvU18ZjqVDSA9aCpGt1B1+KrTAfPqArxyTHzVHdwU5fd1UAidN6ejCP12P4LlaO3xhdN
IqxMDCJHfyGZO5hGMRlmjUvtb5tQ6Kv7ypnfaOXkCF3dR9M3T6XfHKdttDO90ks20ujIHvVEN8Hi
bTnXdPUZy3V0cd1EfVO0dMBnqAs4CESHnrGBMx6AjPDCHNxwnnlMnXf7123P9D0Kulafu+b6MrUm
2UTBbKRelH+Uqt+UpdMRkX7L99/Sj7vp5DQfKlNHASt38rPmkkMUpNCz8vpN64eHZtu5opzSSiXr
WjfuhssjAMy3FtY0f62caMeCSgPEAhKQ3md7OoNCzx0EYbNISy5qzkgNtPLFjE17T/RNOJ6JtL29
YWu36IWlYJKRsxQAPhtpDRmJQX/K+naW2a5MGqcZPlFy8uxs/GwH1QG2eeqAWsKdQPM5xP1Dmope
mN8rLeC4Qdp/mSRbTq3MnVqzCzMjl9jgWh8UfBZ4kAcskHpA6oBtA1jGdxNwHqRdAoSHP0DP/ij3
0lGE8ruczyvDWr4BEyqA4rLxHXy3Q52VjVWQBA122VFT/lgi0PZ1JS8EcFaEGvqQ0zYGa99ooK2t
cCotcRPZegTrGXO60kZlD0WLOnOSScNbO3LCEen8IdrSMgH/j+6AJA0g5dXdAHLD1CKOMtRPlg4S
xVKKRZ70Lx7h1Xqg8/cff4ZK6rV52HamlvbSJ4EA/QGE66Ch2yVeeg69n+lm9OZHRBoOal9OE1gO
+COD1h28vZ44T7ft9Jtjwb5oqgxE6QWA2eBb8wcpmjJZDRHaTnWgYt60woXXmCfhgMO3M7cYwAJO
jPEGXKt8wt/O5qw0QLGCbChACw2GVfWJGtzW5vup46RwflLtyZyN6Pp169ixMP6EmNkpkg3bhk/F
jrhsdApUFEUgyCLdOK/JMLth0grGLRUPbfJc6sGguLc1+3bxcIpx5o00stTIHRSTElneZWmVv9l6
Yt0peZkaDvjgi5PZJdkfCdRnggzzmokASh6oPIYB6Fj+BZ6CoFXp52xAoXYjAxdQxoBKfVDJ+20N
v49E/VXxHzncC3zWVPCWoB3etRFwe8oYGBu6V39ItkuP1hN7LA/6Kd3pbmM6AsmLA7w6jItkgFXB
RYKeDuRS14eRmrM92HEKPOcdjt7OlJ03DHH4ZNPsEh/hswh++PsDnRPI7WZHqy6uOwg0Tu0xRs5+
Y7v6g/kxACs72ltnYZ7oW8aGE8jdeJI+scGMILDSAfIDbkYA3zg1QuiAuY0IWOF7S8W1tL8pz4so
qWNZ0U8ypI2ecmdt+q8icxqAkbrLw3neGHcNItbIbT9hTdNWFFCsnkY80kAUIi8IAsvvF9InpSiY
OucDWt7Qc9xvhyW9qBsio1k9FmBJBvmvBT4XvrxjtJZZ2lhWRMHdn24ju4YvHat9+TO8N33wvM3n
/J4G7SBwBOu2c3GbczcHxtE6aliQi5Lfl/ageFkQetlP9Rmjl2511/0UHI7l2H07HBfylt8vllOX
1KyNogKYuip6jNrWQYOwG28aTJAMwBbCs1ywst9j/cV8Lq5yzlj7FEjSsrq4U2NnfAyfs1MYQfRU
bh9LwFtaX3kwD16yJ/vRVQxvdCfv6V/3wVx/gs1Fb0TSxjrT4W6BMFvJH1L3YMWge3oD6ZpA29XA
aIH/W1IdYELjfE/S61WcNDgrMwpebC7P4ygiVFz3rBhUAfOwsnA2Lf7vYgtHZuKNupx+wCfpwI87
d+dAP5AcwOOtQ5/1PagB0CkZ1ILrePWIXMjlHm1JWKckbiHXjtWdVs5H1KpdWkx+JELAWl/FfzTk
znyfTPrcUkiy7Lc4ftVi//YpWLt+0euCxhe0ECBK4g6d2ZQRHWgFk6T6pkHmI7wHX8/ANgrLzrmo
6WNNm0tp3JHLjXKOmgzSJvuto0HRijqfRAI4gzDMWB+VRYBhPWnKLzB63l6uxWh5n/EXVBwxLtp1
eKJwRZ0IMfp6cHvzJ14bpPeaOMBoi01F3nBVkwW+/P9JsriDWoyA5DVTSIqJ3INHL0LaOU1OOf1F
wzSgKkGLadZ6rLffhpgBRYi1r3KP0QbdKs5h1ggs/nvfLhwHUGNAFLNQcKK5+/qoTVSrSM/wPekf
wJ/YXovWogYwpWe0KiEr0sqCp+zaEQNQIybQgMSNPhrOfWgx0awI5LMuDQFuYR5LAgZ4xS8a7/aO
Lj73akcXe7wYuOP00sxciQd5GQeb0JcYRuirbvwk046SQfcA6fZ1dNAVGLW7LfbbXc6JXbb/wnP1
qaqPWFGg4dTEAXCaUypgazR2t6WIlOO8B4mR1OltSKkz14Ia4wvYwgkBz9xnlh5CsEXdlvdt0zit
lt8vtJILI60ic5Gn+REySBH6XN5k0Uj5qhRdQ78OASQ1HnjXUlgWyfm0IPEwcpTHjU69oTsRRRS2
r27RhRhui6YZ0335IkY7ze9m55CfwESTzvG+fTN27UP5aFBH+S1CvFjpQ4RBgv9h4SpZarqc4cfU
bEBvhTWMi9daQ+fdvv5jGp6p3vWALs+8sf+cRJ0w39zasm8XMrmwnbYNMacSMvE4SZM/o945w/Rm
J+c2Es0qfrtwIAp0BhjRQxkGTHGcekXUmkCqxICrbp1qduqiU63dteUrmR/Ak/rvzfFSFqdWp0rz
1BWQpWWRg9JKGXpaUTrSIDhmIp2WY3hh9rGixYURLUO7HTr8R8upil8xig/oTXEM+GZALQiu7bUj
cKEZX6ieB9pVNV1Wsbwr6G+zf4nB2WuLen7W7ALeXgZLJVH1bwiqNcvkQTIBo68vQ2DZ2Rj2M66Y
sD2o5eb2Xq2dtktR3F6NWjYWYHmCQ0wwKPspmzud/v7fRHDbxApw4AKwB7gJyuiqQBwsvyqgDd0W
sroz/ywZD79jN1qah8pic3Gn+YnMakybIDaNgdh/p9ihiLtl1fYQJwCbDG31QGu6tj2jLS3wbC6z
2qP6OicJdWdj9OphOsgZQ52NvCFtJQhOVnVc+LEx6P8XJvJapq1FCq0H8BssFb90uUiQgIy8THv6
L9YSwBoGAeI2mqQ53Wih1AgQzNq12YDUkJtMhWtL1C0ngfEtf4gPAuDNMdwCHtaFu/JaITCaJE0z
YxGr/rMpQV9KHFJsRjSQ1R5hvjIK5K2eqwt5ywJfOIy8ZHRQR8hT5y2ofYjq0faHqZxYKZgOWils
wd0uuHXAWwMjBQ97XavxAM+OJRxO9nlgrvKWbksM1NT77AUAvpJDMYoQ+uFvu9umP0WgpauX2aV4
7lSTJmpkexHfB8W5y8A57bCfwJ/dxF6zjYp/bZcIFhUFQ8XguTUxZnK9rGouKVmLR6dbKADW8If2
FM7epO7+rVVCClGQG1nwBk2LezLlWqqr0wxWAgx3jPoRjMj16EkidJ7vyQJENxqAWIHCIBsqWqCv
lZkGZR7zHhX7CcyBMQqDktMAr5uc1b0dAL682DQEwLMJSkt7cwd6rcYFyZaoPvndUvEVQKq0ZYBu
gDGRX1LNTnKlw9/Oai+aPQmP7DKIivuyFljq8oeuj+C1IO5IDBaNQEMEdUfyRUHNBnSl5uftjfv7
sbdkLMpeHDujl61WSqGM/NAegSW6swKy6bGssdtuu4BuIrf0UcgHMKvkJb6+kzeWr51EWCIrhUEU
ylUUreQFXQ94fdffoU1zOMij1bj0tf4yfKVz5jvkhNFOZPpsm7zpJ2Uv4uH5nl6DPV0K5Y5irNtj
rC5C268JY1gmcl71MQYybRNIH/V52t5e7LX9vBTHma9igepe6iEumY6N8sdYcqWC8E60jnwU1JWq
WjUzZLyWO+tkOvmD5Cgo2h/f7H381J6U08P/pBSfLRntLm3VRaA67RJ9R+SNJIrsvl9FV9ukq9e2
MeWFGYYZRJhP5A3ho4c2umdxM5T6LXF+bQ78/M2Iec6km5b92dUABjmikUcJskB7xlnwi90UgG7W
8tFhA0aLMA5EvH3q97jlWk/udUUNGmrNYo4Dhjmio3Zug+QHhtT27WF87LcLOLKJsyjv4t35z3iv
3qne7Mc/QxiqqGohXAvOyaEPMyFhi2+hr50PashjEqCBlwW2nx6Tn817+SptkvNTdBrcZCN6e600
4V2vBOf5bH3S9XTZiWlv+OHGyhz7MPnKVnF+H4FP8JX+kB6srYhoaVlf3heCeH65XXSMX/HPzFKq
gEOjoD5vxvIma0GbQgsBAs6aC7gUwXkcShJ5nCeIGKR+W4Y6ItIQXdiimZq1KwqXE0B2QF+4MBNd
nxiTZG1btIhGE5L/ngmSGk1ujifwmz0OaFsOmK4KLpK1M2pqqMMsMNsYXuN8mzaFFsAGl/ceeEsy
ep5tY9P3fjTvooig9c3JRVjK3yNu3L7/SOSHSMJKl6euX15HxSstKh+Nkx89C4+z0UeCIGrtYCJt
L9tLHxQSw9zlpHZWGofLgwKdUoeUto9GDowkqTKexyF87OTeK4zp5bZfXT0Dl0I5U2nkqqpzGXEi
KJPv+3LwjNz6spLZtc2PyTRdAB6glQ9Ho5gk9OE1Z9OWN7L5AovybK3fM90MypQ+3v6sVQO+WApu
nytQg4Vhjq9S2jkIu/o8DqVbRJVA+9UVR4iFyhDBi4qP0TUr7jprxDnJxw+j1RwNw5xyAvjn+3nc
Nqbk3NZq9byATRJoqjpeBnyHRivXs5xY0CrLf7SEBZZSPeTzH9aTQ6mL/PyqbhfCuOussg1qYjYJ
uHoA5rBYuk2bnWy7RnRo2p1iRYKQYHXHLsRxvqCmdazXNZZyDkOgJQ1+gm70MRZB+4q04i6vTjJk
qQ9xRkZM6UrkM4o9Sf5UkrfeOpgi/JbVs3+h06LzRdTaj3Ztx8AJdAvU6BDDeVX7i45sl6Fr+rZl
iCRxN1EjsTqWl2ewwf4UKYDAVWBWPDMhycr6Li2Mppi6tG2N2yUV8LZmoth4bhPNAXjouR0xYtGk
29vqrF5xcGD/Xwy3SxVOG0A+cDGUbSp7gDRRttNAiX9byrot/COF2x4Wa3JjdVDGaI6WbAbEfO+H
XdluDMmtrB+3ha3vEErzaAEwEMFxb099ZLMdSrDv1pJcqcMjyWgcUplOxETcr6t6YXLYWqCGl5fu
tdlVxqiQ0MDqqXHi1MYjqd7MEYR/xWPKFFcRjUmueSVkNIFBtIBnGTzXH/g6AQId4e3Oat1J63MN
9A20Zk/9e60JRg/WFhFstgTTvrYKPgnOrTMNcW/C8IAvqKJv+5oiuFSTeMNK/T6jSft8e8/WzHDB
rzZ1oKfIYJC+XsiFVELLW9q4pE78XKXniY7BbREriwdYICijYqBe+5anLXRaW3MCmklbegACTIIe
P7P0DGSeLVHBeCWlg9lRHSkQA7kyFAQ5e68L3GQFGj7dKMHMwvxll5Kn9KC/i6cgRgbaJIXiyMOE
+sX8yHQRQw0yLVgvLnJVAOtv2BpyEobOw98mhZVPgPIAkRqSW+gcTKIfJp1SX2kHeXYyNU2fAfcx
+DKhxU6KSf7VFpbh9iQsnkp9lJ/jMp/PdAKiWcqkFrzzsY5EjiUdB1L3565VBpB86wUsoiRp9TVa
efOeZiNx9UYp38EGbUUApyklNwTQxk8ZyFOPTWWZ5zqzQzev8mgLDqnxt4rQ1z5HUaXsrTnsJSeb
ZeMPUFlRwyRZpO7KeQSpMZ2z3SxHZu61dqqDUSuNkmMVNgDuVuyukh10LauTN41oFAdIvcYGJzUK
G5SYhqqVTjjnWuQnSknQUimbDQ7QQLKglVkZ4CXZ/+lB+dY4kZlEaPRIOpu44TCz3aSQ8ZAoUn5s
snx4ttK5fG2k6kUl5B6i+u1YMBM0W/I8Y5rDtAuwkqtgga1DlQRxP2Qfndla7qyU2WOH+ihAA20F
BNgq+krZCHRU4M/HdelrRjpgxi2XjY2mZ8Q3EjnZKRlT/UxBjs4go7nHoZF81tcYO6j7aq/3vbWb
bFXtUXMYI7/tpa79SsNOoXsN7ZYg48pLa18DyrLwK602yX6IRhWzskVuO2S0BzTKZnVaOoA/L5+0
Ok4eVdYzl8xN/5yXNYDfJNsOxj4EmHxlGuARw1T+xzglKPN1GVryPc2mI7iWkjAJANyRlG5V9vSp
m5vWesqysQPcic7UN+AU5dtSG0vFNeY8RXukMv2STQrGiVopSz+X0v5lsrFdnsJCo9jMlQaZKmYd
3jQpray9Riv7GUF3vp3arlFDh+pG/FKOejk4wGsE5zZTuvY4qqXJ9gDX1TRvwv/7rJJBHlrYgLl2
CGun3imYbc5OF5dI7pCh6IOOMe01zmkauk3G2F7KZRnvsLTejpWiu1Y9Y1gHDcwaKtCpagKgiobP
ek8Urx/l9tSRdgwAq67um4hV21Bq7SNwi2IVsmmaeKbc0m2bDcljbYXzDtypqFbOI9AZirCNNxqm
nZwavcATVNIH6pWZ2e/6OpUwFh6PigeYOOUPiXuKiaE+RhDVqxiCMegYHokkZU+yWQy/7bmL/cme
04dpKNotpfX4rGRZghOYWPMhZUno5VQnD1WjAEA2RwrcIdA50Ks+BYWVROsPmqNNxzHzkv5QkwRl
rDIureE+ZCzfgypJQmlLbrMHbWjsp1at6H1O2PRjmJrJDOSU2Jt5UEO2nU2pOYLyw8Q1r8fUzzHN
/tCXYLPyBkvKlGMrZ+WjDu7pgyoZyR+SJKbhIMZtiKtpzeBblAHlz0itHpPwA8sw8VW1e2M2J0/P
88RP0cI5CaKT7y1SwCrGP7wdbeQaZb5HfrDNXLcacL5OHZM9aS7cccTsVxG5yOoGuNtf9Oq3lgFj
PoLj7Jx0/3OihceKky6PP29fU9+bSLiP4SKyRpbLBgBfuHkzYCLhLLLcS8yPcSRA26J/iuqrovox
ChF0oh8vBlKL4APW7o7L1eAur0yRMouNS+5+SPYJ67yuYh5GJsDFpDlSqGw1YJEaWeTlqORaxH77
r+QviQr05FpE50IPSaoSUDTg7jLqn2mkeVETBYQ1H132Vsjj4NQ98DWNgnpZGTl2OQpCkZXIB41y
S61fX15/fDYfJCVkBMEVxLcVQI66nzgq+57tGYrVAk1X8otXopZPuXi1FFI3m20HJjSprLzY9uWk
8pHadGrZnfpXI96M0b4T4a+uxKwKOg3xhlaJgQFLbnlTOdNCVPJwB0aDr8/DKybnt/MsW47NTDBH
p4/S9Hlb0bXQC6zDf+c68X7/Dt8kSXPWQWTcYKwauLxUjVxJ2oWZ2yab27JWIkkFbU9IqwM3EYzs
y7dcrGnPokYrMRPoRuQL01qO2Xq3BazZx6WAZX0vBMANqlVhQUDXVjEwWLX8zIbwPUtAh2uwrBKI
W04bH8mhLx38CYgkUa7jtgvw/ri9AcPtsv6pHl6j5I0aAsCd1SX7RwQPGxZN0lRKA0SMZPSMsfEa
ESGTQAk+vGfhrA2GCgld/RM4pJ358l+UpwnmdHQE+IvvUv5mzy62hQBXf8L4FF4QcQS2hw53fYV2
QEV5Z2p57KP2YQaJYlkNomaGtfMEXguUOgGKpmoWt0EpySYgP6pg0G0UJ8x/yjmAmvdSNPtN9jyK
Wv5WrwfcU0BLX54yBn98pXycJPX/SPuyHbd5ZtsnEqCJGm6pwXbb7jHpITdCdyfRPM96+r2U8++v
ZYbbxP+dAEEuAniJZLFYZFWt1SE/Z/wo3E6l2V3zotwiijqUP2sIfP63JYY4jdBtaqOOEzRk2FGX
1l70dd9q69GYKt/q0suWD8k8TiJPyNtT6A8CIbQN/4CXjUuUPsK1Vkbk6STFXYt2OJBL1hpCiP++
9k6DkNYXDrN3SWV3Y5zKGA00JuXS3LdLBsqx2ckKWZCr5W0qY6UlJ+h7w5MlYxaT1IwkiWAWCDdO
mbWc5lTkyXm7ylgpwiEx+efafDlr8yDrCBVgClIPrt3BKEy3nkDeXajIul93en8ujKwbWnu3cEPX
TR2UxQyWrdYSQU8zRDunV9x5jNw7dhAn1Z3lWPmxYzwFPhpxvyP1Dr1u2twU/32iRNl+ADOfI/rq
s8xcPwDc7vF0UxS/0kXga3lP7BsQ9MRdjhLS40iNLACR9gj7a++ce91H6wS7zDcO5Wfwrb0fX5of
ooYDXt4ZuATuC1d1pPAZ+yem3jeFhPRW29Afy97MafwjUpzw8IS7rbqHVqOw6mT9yb8X9AuSWVAt
XMA1GmCosjMcQGffu8b90FEb4rzSm7HXH5Mb9Va6l/ei5C032jZQcIMXTHSD2mwuSiXVHGldAIqJ
3XRSv+OhLHHjXbBHScFOpajViJ+a3Xh8vm7B3P24QV3/f3M+zErWg+5TwtKCrgN8o4Eq4EFZDfDv
Cf0aFhM2L9aAu3EIgOZURHQ4Jr+L59iHZqny8/pIuEfAdgKZsLEojDaNdUxgDoaM2+61OMWehJpK
n+xsdHOkL9fxuG5mM3OMcYZRGA/dDLgQdXqoxKd6PdJs/HYd5e/uTZw021ExBon7cWUqA2A6N78F
lwYU4V9BLiQfgifZf2/3sWBYHO6tS0DGo+gGOGsGE4DaJ2p58/MiO+pI+9f2W7i4mmh4vFgfz6i4
V4AO0EBx1KX9geJOScwa5gGhmu613aG38Zd5tu7IDRHZB+80hRQgZnMN8HGJuYRqk7a2F/RDO9Eh
fNSeBhdFjt0pebUO0aOue/3R8rv3ZGcLzgjuxt7iMnYZF4aWhsiGojUt9aLnwo0nikeF6RGl2cRR
b/UfiUTlXXQWteBybQfKgui+wNMbqGMYEzXiuI7K1FgV6eV63xYpnuRJN4OiJkqkA/rXMPylRrqr
0kgOv2rpydNSy+33cjQVN8iVaV9qS3GumkouveuGrXP8wvbbGLvuFqsp0FoEv1AMEMabDqU0+tch
uKaMd140PeJmtxYzXq44GKxjbbRMxDWLjuc/7Ump30Y12qf54FQFCgvyX1UlPwwkErxW8Af3DzDb
Kgdzt9p4xsQHieKjydQvlGwnGBzXnL8GZzO5gcjAy9+cYXDjTXVSfrZ4fsExKX+3Ihr+Oknn5T37
jUZEUQqY5883c2ozWdluKSOlMkgLzjH5uavUfRi0u8VE+ZsJydq0Dh2rNu7bSn+7Pl6eu93iMo4C
/BQo+pExpbl0X2cftXRjinRLuDMKlieEc2gK1P4K6ut5sswAMwrhaRPvl+TOQCm5/Hp9IFzb2KAw
ht/Hkp6W87pu8U+rOvSianhu1ITUpYzLyUpLy4bY4IMb5ThE1KTdYRBOXVPzVr6vXeOz9u1Dv59E
+TfuiHDFRFyP9xNM3eU2W4wCYXiJE2NQn8FVnMqCfcxdenBro9VKhYA1m/Nt0EZgTioG1Dcl6o5B
AVU/DIssyGDzUUxTtmzc6fCUdjmKcYzgCUeMYm4fy9Gr5/smFdwauRBIe+FesjJ+sAYWKlY3dCMO
u3r+cxe/heooTcb2+3UL49rxBoaxMGvJ8bvrCV4nB6KnECjb68aznAuuHiIYZsLsTMbT/HqezjMI
xk+peeglNxVdAtaPZePHNVX4nznTmbsHOAiKJQuBoprOkpzk5kdmurZyABM5eFquTxz/wMS1UVl5
nEDety7gJhqWMjLoYx2B/f7d6r168KYbq6DaLruJXcsbQEM6QAPB0QS+jb9lN7jrVG9wlaJJFKNZ
cW/GnXknPeI+dy5B4XruPOhKvPX76wPlLh16qPAHdeLoW7jE0+XemLQ2BhGPcooXCBIn6SFpfqZS
JciXc4Ny8wuJXT6C9M7/U5KACGFf+ZZxJNWLMr9ExSEtwJtRHrrkIUcPeyiq5+HHXRtoxi1pjTKa
oAcBO/4nEqL2S/SkPObnNKTFfoK4q5NKTnSWj6UrmwI74trsBpk5IwfkJsKugOBAGjnl+Jh3J61/
nnqQrZ2mWtRoxStlRjcxlDNlVBWi0oExWjmJ2rGpMc7WdNuzfBMgSXazePO9uav2SDmeNWgU3qmP
102Im8w3bbyPruwkeDRnbEgrizolC2y2c4cX+H4aPIWHt+hs75d7ARR3Pr+gWCNKRssOgwUjrF57
z9jVt+Qj/VWe57upobOv++Q+9eUf4VtEhe8Ba1jxl/vZQLNGNI9a2a+jHFxoytB8lx3N22L/9j1w
yqPQcPg2u4FjLAecMh1EjtZJ9W2q7O8HJz4P1HS0R0gpOOYpO+cfohrm9RZwbYhsZCXjVC/QXLkS
yzfSMZXvmxFsRKh68q6v42qIfwPhJRM9qAYSWIyh4n6c5EmAZYxtqJLqCh3tjyE6XAfhBiPrc+l/
QBhXmhpN19sJBEwkiA0o0yOylNcBeNO11jYpKiqN0DXHWERaDXluhdjcC7I13QxhjzA7lxMYeap2
V5iNIAvBc9VbOMYiwk5Dl14FuD4JaKaHft+cpcrPRZ3R3Ee+LRBjBmozJWGsYuImXzsk4ArbEzq5
03EEKc4RJYTkR3+U9qDfehCRKQmh1zXdHH8gos7wog5ofUc+USNQQg879WxPv2sqx37QIecaHhYv
8ArRbUa0mIxJylbTaX2O2bWt9zy6gVztnKH4Yd8n/nWr4dn+dnYZs7T7kYxdByCCIkwQZ5bRToWS
yHUQ7lEARpOV8wP1HX83gLd5b3VrDFsXXiiVqIE5htlLox+ygPbJUY4eJZ1OFYgKTon6LYWYUyR4
7uNN6PYLVle+WUo5GCNzXF8xu/wum59QQUBRy4KkK7WTWDBc3pyilAc7fU38WOyLqQlmxsWaEBrG
850q/axzXxOlTUUQjGVKTTuo0goxl8pDkeABzAj8DlKqgoVbnQbrGrdDYewwHYq86gvgdPbOzt57
yWtULyx/a+SMOms3mp0cqh8iShLOuQozAckdSHYQQrA9Scs0Zoi7gao0NVWUj6FvaZ5DuexpClCE
JxJC5LiyCzjGlQ1ljOobBdcfLWzu66Jw9S7xB/TJ4nInmFDOKXABxTizBbdFazTWm9aQe02X3kDY
xru+ZqLRMKbRDJKpzR0ghvxuUV5m5clanop/cWXEQAxDg7QcmpnZfpF61G2jXAOCaXxCEQ6JD4VI
Boj3TLbFYDtEFKkLiq7CuTxbmYsmadcOc4q20rcOus9qWHtdvLhLPO3reH64Pom8G9cFNnOazqo6
2WQEtqy/JpU3pjdZtS/j56X22uh7SPadBnLtw1i5uvygiQjLON7qAp2xyBSSOno9YXbzEPTK8s8G
rJNpFNKglEHuPAgsRoTGGqWdRVm63rp6+17RfulD4ljFQOX8iGJOwbyuX844FLx5InSDViZYw9ke
LS2p1MEKMDIyI1yupZOM1O7Yhfc16t9AM/BWFqg17ZRHZLvuLB3MkOnr9U9YXda1L2BOgjK3JFtJ
MdpkQmWSZY0KCtwaxTGVWqSKy53YzWCZqwh4gPJeLjDYPibHSAr9Sic3mg2xUzVzovznvxkYik9w
wmroPGaWUQ6XKCsUDIzUBx3ciCWKFnfXIfgD+oJgfAtkJOpAmgChoC50MiGrtuC99ZQOuyR9vg7F
34HQY/rf4azruDmxFTUCn4CC4Gu+QeIsOCt+e7Z+IhNzX2SU3Oj77EF0qnKklHHorGXYIKkCdwyr
OWQrU6oMMTC7b72XuFBy2aMMVgop2Mz3Jkgmc3fycr+i0Y1xi/84wXaP2r2YlXG1jL+N9OtDGAdQ
pzDLMcOHkLvMeU6PIHuBkp3audYJZenOvH9P3aqm0rfiu3aIBKE99/jdzAJrSKj4jRuCVZ6zPdix
ZO3YBY4OdnfwehoiEURebHgx54xNlVOT2mO5zrlfueA22L22kzPsE9d+VB47L1op50W0k3zjArsy
ugtsFN6zSQrMbj2qMpQRJ8OgLZqqSmOth15AODycM9JSgoY8Ffz0Rhw6maLSUk3dnnyiV0FwL+Ru
qc2XMCsdRcrUQnIAPgKdcuNZtwvQWqFJunHHyBdsKa5VbbCYhY2tKq2UGaPWb4rTGVmZ4T657/bG
N1ykUgrFdfAK9j8l9wGSxQLHLxoms8qyOtqdEQFaMlG1YKDbpkvdpulpMvyKRp0KRspJ34Io+Wt9
GedRJVAQJBXgZulligjt60NjQjgA9Fb6N9u4B6MGjWvBGLmRl6VZClj/kW5g20ikRTX6sgFo0Kd0
xnO9ZVQPIJZQoCh2fXzr5//lHjZI65dsfCMhNeimVmHPEImnGOwVaMWQTYEb4IOAZAWE5BaaUpjT
K7baLiVyDjLrDqGwVflJa/mRLGKr48/aPzBslJe2k7SkJmCgTZpIbhHcp6072oIUhwiFiecsUNNF
U1ZgxtI9mX939n1SuKG9CBZGBMPsZgsdDbMCxhaIIA/dQW7jT2ko6pciTX4pgxYJDI7z1omGIXW1
NzQHE52tooR+epObaYwqmQF6KyaS6Pey6cYDisBbNyrhsdAx0z3HoUh95W/buARmgigVTTyoL4tw
ne53anKcsl8T2sSvG/nfx9AlBmN/aHQplbwGhq3ScXkd80O+7CxokDWm6i+GQErnb994gfaHUGG7
pSBZ1Q8T0HLLkyDT0bty8VOCUsuiotfHRigsiKU4NXqXiIxJVha46iGHBB6aAwoo1Rt0IlWn7mh7
GY3PrY8WEs15nP3v2W64GSmhpnt9fleXe+lELvEZWyX2EkRVihFLaeeF6EjvCv86wt9Of0WA50BV
C1itWILNoZdWqYMEbW3lcw+1D/vY1c9R5pmaYCgiIOZ0IZNUl0gutqDR8qPppz7dFpOTjW6PPqjr
Q/p7g18Oad0YGzMxhjGPJlBrOXL5CZorw3Sy2oSOp8D38tfGMtHLiRhFZq9Jc4I+2cxAU0WCKuXc
ShETHK4PhL+7vhCYHTzLEVhfDFjfoiR0hrb1GJdOYOqnoURbX0jcdjR/XIf8827zt8V9YTI7GlXD
kQ0pcRxZ8IlozyppnhW1F1t65Gfy1EHTIcxVQmMU57+Bay530javj0ZmSnjfjSXtI5+L8gPvzmim
1a3pJI9T9UPvouxxkBL9HMeo5qKWPcT7fGk7N6kQRtV9Z/3ORjl47md5/tBVDTUh9aS7oRbFgdtM
tXqI1Cr7tCo7PZsDBKnNeQ4PsWxMz0nXndsuxjPhXOJOVdta/DlYM7h5Uhs6IWar/4rkOkElWpqD
fUkiXqJNT3Jl5ru0Jk/aJNl7vVSJ10jxfWnHkmAVuYavgbxtpfs3QV9xaY5SoZpNrxYo9lPe0Kgx
SzE1Naqnp8kUnTV/h1Sw/A3U+ilby29G25KkHO44UQ+GlNDI2lf2mwTpDsU8phEUoXQvM5zrNsNz
yxZBYRKKanVZ/sO5s0Gt+zGRCh0bYZ5y2rSZPxerRGt/aEixi8JkP0PorO3kl+uwvHm1IAO81tEj
Tcy2mBWoNERHNZqqghY73EQpVoKWuqr9SAL7LCuiQnfecbqFY/xXEJlEktcerlR+GLPWa63vCe5c
18fE2/FbEMZ1mY1lL+UAkLD8hVRGnLpD9lA3Cs3KoxoYApfMybCD7xV+31xbYRCiMHCQSh2RQKnQ
+ZCCUSZ4h05q1diuFtB0/NZLK0UwWphmas8dDZSP62PlTqiF4kKgo8+DFb/KJL1KrLID5ZT6k1im
Ey8vXS1wZ9z53GAwi1bnRGvSqcGiQSUlXnZjqLpmgrDhTe1/6iI5Mf6IULqn4cw0cGW93H6WlpYh
GbHTCw0ceZHp6R8TKQVBEO/YQa7+f0FYhu501GW08JZ4ni7b56ggftHY3r9ZmS8IJuoBXbpU9BLG
0VaxF1kSrefOMYaf11G4+9cGcyLKmZCAYY3P1jo7jhOszaA8d6mjGglMIHGtCmEURAqvg3ENYQPG
OGGt0xa1TAFmD0+Bca9YlTuSDysrXWIeII53HY1nCHD4aO6BW7JQhX1pCEFfVGag9MhWgLA2NBua
TMQrUsEG4sU5WxQmOERHOylJiw1U2rdBivcIc5eq90kmgPk/bjD/hASsxUGU3myMFiFBEXpStXZY
0zzpHaK91jK1pdNSfkcDsT2InCFvFtfo6j8BFst4WcyRovYl4jg0uyEdL1HobjmpqOBGhMLMomRm
xVKuvA717BECPbbBj4Jf1+2BP4VglJXROQ9fxhaHodleT4sZIH3yFC47efy+kF0KGq8g3OWxL7Uf
TfQ9Hul1WJ7R43X2H1TG6HVJLdtmAmrQvsf1c6wkrj4cpeGgpU8pEdH4cCdyg8YEHxlEEPDmDTRJ
eou1Tz21KeTYr49IOJHrkDexxjyVSRisncxJ9RD0d6p9O8kl7csbEAG3YUeL0kHPfwqWjOvAPGe1
jazWwW9wq8jOsqVDZGU2wW6ZJiePo9t+DG8bc34329y/DscLqbZbm3kF7Ecw2OkLtjZkTPdZp+/a
oaeNZoFtTKU9OBOK6U5WRH24vBXcojKnpZ0GoQ0xRqCqb3b/W+1uVPvb9YGJfBYzj7Fpa62qAKJf
yZdme0YDqaW+TYV+bJXH61jc4SA1vYrBgP6dbWEozCzvBn1AtTS8r6xYN6NO3ppYVErAHRIq2f4c
+avEL2MaXZnMSg8YgvuaM1n2fV/pv8ECs8un/57BGTWX6FHFuYK9BFaJS6wmifUa6vaoqLH2dyoq
XMbhVoszgd9Y15m5A16gMH6jmHUU6hN0jWbNvlo62ojCMo55AwBFh7IMtQHIKVwOYzbmeE4DABC8
I+YJSGEV3S/7bwtImORA+ozanLZWICg65rhDMPioNnotQSAOBbZLVDuIDFQPdOD/MhE1yQGdDP3B
BONBUpy6U0WSh+v2xzGMCzzWV4XIRIC+pMHLn6/hFb0t9xnkhNtUMC5OpgRWsRkYE3cWkWFkbQQg
pT5U+oGAk8bYQR4mtZ/N0VdRMpSl+ynZkaWnXW/hEih6U+Vste0XmEylNS5GZKxUfME8n7N5pipE
nov99enk1BpcDNNkoqo87HE7WtcvlWYvAJ2IntjoW4Wms41XCDPxeniTSBmfSlx5BFvi/wC3LRQ8
o50UrRGXxpMu5jKPat84GoIRAjIdyfKz+KXQn1oUSwXmAboaFM1Y18fM3Sj2FypjslKVqaNsDugp
6X0FesCqg8uhL9e7sKQViH+EJfP8hfwCZGx2DLQilxYMs2nPtXUHceZ6ElxguFMJQgkFlZxoVtXZ
1vRZN4MqrEaYqxx3t5MdTa5cz2CDVzTkbu2ioiDm76kdqQkl+mLQQS81wXnOcXHrxQPlbpBwJQrb
Htya8KKKraOFTJbQSlO7YQuFieuLx8NQdRR6gqxobcFn7LVPh7abbWR/QOKEntWZ+NCzEPgY3nqB
mwGk3pCSNDCiS7PMjW6W0nFp0Ek6I5hUQe1/G5Xv1wfCCX5WAoh/QBjblzKIxiwDNM3BwORM6Wum
7mQQoJrOKGK14JRzgmhiA8UYfCfbDbiRMB5j8kLDmaqHmLxE1dPU7WxQ7I6Vl6XnKPsAB/bS78fM
WTQax65qvl0fMs93b7+D2QddDGoKVFPDd+cQftCeC3l2EXtCEn0SWAl3BQmINtCoDm0L9hkkRR8W
iWoVI9YISgX9WZWcqvSvD4dTHI553aCstrqJXyO7ijI9A0pCcldp3Wn+sOSbQT5G9Q4Uyc3Q+PN4
jNOzYjpT/0bS38HyAZag65+xzhobWGy/grHWuZLlsesVONHYM2csZ+n0NaFdZCKZjvfXTrDLuXOL
rl0D/GTgrmGbOA205GWSCbxlsSs3awmSU6b6TjoiukVqnM0O4iG8Y6D1Z+2eY87gLKmjtIowwQQF
yGBKdglFug9yxOltSpGhAvXBCJrxPqHZ72YPzsJT8vILHCN36m3sKjscyi+oNzqBKc29Puf8Ofjn
w9jcrdGMdT+N+LDaekoDKCMvh1QTvHfwHIS6kiOii299yWHWddHGOcsKCDnlzXMtw0ck+26+IYun
qKJaFN48b6EYXxTPKABaNAynaz0ZSZdUFeU0RQiMC8prkMulCxDKHGLeSk1TUSqMewJuB8F4lwRc
aLE+ACJGl11zjHRvzN8jeZ+glVy6CdqTMgmSVTwrUMG+gVbmlfCZPXPBhZHPibJage7LllfHJ1sE
weGz1xWUVOM1D+S56LdkrCDQI9yAElgBGgBuWr/d2bbbfsa7l9ntUY+Vu4ETQCWc5iZkR0uou143
dJ7L3sIzliGVOcnmdYhx1Tgy/DQifFO/iZd/g4M7y9pViL5StnTcMkY5aWMMc57uYlA2Jh9GeUfU
p+uj4S7YBmW10o3DllVptNE5BYeNPk9D2hth5bSiqmplvWixDlkDXwgK6tCIBWbVS5RRzXpzAP0L
ehjyW0neNdNErecAggQL1Uh5TO37HPi65duZZ4t2Gg8eimx4yka7ARJH7DtpNhthpJQzhC2mu1Yf
3cl8MKMXMn2qxTcJCjOL2xo3FjaFdqeWgnOXcxaB8xdP9ThykX1glR7lUTHSBiRWDoksusTesui0
sX6D97FFa1hsCY4+jnVewDFb3ojARRqvxdjSmPjgUj5raEZuBsT0ZNpfN50/Lp1ZVRDRrYKZ4Mw1
8PRxuaqRpQ9NYKPCZbwpaeSPToAySYLyZLe/KXcoHYYCsPdhuTUlj4OD6j0noaH7mbvpSXNkar6J
hGt5c735IPYMkuxMH5e1Fmrpwev8azYjF64uajI6hGCImP/FhfgPEx+BWCPEZdmYaghJqZvQKXWU
tfFOcnLdxag/29dob6f0bYRCuElBLieYd85uuoBl9qzaDEgJtIB9BmGZTMOa9jtIh9HgoN/Hp2Vv
+8MxoxMYgewfePrN6bt9AA0LKt40Gvrtx225uJ0/O4F3/cN40R8+DKoRqKWExbMv6WEXy8hV4sOC
75JfnUK3++xrarnBKfSUBponM8XZfRD1FHFO0gtY9dIOgzCTlAU6GU7YghpaA6/uy/WBcdSqUAuw
GRjjvzR5JENtAmH6HFxtr3vxbXmbvLbfYyd4Isi70PBJf60QhqEGwb2JvJT+/v/8BGbR8yolYRai
Nm52WtqD3Eo5QfL0+31+/nyrzmQ3voCdmb5LrkWJOx9F3Sq8EqWLKWBOXVsNQ+RWMQXS/jzd5b8t
p9wTY28dPl/LnZzQoKDSD/3JerJ35sNMf14fPu/CdgHPnLpTg+IhPcbwyd2d5UCQ5ENxJ1rS8OFT
cSqI+mhOM1FBpSCnIBnrbkJzDf/gHs96ODsFl26+rBW5gddWPlFjvI5nqBR2kRgFibAU3iAlBTUL
C90hP+LIm0TJN+7ZpYFcAMRDMv6yN2+o21WGOWLelw6XUq2jqaxTOGVHr3eadijtO6ulYY/SoOJ2
sW4r0b2Rd6CgjlXH+MkqJMy8LkiTupR6D/yRHK3EDZNDATnocXi+vsAiGGYPj2iQUNu1wjSQ4MLq
8qQqxqfURI9KFwhiVJVzjVA19L4baJBdZVmYIUVow1DIakv2XYDW8GgXPFhedpi+Wd+UnbYfINEk
nYvfT+Qn3mt8HCV+6850ctoX0a7ie8zNpzDDbpLWHEMJs5vO2Lbge2pxpUv8HLwYAJwgT0CHnewv
0MC7Pt+8u8H6WqSgegySkLj0XzrNaVbkSNFRa293s7OY005SbadrsLRTvtAI/Yp4YH3vOs1TIVN9
HZznsPE0rsOucIP9K5WRSY1W1zO2lRqeA/nXEDxe/31OUKsaaEVTkAfl9JjKM7HHcD0g1WieJxpW
pRn6kxJmidPmaBa7jsYzpy0aE3IlYd3O9QQ0KDUdisbwoTfszRbYG2KdzpHgxYg7dxgaSgFBN4N6
wMt1a00lHHuQhcPlxC5SvadJzgQ3D95Dvwr9DdNGBvnPC+olRpiUM7gvq84py5nGEGZeAo3ajeWl
QXkcwLUegItV0uO92eh0aXsoUmZ4pNMcECSKNivPMaxkwMh7rf3ybA5HHfJQG/oGrf8Qo6smNCzY
wTGfs90UTHslU/2iyHxzfFo5+XMZPCj9fChUhdZWRRuSnFDQ7kRSeej7EV78R1K8p0hqkb5yijQ7
z7EFIoEuQ1GDKTBy7g6DojziYw3c8Dp7T011FX1eMr5cqV/N8aTYVO3eKmvXR/ekolNxNGSR/DSv
0krdYq6zubnOGQFpZLkFZtimNEZFSKFJTjh6uSb5cnk32WfQy1O7RxWb3/+LZ7cLcMY0oyxQp2QG
eD9K37sWnSPWt1bpoDef0ymoofz0cX3ncaOC7XDZrVdYpJ26dbgVavLwhhIVbyke/AzdNUKDjrWr
NXsZFPyajmttRzN5F0tOkf2CgLBp/xJ8DS8u334Ncx9C/iQL5QlfYyata0+nDpVtKXHVyVuC1DMD
NBS/ylJOi/Slzn5J1pMAn1OWiT5zuCI4dCgXsy8GJEWPdKT2mH/1W4NoSI+ecbtV1QMxaGP6doqa
NFEOl3fl2mIyYakeK0o16QOYXbKnaPCt+GaWDGpr/jBVtAwFnonjam3LxFUaWUCwybBtNcSUowI9
9ajMb7NV5eKpbiwnJhm1IBhXiRKe63ox99sLNGYzNYHSGGG8lrkWIYzmDM61IDAhEPeYjuCya8+6
JjiV+Yh4GzZlLKPMygShPFIv0haxpRlnXtvgKUt/SdDu3ufa09j/zoLQGVJR/QLP3du4suEaj1oy
lNaudr1xGomeDJ1BUIenYBnJrYoeRlUtqN548nhQMw8U8I4uoe7lnfQgCE4Ptba/brqcQ+3iCxgr
ikBhI4U2Zlozy9eiraqD3akimhKu8WyGyUQ8ejxKYbmWTUKU4xCGYD4mD40RO8jA+J3+L4qiMCSk
y2yQV61u8XJSzaQz82nBUtqx7Jnq4ljxixLH36DW488JrFapBMbDiXq2iKxeLMI2JRn6tWIT9byV
mu2DNnTS7F+8jAMG9Ts6NgcY2xkvL6HfDT2aKOaVcCWjlbT8kGVBIpDjVC4gGLcODZ5qVNfaUzkp
9nhQpMbkr2UHRehO0PlRpdfr5se1DFtdCQkh7wTXeblWGmTnyhSk845U0EHS/Da4a2JIlTpQSnGv
Q/E32waLMfWhsOemHYFlLqV8P3fV2Y6Nh36xd9WA6mhNlZ5UPW6pgpdYOrXZfB/gvcerCQQlsjy5
66w8/y74Js7BBebRr/EzO8OGJOVgx/imIE+etbL9kcvVbZaln8H4nCNxlgaBO0rBjqQJXfQCl/3w
Ex2xorOEE+pdfAbjb8uS9Im1lom3xe1gkxul1fGO/2z+99RyMF0b3b6g2dVN8DBdLvfSFiXyO8BB
Q68l76BndCjRbCWsruOFJxdAzFrrZJhirce8DtanHPU7Y+7wJBqY38Oo2GvZG0iV9wr0B0HS4ebt
S6sO9z2xXyrMsFKkt8ksQ1skF7gJ7ubajJ5Z7BKJ70mO8FEyoap5Avli3Fq73HwOWsNHYTm9blxc
r7SBYxZVkqRealRMdj/j7btzJyisop7mOgjfcrCaKL9DXwObdhrlqQA3FMr96sqJzMoP0GZLUHyV
KoLrCH/yvoAYz1QmRjDM0GBx0uKnTpZ7M37oLZ8Ubj9/asEoWCrRsJgzpBmjNkZ5NzaEpuHmSmW7
3UlKcwsduuvzt/7QX5EOxJL/M3/s0VHmEDomOcrWo/itxat5Jrt5lzsdeakj17TS4zTuriPyntZw
NCJeBcGjCooy5hhJA1Qu/in+X/IJil0TVVAGUMQVCMTK21SbHMkAFyP52fe/SfFLTWuKmyCVC9s1
+lzwMTwb3X4Ls6oLUeu0yHHetGNS0AZ5d3estcjV40ik2slb0i0Us6QVKTMr0QGVjuEhGxQaxv0h
WXJnmVTn+hQLRsW2sc59NakTSrMdokjnssaLv6buDfPhOgr3QNuM6M/D8SZ6hNVkUD4CTCBluz7W
X6QSXRak86RQo1mnQn8ElWyjsZvA0DYPiWeCqqfVdRqPIoEC3u6EV1dXAVHoQP1pOtx8iiWPvVQT
mHEbjk5WNtToTKe1yWnsPmJlehrB0yrwPLzQAbQRq14IXtI0NrU4IkppIgveVJu173bTx7Qtkwyg
Re3WGpQNw1ARbFb+un5BqpfHV1AFqE3PAGlatQkZo8XymnicaDQQUYJrfQll/QJElJHfMrFRwcN1
CZUroxSbGiY074xzHP60s/5GlfudHKVekv42SYIo0Kam2h9KeRB4v/V0/At8VeKEOivEX9iCZ0tJ
NG2sAV7NiR8n5DEdFsEDP3cqNxDMxleTKZHLBQ62N1LoSSp7OcvcMhK1yPOeglYp+n+Gwux6rcAq
/ZHRSrKTFn0foWc0GQ+t6qb1jRElTia/SugquL4zua4GFOGrlinUhthn7qK2ofrS4lA0etx18sAv
kn5nlipKSkWUeiIoxiR7YqBNVgdUZBneNM3gTlnV3uw7aLXdXx8Vd48jJwMeCtB6qGyLC5RKbeRd
sWRS5iBaRaN6AcIDxFRN/kGs8F/N4RfaOvCNR2nCtNXBvQPnppwNCynM5GBHMV51BHEF141sRsWc
huDdk81sxqjmMId23Ejj6rcttzdT9DJIiuBg4K/W16AYqy+jslaztSNS6rw4s8+p+dEF410rMnte
VGFvBsVYvVrEXarGaE8b5th26zBIkYzuHjpzfA3V8bafR6iwof/kmBkJiPmv2wkXHFWxSJ2tHE6s
+tqAEh5ZyQFOwN8gVe40fUrtwc5jWrZPWfU7FNFncmf1C5DVYqtCDU2u0NzCY/hurN/7zrXTl1wo
hKUIBsaSuyILWwdyO65qK9gCoRfvA7dHCSvVKdm9S+fZbe8WL3fDJ+kkou7h+svNGJl9PthDMkO3
FNhquiMZ1GNV+5BrokOVHxxucJhzZyEKCKp74KTvumfcqJ5ueeSx8ma/eKxBuYXDbicfRRxtvGwc
9Nr/sRmDua+FIHEmVrXCPkMwLXKlfeDp5/FZ/5Xviv2cQWXUaX6DL4gInBp3XuGlV9VpBeVWTEYS
DZ5xCWb/VfT5bCtogq7d2WwEcQMvOYCqvC+U/2Hvy5rjxpUu/8qNfmd/JAhuE19/EUOyFsnabMla
/MKwJRkEF4DgCuLXz6G773WJrquavk/zMNHRD3bJysKWSGTmOWe1ehCf466z7Jyi3XndtcdA2Ynm
atOldps2TG7YvFN4m+FCisa794/j0dNxYHu1oqIORg6pQmC+evphrmDEVhdgPdm13N+/b+qoLz0w
tVpF8EjYRcNgSljTzgJRDJmhCFajYcGvYriLz++bO7V2y+cHV4RusmaoBMw50VPjfJRLv/EpZ3Zq
9pbPD2x4FZJGSJJi9lqOq+FjDa3gALrbJ3zm0aGgVy2wXfRz/cLI2PVun4eljVtIfKistG2e81Pq
9MdDoUVukSxsUnSNiFBgpq1DgqjO6x+cEGICUwN+M/NkrO4S5A+b0TSPwgHxr7x9f52OBg4Hhle3
Hoe2kACOGVkfJPgilUgDRwKekQl9UT54PQvf+w+qFdGBxdX9B2ViCOyES6hiA2yuSbAtwiedjR8d
tfSK2SeEDJZ9/Uu8/NPc+gLKhZ3n4xKrFD1a+wf2dZwBxHp/Ek/ZWDkq0UIFvl7yHxSrhpdBFtuz
fUrj4uhuPxjIyk+Blc6jw6JzOwwNGKxsL8lIuDGBg/BLngqGjjXYAPm0MB2giw9NoqvzqzrlzGTG
tEF6UZodlzdF9oTeaMruehcJyPmBeGdDcdPkZ92pYv4xnPEb46uDPU29FHyBwtIKAtkfKLlk/oMH
KhMdVyioqQvHg6DHidvmaASxKEJS0CojslyN2Kgm6CSHUWHVoMQDKqDg6UTIpvFo3HV+3ARFYtcn
hQqOviYP7K4Gq7s81P4Sdxq0+MwcZVofPLbhvNHyHtjmxJnvRY5mgvDeK09luI7P9IHxVYQ9dJUb
gAgIoUs5onfhUoqrwHueCygYBudDsFNZytp9dio9cnQvH5hdeR2LGRblI8xaZNMV4Uc1+LGXqa0T
3L9/Mo/67gNDK2dje/bU9jkM5UF+NuMxGVpiu4Dj3zdzYjw/3PvBTVT0XqEbbzGjoyxWk37IXQNt
cZBzD6dUH06t2Y/PD4zlJUVdX8FYQb47zUa7ScbOMpTzlRUl87S1h63u4hFn5P1BHg8EF1VP4IYh
obBuepM1xFEChli+h84EA+NEqRk68K1d6Nax28o9qWb8fXtG7WJDMdGWCW4rAMeq6H52X5t6ODvx
jY6fnZ/faOUTmxZwybkF+nsEj2SwmcbrsQJOLj/35gY8TzsLtRK/30TsRDB1rMk7ig6mYhW4dRWI
ikWIqTDqqWXurvehC6j9a3+mQK4EmwaUuE7xsa/n8zHUqNjZZ15en7n2rVvl55GX3Sn/2xQ+LTL0
9kCwTfLzMUAhCSp3u146r13VbhgrYyUdOx471D4Wlp5JBZ/en8KjYeHBQFZhIQSZS2/2MJBqvAEh
IyueFdqEqJ0yPZ9YreMO9udirRxsmzVjlC1vT0U+9OS2y/TObj46/TXFm8IKUHa5e39sxw//T4Mr
z8pau/LphN3R0AyUX9G+sx1AG/XmfTP/5kD+tLN2ogII2REU/It0QhhsVAgCqTpmNpq/zsoyqYch
HU0MvuLdCcPLLnsb23g22iFAagL4F3K7qxltInTzERsBcMMvugyas/Tcx47H82UovpVIa+kiGcWF
rtMW+uEoW56w/+sEw/4izOmjXRKM5auBW/7odihKIwBXoKrqkN/alvYHykmaqTCtvTkJ5E1rJ20l
EtOBRdxNq/zanv8+jeLb77G6Tghg/kOu8D3y3jRbJFcmcP7kdkpFe51JyFeABW7evj/4o2P3wEoC
8IyHoGHlASZDoA3quQjHoquK7pm6K+UJL7N87V+Wd1Gj8iAsDMjranpH06EMOgPCnIF7eR7ZDmJ9
myGkgDPnJI2yiw64lhNO/tiw0H7qBi4BpS1Ax2/fVBYEJ+yJYlh6vvJbEdfzlunX96fu13AZN8iB
jdW51H7E0DdP8aDKk9DCtjnZf3VqFKuZ47OqMr0sTp0nI3L085WqHt8fxPIl14tzOIjVnhuQGYgs
CyYCcW0FAwjcNj676LsT4M5TZlYBzIT1cJZjlmh16eoXCUBD/TF0T5Q0jq8Ieh2QZQE1wFp5sp79
ic0VVmQgU9yzbdmfWPLjw/iXgTVFRcbncLZLGGjm27Zd6up5dkvG7MTu/fWKwc4iPtpvIAQaQqjx
7e5lAUeD9TJb2chcGaPdHY7XNJn34heDeGCeVb4Y2vR3JitAet1VZXbiFXGEIR9fAa2GaLIOQa63
7kQ2hU/C2UCapd3KK8C7z9gXj8WdB4TPprr3EpH4Vx/Mi3sbpNNjCOxPAYFt0Gu9vzuP1B+Xr0HD
hfcS98MadOQq16BVBhT1tErJuU75F/8JONB9FtcXpYzFJrqz/r6c6Fub5O3sh9ZIcxUBZYfryB/v
yN8v3b79/avVbXurcIpFGiN3L9pm70efoyJ9f96OOo6DaVsOykFsXfNosmgIE354ZXlnLCzjk0SF
R89CBKFSIA2WhM/qSI8hN7ZfwEatFuaIr3heLuQG4A5/fyzH7IDUALqoaPdfDsXbsdjloLHLF5jO
6Fe70JTjbZWF+ZTkDd6ZcZbP2Jjvm1z86topIleLjknbwf/eavqQTyjdvrXQ3ldJxLTfmQ+ZVIlt
H4wgE9EP71s75rXQQG6jjmd74BFZTSRqi2pyBzgVqkH3FPp49pzikT86IMAYUVKDVBUa/N7OYWDs
wq19XMEO0anwN7NXxi1QRWBY62/fH82PdV9PHiAMyDy4QAn+ul5dU1RV1y8y59G+fySXLkgvYv04
XZWQ+4rJc3g2bc2VH38Wl/71fDNfP6F1YB/tAyAYgUrYvP99js3u4ddZnWY1GdvkDb7Osog6g+Tn
fP++hSPoOQ/V858jXh1oLmuXZD1MuFvvKrsEYu6mT4N9cFWfD09WOp43l34Mdm+Msr4Qmz47EWAd
OyGH9lfbtSedQj0M9ikoharqIuRXmbRSiZfW+yM9UmRYRhqCpxrZtGV93+6jokIlupvQEI5T82gh
HC5nkfoaAHk/21W1v6dDX8QETbHogUdKO7XlcKry/eM5sN5g2FdQYvYAS/6lSDx7QT/7ekIn/q2/
kxvn2bpG8ZEm7ArF23lKnbRK+c4+C4fYzDF9ZDtzjha95/w+3PL0/Rkhy/b59css5woAePQDr9a+
5wHzTQ7Ejr3ztnKX7c7qxHfiYOtcqaQDdHRD0+7CfXXO0FEpdsXO/+yfSA0fc/aAu/3rK6yWX5sM
nPYeJA+G4hw5duKfhacodY7tMPQDg2YNbgoM76tAtIZYprLlMsrmZWi/R3QEEe6tP35/fzaPmXFc
H84QbhdY75WbEgWdbEnhCQnLQepyVttxB8GS+hQn+rEZQ8+Jb9No0aNYk4DpQNVzB1JvwPa/hCMg
xRloBP2P7w/mmM89NLJyPH4eWKpfjFDcWvzGTLfVeI+nbjwM3Yn76piPOzS12oSSZU5lKEyF2YUP
kgUx1CdO/jLz621+aGG1x4D98RtrhIWJPtZ8r/k1HiNO87nDkS8e5XSidefYkxE3/iLcjDj+Fz6j
XnetLLwI6Rx5J1zwpBE3bvOXvHmmwRcuzt5fqaPTd2BtPTjQHExIOqKXZt6r6pvVnCgVHZ08cAjg
hKL6BrH4t16zdEs2sRHhhDc+9OzCta/KBgm96CmA5tycqOn5/fEc3d4HsfvKS4vRnutwid2LkW4U
Kiu4kgESO5WuOGVmOc0HQWYb1FE9NTBTeWc0Av+Ai6fIqYf8sbU5jP5Wp8gol1msBpJVTA9jc25H
n9+fq2Mu5/D3r46OKZ2mHhfVWafbN+P3yeUgKt+N9ana2jFvAMFeBAlINAGdvLIDsZgCcFbsAVun
zpTHHtmPuKIANapOhQPH1uXQ1Go7W7moaKawLo2L/LkpUzd/UOGpm++UleXzg9W3Rr9nRQ8roACr
nTFBP4wPEsP3V+e4EZBB+Qu3GRoV3xoxA4n8PlqGQl4ylQQUrJT5KYaJo1sAGOl/GlmlQFqGLkiW
wwgHVNS4PPXBBFCWTpwPd+8P56ilADhXAGwhqrmmiyENyimFg6dMAOUvml0Xep/Zm1GccNZHyvDI
GSBxsKga+IDxrDabLmdOOApiyRjQRHnBfUGDmLqmhSJXFxvEbXMNUomMbf3uFNzm2IE9tL3afeHc
u3JCD1NChEkGr70xkXMizXPMn4JyByrDYCzEJbF8frD1WG5ygf2y9NMB0dANYkxpB1L+AsLbiSVB
xt63WZmSsAW15jT8B+EW0hHYMEswhMfvW+tjQLLAcNwWQYHIgYErugkvsrA/kYE5tlfcRZwP+DKQ
z6x1AIbKiihuXVxK2YYA1stGmfagEYzU9v1NeeyMHRhaM7OrWU55s7wNXbtzpthps/4WasCTjSxa
jRPxvrXje/PnuNYZHdSA5FxLRBI+13HJ7bgq7H2occlXgYoLLiBBDFiCvh4acypOOhZWINMN3B4y
3VAaWS2dK5zM0dA7SzIk+mn0qWlykOqqi7wkKXVeevCKvT/aY17/MJGwMhhEg6a9WLy+N7Wx3ecs
YR4Xe6LAsT+iPK8e3zd4dHoDAC4QqoOtEMW0t7uzyhyj6KLxWpTDeQa53toP46IdtgMBy0XF4nG+
KXLQN+Yv71s+to0ODa+8KBotFNJ3MKyZiAe+F0An9/pEpHbsUARYP8dHah8lo9WlYzdRW/o+bmsr
2JkMzDS70P/mmVOTuCzLOtpFxwhUF5wQ2rVrWpZymCgdwHaUOOzGh/QpGBMSXlb70enOIOG45958
6zdPgGQnhglQADjnROQnuoaPjhUKiaCBCMFrtk5mWxYhFhrLF1m+KkHndSFZXLeb5tT1d+xQBD/t
rHPaWthdiO4p7BhRfHJ5sVFO88VkdjoSFjfqZeanWjGP+W9oNto2BUQIzesr/01NDWyMBgNFxl2o
Cbim3rcST7BCZzeuKy/1NOYJkVaWEIecUtw6diQBdlhEhmy8aNY+APJCXdHOeMq63rdiuhnrVzMl
utvq6cTZPzavUI2BJlqwKKuvH7OApFisJMjK+OFD050VxRNUAsvmabCfT1GiHCndAqJCwWPkofEb
UdDKzxSTGGZ4GMwoygXDuJ1Rr5y2Tn7teNvQ2YYEUljkgZx6FR5Nzx/aXV32uixdywZDMdSzty86
+Wjtu3Ybfvlk3Yfthneb9v6Elzm6eh64SxYsL/5buTffVKi0LSwIYQXQtXdB7dh1vtrF5/wUE+Wx
4xceWFr5s8qbZMgXSwixYigTNvbXqUzoKT75Ix1qWLoDO6vDwHTg6nCxI3p0QTv7MUae6Nz92KPa
kqoblSXe3fue+sTIflwhB+FTNhV/zSFfeBaAhpYPsoQIS/3pfTtHELIY2kGibpW5N10gwbqtkZfc
+Ymzd+62MqFuHF47X9itSYqdugFRyxSbp/cNH7uKDu2St3dgX4EwX4YTdmX3jY1noAdk0fZ9E/8m
7/czCbk6caNdubK0YGPcViQm9+o8S/VZeNal2a28c6ZUJC5oEL2Ufa2SD8CWJP/Ji/JwlKuzVxWB
5VoVZtcQcuPqHEJLVuqjWceEN6Nqz34M+L+e9f9ir/Lmz9uv+5//xp+fZYOEIUM72ds//s918yr+
cVN9fX7t/nv5h//6wdXP7V7l1df61x9682/wy/8ynn7tv775w0b0vJ8/Dq/t/Om1A/3Yj9+Pr7n8
5P/th/94/fFb7ubm9Y/fnuUg+uW3MS7Fb399dPbyx29Lv8N/Hf76vz5bvv8fv316bYZvFX/+h/z+
jz5//UciBZPrf/76tev/+M0Jf/eRGAUpFSqmyF562HTT649PnN8dUJMihgejE6JPivMoJNr1/vjN
/f1HVQtM+SB2xx2x+NcOGXF8ZHm/L9ejA5YmtK0C7hj99s+v+Waxfi7eP5DVu5Fc9N0fv6GZ421I
gxBi4dOFhAl+5Y/Hy9szQSy0vxRts/X9WadA587sMiKz615oZZS4GFsLYJYQuhLVZooMvCngpe1j
TgeOSN0lUiXRYIU0gYDBXKRTNgygizNeZcdilD4UaIt5jpIykvUt3pZeFOu5UHJTdjO/B0HsFCXg
N9TzRpIJ0adb5tl3gUZQMIY7A73rAhtkmkMeDJd4PmYyMbZr3D20Gjx3F1A5jxuq+4DERWAYKF4j
pu8VdGDqM2imOPNDGLRqPnfm3mrT0ZLMTxV36J44sgKpiqdBBNIUFuT8iGkzCElyA+mufEA4XDR1
28TGtLKKbS7ZGGvo3dbgGvL4ZWTNnoh9MjQt1EVmY8WQOi2/1aB4+WL7I7ET7S4tegUk9+4NL/ij
agextJpE/VUZiiaLw6hyvsu+zxzo9rZySiIq/bMJ5QsWSy6rm1w6ody4DZFh4jaMgESWWnLesMnp
7ZhLnunEM2FzxwvdthgSn8F/5CorjGlfmtuJc99OhPCyrZk8KTdTi8GkECe2/A3IL4YQ7WlDu+PC
7b90fARdU+SL4MbP/PZKDMh1pKozIC7SQxsBoN1N5ZBQu6FWzP2q+NqCTP+TBFUOeKx570t0QU3j
nAYmcC+EOxrgRc3IaDI4XBA8K8JBg1kjap1tayPPviPKB3WTCv2i+KRbcNF8MrWa+B6t32N3Ng9W
0Jx1Q6E4muZJmW8Y2DLmlDsQBd7UUYv+fdKMwoF360rw27eW1ybjSHSz83xOIbfFemPtLI/b/UVZ
RUN/wf3CqrfQM2mQavNbO0wR6guwSZfgFlHQGC2+hXNBug16rbhKBytCTI32FOUg9C3HfM8KVxVp
rSkL0YXpGsCFegX6nNp17eFiLvKIJCBvVlEMZri52aim1e3eqic5b4OxQOZobEbugBG4V8y6k3Ly
vS1zmhIYo9kCdVZbTtYDB0m43uYcJIZx6xeMX/AGCZ1PHJwSw2evIkWeIkiep6eaFzWoD6qx53eV
lU/FZSkywAenYKw/cN6T8YrpKpqu2z7qpzP07aII3xgx5NivpZs99iQq6Xd8b0vuIrCiOWmHDeRt
u3l2eArUqGw+ehO43xJmz4RvczVrvtHz5A1pg8wYP3OKsIEup8wHk9Y++pKuvLYOwutKtAaEgkJb
7rlr0EuUWhm6H3Z5NHtAEIt+SmnJRbmxvdquErssQJ/X8rqSWzX6uYO+eAjt7rXb4y0HBtJcJiE4
A9pLlo22SKpsaOorohk8V8acnrzIQoB7qrazob+JHO4hS6G1yLeesguG0uoc+LGyKymSvKvs/kxa
kKPfNEANsQ3Blc33LqWqviTV1BX7yW47eUXQthrsNZwFUADdVDVQyxLcSwj2UXbe5uMY7oRpJgcq
vZ6i0FFBkiQtuVNbqefmuQPCUAq+50pWnN7SYihF3HCqoa2r5/CeRiW+DlYf/0gEXXieaTGqNA9l
8QRx3PY7dEu873OpnSYV3Swf7GmxXncu/sLKxxYPdzuzXRyxuqVQCAZIHP7NxqejT+BuckAxsRJU
RRuVhVW1pZbur4HSd8Y4Mk1wlY/GfkGrr1T7ei4XSA46KtpYTgF/Bbt+cFXOmNe4glLeQ+7L9ntv
GzvbA8fffp+15X0viCOiuFQoysQCzC04rHklH0KnC0niyU6+ZJJg+1Reg0MqhI3O7SFrWnCzGY97
MTo1nqLJFmOcS9+eE5xfTfHeYwVKtZ5p5th2hzA8IwO69uKKey0/a8OwGLZGgCRmstGRc+HUvLxr
epmXu8lrJ+tsbLmWCS4MIEDdjLqPnu3hQbJnROLhF7fcsYoEUEN5McylTeJe6MFA8AebLcntevxc
g5v9lU8UgAQ/GuZPKHCpFqw0NhgGWDbYd3nueWd+Rjy1ZXiPQuPX6bLLkVD3pR2qCVVDxwf+rIUY
mUAoXegZpF6DlLEEme4FkSDeAnJsrsU270IJrbcBXcks9Pq7pq4jnowu6aMYJ6CeIGeRD1cDz82Y
ZH1bXGe5bHFErQp0GVUuej8Rs3aD1NGuKz6oLMqRMtM2uVMwD7hFLbx8a4aZfMiYHqc4cAZnGX4t
eOw1SGegiibFWaQ0mJ0Ki5M8pg4PP2SRGNFG4zT2F2om02x6M5pvDVwmdKIJZEJjyoXDwDkeNG5M
ZM7ujd2WF37OQ+DqR+M8EV+Qi4r7kbUBHsIFlezUPlg96x5EZZFHGw6wiEc7yu9p13t+7MvIwYWj
hizYjBkb1Ybwtv7s9Kpw8Z4rXdwyYR10aZlZ+VlbFFJZOzpbtkUTOhZ2hSZr5cO7NWRmm8bUnpOW
fkH8BI0QwQvJhLTxoPfHj2Mgurum8KAHhBCoBBgsb4o6LsIpvEYY0INAsMtHgv4lhQuuQXcRNGxt
J7PRKTMEV4OWNI9rzdtPPckkmpFDV6S5r0Ncza6rSmApVQGirFpmBXZWAOr73uHOA51E+1yJDFrb
tKX8BohGq9yxXgIJM0quPwVQZ/tG2Mw/VxwSpqkIuXKTRvNm3EChirg70LvKK1m57HLqVN6B9Kus
gYUHBcaXkNvRNzN41R1h0vvg5Nq9l6BvKFOqK/kCLSFUzuuK51HcSO2CJhC/WG1RGl40v1uPPih4
YpWGghEca/Tw7GVrt1YyhKSrU7JcHUnhjBBeCIIOuRgNSevEFg0EEaoCyhB71G0hddn7FA1Sgd3r
W4tXDUlckFiNKaSixxtFRko3DkKaVyhisvm8msf8SbBpqGMLtAYjUGxWiVBwnlGb8nqIg8aDHebP
3VhLHuetRW/6SdsgoGASj8TIUmW5NXgsgz9pXLhtbVZ1BUiZjQGHKa6jc9lY4PjSU2PC1LFluXFU
k9F9VkXFjWx6Mm0rhUML9BMuVLDNeI1OjC+mJ5AM+h+GgrjgNYgsrpPWgMVtB9UTMEtagSz0tqxH
ncVuxlSw9dqKoKrmNRU4ooUstw6V0ycaQSxwM5foxayrKO82kTCMxqH0O4U4hFPIrzucPVqgTvne
2jna2W270DU2ZoGvo5lVf0boN10LBAZj3JX9fBnhpUbjfnY5fgyyWuhvyZULAuHRgBgVyrqZF+f1
zCxILk/iK68GVZ/RAcwa0HzuwH6qQPP2pck0vS9kMVgptDUEEm2Y0SHVoRvivApZpTWryikBgCoK
4cz0/Fr0w3QFgdYhSyqfz5+kV3XPbhWJHgLpenwMZIcLBGRrNUnmiKNJA2EzIlXuE61i3QyFTIPO
r2/azuLPIa29JycskGPrEDXQtISLRaTNgOXd6MzLO3A8Kko+SESbH1ldl8AZ1Cor4gHNSDSpXOV/
ZF0ePJF5HBF22X7+Yuc0APFAMZrPYDuWnw14YWiagRY2j+28AwGWnbXNS8mDodogjMI1FI2yBHd+
xUIXTf6Diy6WsJy/FDX0W+M8BAACtxtamTaeJ+pPDHR74CC37RHAORBTQmXMhR9T4NfKEbHllYlD
lDKgjIAu8OcGKs1DDNGA8bFXHdSvIZXSPE+oRLWgKi0Bhmt7Is2mxRXnxMYapj7ukDLPIQHS1CLJ
2hkeDc3A1oOkfeZ/6rwu/9ZG9fhlNhO7Cfu5NB89v6vHWJhp8uM8A8dSOtgRsFnU68XHOeozmVZc
NA7utzayoSZJs4sWb2I47sG3zzsvHMtdJnRrYWpNO6RAarKP6JTxPACbJTiUnWkqnnmj7deczFUX
R5H2WVoZtlCeDktHTjmBAySb3emyB41HtfWh13pbQI7xGfcEniVzVk33ftMOD9op1DcyasuKC9zP
93JoiQJQqC9vO1llBtybalaxq8byoTACTyKrwNZBI1MefaQiIlcz2IOf6tLXKE8BH+ftSB+OT4E7
lxO6TVXFUmMxDvoohdBFKaPLBLdU/i2SeDXEFh88FywUkYfrx6P917rj/JuVu8W3rov6R1a2hscQ
GIAG0AC+mwunBQ1/jL8Wn+qwbL7ggVONiQin4dprafcYocef2KkATHZ4HEbOelwDeMDFGQi2WiAP
6/JzqSP/sy2k9c1GD3eThB33Hg0JmYUnMMG2n3Voii2j+fCpleUEWAcCnst5quvvZtL6QY/MfAvA
Dpht8KbvXofcU9MWG6s+D4TQfawqIIHjsMjaPGYdBZ5z6uzxsVKRBF0j8YIkQOxXxNzJwV8WOjVa
nFqvqhA3a1y3G1MK/3NP3Ha6iooAoIyiqaLwfKh7Di70CcHoZOmcbWxuOS94iTWLQhqjxcfccCtA
Zn70FgdWQ+RYGESENffxF2IKGR6fpHKudC7mOgmiXj5Qb0C83jhZxDad7bLnrhyddke7vLxGWEzI
1QBRCYQ8A7fdDRSopbmlE95TMcr+qoL36VvsEDKDT4fAbYuk5QYHN/ebrMPthijnAy5Vf5MpE+Yx
H2TQpKFCqLipQW6fXUZGQDhClT0NP6Hbvlt+CKCaJ036AtGU1Q0WuhdYD2leAJ1CmW1cYxh54J7m
N6wJZzBUtl7Z1382Bf2thNolf27hQ77376bTlrTbbd++vvaXX5v1T/4/mFMjCx3Lv0+q3X6tF+3A
P9NzSw7ux8//mUWz0LDwOzq+UBMiPhqlwOH/zzQaPiK/w9mj9xT9MxSaSf9Ko1mO+/tSz/GQ2XIA
90Hp82cezaG/A8KwFJwX+NHiyP5OIu0HHupnaRDfaCkZOWARQRs1CPXcVVmAqcGq0Vzl3IEAB2QQ
rWhBCBZkpnnBZZxv8h6O1GIO00kxNRVes47J0G7BSRmcoTELB5nLRoAhIIg65Hgm0PF3le/fUC83
QSJstysTVs4kSAsyy9vCWF8ADEXwLsgkvyErBi0BId1u2mTGtT4hfWigAkPzEQFCNSIZMdhe/lL7
TQiHjqwQLvu8NeEWlfzmhru03qp+GlUywS0Pm4YrZT1ZuRddc836Nq77bDwrqxGvaCYAsEAiwJxo
bFjy0m9nkKKiiVwn1hEN4uvyQ4uV5UZVzl1l8yxBMQeqMTUd04M99VcG9DDj+bbIsawTXTDwkBBb
ONoh8PE231m1VT+ohjt3taDdRuAttdUutK8skucbdzyJfz+yMTAUHwOjLtrs3WBlEL0SwritN9/5
djN/QFg4Pmk3BN/slEUKqPuhhFIRcYpop5idYzM4ASSEgDtUyYhXBjKAeD/GBRX0uRZ2/5rZMgJa
FrmDIAGpUg8k5iyRXeAhNhxp6Px5CGYvQwbSneWGNwLU4/PUdpuhjvwlIPBKmRpkLf0Y9WyDdvwm
EH5Ma1pcdw44MlB4bWaCICm7siIzOKlPm+YDmlvUJz/P9JecVUGZwD+6Xz3ut99xtxUqKWgT1DEd
M4Txf3PFfIg6EA8Nn3g+L7P4dsWQtHL6Qfv6rmcCwpHyA7MwN4ZEe6vM+J/1m//vfX/DtP173/u/
K/ba8jfeFz//VwXD+R0CZkvBGu2Ji9wsaqt/VjAs1DbgQsGrC4FoAFR+9H//s4QR/I7KM2iVEetT
ULYtWLW/ShgoiUAmEI026ERzUHIH49LfKGEAOvLGcSCnDvceOR4U6wIKDshwdcJQscrauuTncrIU
K+9aG/mpy9HWHiIKlBvIpHkaNuB1x9vOzYQqdiwypU7YMlwLT2GAonr3ikSz/VTPE3P7IYajHLo0
GDuX1Y+S9ToKNhHls61iQGZY3X4t8sGxPwYBsx1kAoaZT+SLpyM1iidojy1JGG0RDYZGk3s5/Qxu
9ylIK4cP+tbtBIRSp3rwxlQjOY+XvYkCjTSDUB/6nGTA9zrVmKNcb5tbyH1AJNKNcnbll33DE4eW
NUEmifoGOYMxf2FuWKmdhJhffkaLHH3KeFbafjJSgpST6QrPQnbIWJDuCAWciYqcsb+chWVVVkKp
8FTxRHvdoFbIcCn4+wCPguKeSqLsbgOnPzm3VoPwdNeVFHkHNdTTXRUBn72nVg8ZP8WnyMYdJ/Bq
xar79hZKrL7Y12FjQxBl7MstERrfpYL0+xAT0RgWq76u6nSQ0NGAaMHc7HUTCSgEVrVBmlS2ytk5
Mw1Z2gSuGHcA7fp+ggSm5dfbEJwiaGfo27Jr0casUCscNjU0cJk5VxYfM9Re+oba55XHUX31Ldx3
LXHab2jfBEJMIYdUQ6eyzvFKwtcROWHIO8953qez5Thtd84ILao2oYwKfQtt2YDd1C0+Q7rZojoO
olILEnvGEdhco1D1lR2hTBT3TYt8Qm1FM2QgKLPgfrtM2GJvSg8vY0s6cLk1ck4inqwwbPa146o6
Qd+uguK2rwOziWQxlgnvVDSmZu7UdM6M310pL+ysnY3Osf/D3nksR45ka/pdZu9t0GI5AEIyqJMq
NzAmMwk44FAOjaefL+rKLpu5Y3d/V91tnVVJRgDu5/yyPEz1RIDuTIB/8GhW4bbulFLmlFwxM+wl
E1Vt8dwBf8WQefUL5B57sguu3JbhQDUKrpEXbzNIny1Kv33YhAq6qMqa4SJSrW/XHAlU5MsUtDTs
HZDM0W29Mdks/KeRqcr6lXUrd05G3mbffu4V9WE1/QWQIM0c45IWFnUNiirSBmSBOeboBeuqkjyt
rrWdjSfu0QR3TCLFLM1Y6CKsz8Am+ftStLO1G2Slyc+3vYDoNaeRZuSStZXujWrpv8rNzcx4g85j
Isor8WC2LLkxK9S1/7YmLnm/wOmhCDZb76cZEskQdV7G1ht6TD5RJtgS4yBIO0x7hct35hPHa0RB
lXt53BSZw8+FSQNqDyXdZ8/f+T4tlfgug2LwIrswM5lAqaoZiGUGNsqGARGf7gPBQ5QhloLsJBOh
DGRjX5plyT+Uvqrtw24bZnTeUmbc6mP4KRbf75Kyzu1uLzQnJjHhDSltRp02O38aMRY2pW8SO93X
MuZt3W5qQKPPIugsXEOIoBy25Jnztx93Rr4509kpFfXH2eCWfGnr5nige/SzjBRah+BURtgOwWce
TFV4Fv1WTSpqjMbkPxzetZk1TfXej3FqCuM+JflAPQar64I6lX5aV0kYTkPV7HSgxvRznmagL/Bw
1n/ixJFK578X5sJrAezWbfAsbe1mSegxRbj3QS7LxUlcpQ37mI2ZVb71CmjlGAqrc+i60OX4vIl6
rl+rpu2HZddCcnXPZW77KtFToa7HrDN1FTUOTs2JzRkRbGuwW0KrododunedzxX/YgXEpHsJVOn3
nNk7JvIK3cXkhxC9aTF5ziEYzDy8k2Y9VMjZrp9WJDs3lb9mjynpHt9POEXmEJbzSMxN4LSnxTIH
/82X1mAdr+dtlRJVIGQBUzz5Qfa7ErxPIDrbKvjgq4k+FJFbi73Pdd3WOxk4JU2YbaEBCOfK8SJj
7pr2NNR18DkU0vqYZmR9z9PkbnQ4wn0/Oqk3zg/o0szPfBNlkNT07LQHSNncje3StPJ3szKNnm7t
dLQY3GeAp1wYY57kozuru6AV63wYPTykP8JgpMkJitlbotmZs2fI6+ukbZI5NZAo4VOXVDsqaoHF
imvGMIs27cfZSlqan16IGwCPUPBeJOLgjOAOaa15+gsr7XgLQVgT7XTlY0v/UXWw9Ta/TA0H3j5c
nE6eykKBOW/zxFs1Bp1EujzmS5/A7BILE2vt+0hPiUiyT6lqQoenRxsANUPamh+u9Jc6cd1uuX7Y
whUHwFa/i5VUnT70awbuvwwlQkE11imx054D9zi3Vdrsx1Sg0cL5QGxenjfqKVeECieuI/XecOYl
O8wAN1nc1TrLjnXudN3JLxvzh4vEx0nIbLO9W4it0QFcbgPQd1tt31UwMrq7qTZ/8gjT2wCWY9G2
WmEXuB8nc96oYapSbHdz197OplpfUOQACCs+zfJunQLD3aUI2PMBcUFuQjnnV6LQMEhmPW+VDvZZ
1zX1AWQDls+tVU7bYQlw6u/Qupb2vKtLy4W2KMDz7mtvcAzCfh18jsqYJkC3An0hKLX5PbIWVJEU
arYTnMb9igmM7h6kCZn/oIoJ1LytQrfc8+lOP9aqz2xyRWT9PBXa+5l3MJpR53r5Eg/FStZRvtV8
Yf4CcrPLHAb363wDk1pyCj21tS7pW7JIUtrZgV5+bVAuwd4Sqf2IsHO0z2Nbo2qAQbC93WT1fn/D
ZLXo+5DCxV7DMEymc+7gouSnCru+L3dDYKZBSoiGV80vCwRScSjNJv3aGuE2sSF7Etug0sybDPV9
fUfSYDd+NYs/fzupyTc75ZYHXKRKQcL96LlTNDrd0EbENdghjfWde5R6cNtDX+nBS9rCrnWcZ5Wp
HlNnLcWxdKX098HUMPtttUcfs5nZYFy9mheq5fu627uD6BB4ycpKeKF1GdtzTUfrKFfpR1WjWhWV
1TwSPxh42Se4m9EkdamRbWS6EdgSQqf8aK1tHe5N1frtk1Wtg34Wuej1wbQhXkPVb93Oqa00JUJ9
XI1zOQdS7dvKqnl3pZ69HRonbwV171VxZhtcw09ZL2EVDfZqNg9bYZfWTgqh3Xesc716sAKjGJ/d
gvlZSnB1PZWr2ImqZRjID3mg4Yior2j4NVBvhsIeJcTxAFUg3TKetszuL0CNxXcmXOIAs8Lwc2I3
TfbQbdIWAWFdM9y12tjA2VQGIyQK30+ja+qLjgagWN5SxaV4zm1t2czohVRH3XvOLXdsvsXMPiqN
xOblb5sqy0fmq3TgtrYpvkyzNDBONk8WvD56hZYgFMv5CMog0DGQu0V8l+FRELaEzM+0W7fBZ5vm
NvhoMzgNCu5GFIxXlQB4dd351p8mfT/WvUM6XWpOn8wt67KXea5cxE1O99OHc/nhd1tpAEp22WOp
ZkzzjZfWW+SZFYGqumi2D45HTARTCJG8K3yd7tNJZAxXNp/rHi7Xf5ezMkbOJwfmJ+xn4QK5G8W3
TaNWSx9MhVeuKRz9umB+QDYvmyWP1nZtPhBgG7/4b+ivDVuQccC9xs84dja3FbUiAcUirt+CfZNy
88t0vbmNgjFdu1hn9frcVA0CBFWM9m9fWWzr0NlGGwP0aomhMuv6yPAll32mVVPFee5tx6yaMtQ1
tTOpQ2kIVCE5gMX7+herb0Bk95HQlPHFBBQ5n4OEHihScFs0TP6oKYErmFkdMY0kyDTehGKWrSP/
F4Tgf5b2//VfAqb/G9Gh+qednT/+Lzu7BbgJtsmUDrgJOHo1Cfy76tBjZfZC1yH/KPjLJPWvK7tw
/mETzXrFWC3sRddM4n/f2aE6/nFtpUcbD2p6/b/s/87S7v1Nigscxl9jAIdd68dIcvmbXrvJjcF2
HH/vF9ZAM7zawkpFVTvKEVO0rYyHKp3c57W/XtbFsg2nRYSuiK0uXH9nwvPHuM6D6rNDqYg+sC+X
d73l8/3qTuLnINl7E/SE85sufHQ5/VDMdw56n+BGjYOuYkJ0PC70SouvyRGsZaEooLDHqq6LuBM+
MkVdrKqNVTmGz4WLBC7yOS6XOPhLczj9pT9MITbCN8iQ2kcFyJDV/CVcdK4axqw0MirP/5I2mn/J
HI1eydf1L/GjFJK/wZdt8QMp1OzHoXDdJmnY4a5RFFcJ5aSNpUiAMJBWYoBEZhm0nTHFMGnDqzPL
bDm3M/Ulu773ydTsoPtDjsZlnrNbAaJ48BHVNEsyrwEyCFZNq5C7qrWL+vs/4UT/Fzz1ir79B2pL
apdruUT+XAu0PIxv4d/RubbdrNXzTtKo/fvS8AlwSpewjf/rv+XvjwuFSohdr8Y+G5jJ+LszJFT1
ME6WeT9PpW0nokGphTVk7PMjnJiU/x8kmvztf/6twPF5Nnkqr05CJLZ/j+aumUbSVI6/AJ60Sjq7
VO916FefMgz75gjb1ZByCEvV7ZjJrJr1PQ+ht9dNz7scrcZNky12jc4vnz8QgZIAmPOldf0fcIrA
bN4zuMf60Cp8REs5wg9jmKWUCi43DW64roeZwYL7J7K8lGcP3ahGANPZBFBKvSxnWy81d2ClML0y
dVInZuZieLAHE/GVs0rE9NNgz8lGExYFTJljxkp0S5iMwE0gxmzdwY90tlsf2YdjV+TsAlLvjQAN
2FXau0HVD2QQKW3P65nYqQnFWVvZ5t4tmvG3UXGNIfiFHnV1UGwgzA76yB7Q6ThuGiynk64IDq6r
3D9DkLvn2W3nPEFCCoNflCA04bDr+mVDGGV1bHoTCbAkdtdxAUJ0r/1VULq9WQtUXrlVv8pu2xw6
7wEGon7xBMZOu138Q2hU7sNS131I0ohEpmFvfARMxWX5a8imrN5z58gAtNhHy+W7JmZh12mqLkI3
Z32aebZSEFtWK8GJQtPc2+cirfZqLWvrCZDcCTGU5D6cctuMd71d9e7FG6oJ4940p9DmaUaoOQKb
8AaCE83bFjoj4ahhVUar9tuaiY+f8+y0GHxjl7f/ss25qk6FFuMPDToFtZ1h6Nwz4NhvGyMxnLEe
xYrIMCDaM68wS8SlU+XX3yooNe1w3TycBxHwUVCAsDy3WWpJJtYWizoUukH9sF0Hy2ExHaQN81Sk
RFIGHaSC1CsB4nZd+pdmUBWCJdtexCkfSiSl2Ubt+aFAPsVIUOeGhKjqjHqHWAyWqQOEeS1Bl/6Q
pFb+yZ1g3GjNQ7LO27h53bnNdHXSlhjduAz61ks4+rbjAGF2CUKJ7GwjrjLuN5omCwC3cyt1gQHJ
Lsrz1i2sL/26uW92sC0v4GLtuTLmYUfz7/xnAY18Q3jgW4nv6KKN2e9kk2Qz82yktopMCyKMIXOU
NekHD+FGELMK1/VurpHzRuYIVJUMMAz3g7k5Xx6f8RuzavPk5pnejpwruogtbZZBvK7rJA5bpnMR
ud04EEItM74SZcnAT9CBownXVj0/r0ZfkTdmAxoRvbnKkVq5uk5SY5x1rAJyjvfD7Aenwdu6b8Up
UxMUVc9m0g2uftkCsZi72rb0DzMvlz/uOLNIzbbXn9zFFNkBj6p2GeUr9YevsvSTdCXbPgpZYtpd
sE6Nk3Srlz6iTLWLY7G1U45PhzR1LIlq2aLMQ8IGstEEv/AQIUeiEdu8Gbc2+M4t6dw7ypv/5FvT
6p3obJrMDK2U4AXTEp3brLBoe7ZdvuTbqG/9dlu+YY8QvSwIX98JRqConGdEBgnqZc6qzZyt59Dp
2yemU/4Yb5KNPnsM5ZqssvXvM6NkP1bZTCOtGnyyc4O1zb7qzGnf7Lxc82jwtwEgQFgqTLbABihz
p5SHcAuIFelt9sI9SFX4lAa1AaPlS3Sb4E9ImdXqGF1Sp0b3knJHEgpSOukfb3PR5GAXtbwICRza
UkdNwQV1QxOMX/VSM1qLrkNglfLM8mfmvgou7IrNo9EvLUKzbun0MVSVMdpRlm1Oc7Abtu7tJrW2
K4Y6Dldw3XDFdO5G0wXcBslC+ItnA0lpNflY66vQvynV1SCwObp9tNZ2xv/DWTChsbPk/ea7cxt7
jchul0JmBOtCVf8sM6MKjmJV9R/pZba797J8fdGdSD2WJ1FbNO5oeRzqHnWp7ZVFnTRZga39gKSh
vQvXafQTFlMJMKKRch9UmbUVeEDjtexaDARJmpdNhtxXAsSPeWC8zv1g/tFpF/x2K5dPdViz/B43
i3hfpuIqCU2F/C6yldzn1FPdeJa9dDyEiTXYWRf0FQ2dweiOsWlPmu+e4cbhDHCnZsf+lgXopUIG
kdLOjWynHKTsSLtkR/XmluLnnpduQb9HoK0VTamXrmxQKO4iuW71D0Bm8QVG7HyE2zDc8+/z32g0
NL7qNCWDGk1dy+xjb8HKiwoekygM65h0tTG5VFwY3RpR8EEHLOtY8YY/CrkoIZ2uTJxpmhsM7kVq
oGCt3G4nHcf+lXuVBbhvrTOD3GphUxDGcJ9yCIMzK8T0EBaFQxdJ1bivmTHI54EHnqJg8tMedWlx
+rfKSO8tnAIQ7dRPpMmaS76nnK3xo80ml41JkA91ldVsdM5VbXV2F14vjCG5kyVcheXDXPREvS5r
2LjYjPPhwdyYKEFUTfVFbAvmk2tW3Xc3jfV7OWXpb2ocUGbhGQjeg2nk2zdrYXhX2B1BkuU33m+V
uz2z5NKuTmSHQ23tVLl4PzatvM8BWPYDot9AedQPgEt0LlMg55LuTDxbhvknBj4wbMRxIRPNBAnx
XtWp947DanP3UF6hL7ZIlbgfbsp5bucmAusGpncBPL4rc71i2U5v3S28Zj8beJ0vFwb7isyJdIp8
ArOypKiQzyaVKv3p0ga+0tzsc64f+iAswOG34aqhL4sjpE2eX4QuU2J4p7wuiRBF20ih14hXKSyD
aYv7tPTrXZ4i2YpTt1NQT63cTOrhl80/+IMSNIBuNA+/rRlC8XgRUkxPqJRClD/zXD8T6Ztad7Po
l+6oxTbwRNaOtWh2jmZLnQUPkYOaPm497Zq/atJVpiIykO+i7ybUD6gk8rq1dsdD2aHb6KIRNtNB
c9zCVL2VksHy3Llttabc60GGyBghrDvvia5gaYiqqw7tl3RBB49rdhV8NzTGuBfVYoSfmfwsHwCa
QSetHoS3zu0aX9Mhrnpb183Z9UFNihmtN1+MHXtKWuKBeoitvARjKOiVXgzQ5N8WIjCxRxBR+A+l
Bs77jWmO3ydIaymdHRVVVXAyAoTaNdG8S2mM8TajwoutMGjkvk0t3SZNt/BbuDJYWWjg/Fb/0Ptj
J196bGOuSooO2f7rtnZb8wI2X1l71ZdG+mMsKvJKOBg26e0ZSCxAsbAvujFCOhdYjzK3PcuPTN/V
3hMSLzfMYpkvTOCwRz7XqKj5aRPkvmXeAtZ7Tf9CHf1I2UefewYHJDVs/g4o0OlvRd7k9aXu9DTf
9n7nDw1dxkHpF7QLsf6eUkd3xv3YOQBcFS7x+bFtp9R6tvo28KgCzxSyVnslr0tc0X6zTEHyy7Vi
yAlm+hzNtHDstzlf1u8eFrHC2KKnK5NG99axpizqvTfbER0pfWY3HdLIANlkOjOk2JrrsIbh+yGY
sJeoLozN20m6eU3GvMHKLoXn9wYH5boZcQMzcahMi4bQNpit93yz2i7R/eiYxy531LYLms2lUNvF
k3Q25y434g6UEFrJ5sPn+Uo9zqjB71ldnRWxI+aaZrzvBmXnuGUgIHerZjBPZCWc9kxKZCZ3RQjb
1xCVDaIe1KhQmrrXT4Zbye249m5FY1NqMOCvphoeriri2WpuCho8He5uivYiBnfJsjA7DMNdmld2
guxDPc2Qwl9WEdq/N7ZflNBGJ99Vq7NH9MhE+GUN4QqRZ/caXfa0zL8tg2imh7RxOLBdK/eB12p8
GvzqDTSwZ3J9g7/2fzSPRB6ZYpHHAD8SNJYOXFYK49pFhFRIL6cJb+HL4tjDq8s1eOXMOtTUapKe
D4bVz49B0xDX5yyeYR3y3lZBLNh5wUvRid+bhQ8xY4RZ9sPQXvWxMS+BcXFDiAQq01b7Lhc5r1CO
dHPzi4DkhCWnnbvpU9AERArSOVluEXx1qZ89pmSfpEnRXsVcni4rtjMKBrmUUCKnvCLmMvyP3gWL
8FU9aF79tP9vxcvlT98M+T+Zdv/6J/4VPwv/gRDqqtoi5cO8AmL/hp9Z6FrQj4EJYBoK+A+Efv+G
n1nBP1wf0jU0kJb51570/8DPbOMfHmWadvhXMpFp/bfUhvzxq6jlP+Eu1xAnEgr5IclDhGX5ezpH
769BZyw8FUEBvE2nyhnV7LjjMBHvpqN3zjqpizKsYTc049mwu59dNZ1SbzrCqmQRV9NIs/e0txDs
Rsj/GPg9BW7dL8+dPWKobcuLtoKnaSAlvXWGu8mQP1bg4XvRd3t/sKkL838Hnf01VZYR6Vntqfl7
0FKdpqH4mTnhloypNZ02Nx1P9YBNLLCxaNq2fk1nZhIfkbJMQd3qab636/ymAxEEJmkuyJ4PnuhJ
WPHnGC8gQutuO9V+HnUkZd0Q3XRKG2TM+dj/ce3t5zotu7JAv9vLed+J6btbPCwdwHcVb11Rqnuv
RJiiNmGe/WaQF9bWWGxFE7MpVFE3k9tPfCnH4fw1breOm51C78Oeivbn2k46tiwia6glraO6dSY0
1KsZmZ0XrymDBebPyblvi+IRbON7Gp13Fm5J0W//zPzZ0KgMPNfohvBPrJP4SzsECNn7rBEIjT4R
Kk7Yfq0Ta4s5Pwf5KGKJlSOqKga5vkZzPrs/N09bcZs5Z8i3m7Qd8CpsMI0Ho1SPLvfiLrRTxJJr
+6rH4imjNSwWmWj2HhvV7Aj/SxCgInzvvPgBQu4uZ/ZWto7sYe0OQjlw4KHN3b5VvbjhqY5GZFvR
5jXHvlJ3yDgY6tvxodb2M7CDeC41qX51mhn8zMBY1ri9Cie7ccrmudNbBxzZ/ZJY0GJ3sc1vkbZW
NBLBfoSBp5nXXtNXrKbQpXae7Rsp7ROD9nksim2nljyNK4Xpd9VkioO8oo/IiInw+gcqzL870771
xvaNXBqd6MZhOnbLe/YI62I7+d5i6dqHa7/ucZuitO3CWzCPI0WUFU4i/5xX2mWzGbEPGANSncmg
+9wUj/U2PTly2PZXF3BkogHZN13+XlImbCPQX8mjQvODHPZSjvodddeLIdStr3I8lp3Bwi+t5c6p
q5PacMauY/Exj2aJ56SbdobdvvJo8JxZzR0zsU95blrtMiV/2cV4azY+LK7vFTtpG8ewuFVoHKJU
8pAPBdaAihEK3cNsWtxBzY0oEAv1vbcenBzVg0TeAuoL35IH6ms2wYRqbnkamIWbDMV4Y2r5wqoz
JcNcHauOfZAa2oRsWv6xYvkK6/IyDQhkcty5+7YHYccv5WPVEWLpYlNav+rJOli9LGNEVnVSSbpw
8sA9hnLRSTmuTJ9ql6t7aalu1+Knz4fHOhX7MPxZmBR8s2J/ZfNlGu0wsaV+yJ1hRBlkTREm0voy
TmuF+qPws2fbmtojuobu4glSx9ywrXZ6m/s9/Hx+MnN10uk0/VReOxMOkJrvc6if3XG9rNmaxs4y
dpFTZ+5dO4RAJ4tbfzVjhncMLztaO7s44X6FU6yvlOCM5K4Ka2y3zb29Lbfllp07eMmjHbjjhYeg
fZhDccPrf9Or8PfmTz+KYn5VlRtrtkA84ILVfAp3EsfxzsjS+wy7hLNZZ2dab+jZwnfp0htJJhWI
TGDzlzRk4AzEqZDHMx/6xsZqvNqxL5A4yQzfbDMfGzE94JO/K+DpYgZWdRxn8Jgsm29GN8CnLqwE
jZx33ELjMlaY1r2BjJFugnRj2oowxiryfALKUWqrOuM1QcSyLEmw6eViqLo+jNdFsPfrOSn6xd3b
mNbWiTXHVx8lbv7VPqKssaByR54h2smGKQPdAcH4karT1mjO4BHt4OsKiIbHzTrX87bbxvqcE+ps
sIMH8IEuANTsOmwxEo8EIyzFPubWfl2thfFaeuVt6eX3ol0g59UA6TgivW4VpndUdvdz9WmVtZG4
DYYfv1zvwHe8z2lsf+Oq6Q/azO3YGdyjDs1j3giUhkaCbGqL2p5uh9w7z9lGNo+8E1K+YjL2dmjg
z6UoTxK3T+WyqhC5yvdD5jihhH9WP1ioqVU3HjKDE45VcPyM+bSe2ric6l1tjInXjbdyCF60N0fz
mN545fzbMBEhZ0RbuHQhkDt/C9DwR/fqxUT1v2scPLq5NusdDrlqj37CjGSOuQ5tYrlfh3Qf1kyp
PV7uCKBpPOZ5KPc2PTYxDrsnZ8KIIrd9A8oWh43+hHslCcjk5Qf29K7u3/I2DNVA8w42RT9t6YPq
TRN1kERaNAQ85EFKiIZmMS/EiOqj94yjVYvtfdm2t8AbVWRfsyZYPvvIRqm6qxFBHGHOpxjbfnFW
TV78Qt807R1kWfxBP3eJ3yN3oUvLBgkh9IiR29WJ5I+S6iECBjaz6RLIt/XVXaGroTiqR6N0dwBS
fqJdukf3UO0d4vUl5ux9toXzVtVl/6MATY83/61GyXdq0s7Z54MDDw0QycbLKStKnxQkRepgP6c/
w95np2rJys2MuUqcLt/3YXNeDAOfHgh179mX1AygP4SL4XF1Pwvk9VPtu6fKFMYzGahvkFZcZv5T
6o8HjA/2m5M1EjZD3NqZhUjQ6urzbKIrtDt0lW3PdanKdjjBke5XVExLmcdpk90PdXHOQ+M0Lkhy
KxMWA5GZW3dHLJiJxqoMehqXfnOpipkUwyxylPvKPnhJAfNqizpr4iLSuQ/3a2r2exYPO+6Rha4l
FgUyQSAlSYXtgOlwa873g80WMlxfSsx3LQtCCbtvdKTAFT6XZnMxRrFbSMmuPd6IMEV3Nz5nlv2T
2AwCbBcuV32apbEH53rpFZEc5sY2X4gkRDDoFWuDGRJ0g7BotLp3Zjly0YPFUgxaeMwYjvXH6tWh
sS41+RkyXKN1REZZZkfHfchq+aWs9mbr0dF44PLTQr5KxtuAussH1q7S8ZjK9kwV9UERt9jO2X70
vLMYhuBghpqvvBblXkJT4JffnvCj3dnN1FzVM90hW7aXxvQMfpIZBVw+jsdunF8DsJDEWbnRiH9H
wcHv7Rq/Mt+7QRwnrrzCNyjfrSSkYO+izErr/gjxdrKldX8VHMYTZuwNiNbrwv3ceDtVOccJO78c
9S/dPwljfm4dLyn7NGnt56ZRH1ObvdU0PiOm3E+hPqGfvVSZOPmdgUwXMaIodNJgCUwQgCMwNyTd
DZ1NTN/63ZTBu8sGeD0gSq/7aHz9xzHSGxep4Zg2l16qw2yNByGdQw7D4cLKEIbxe5qrHUjYeXKm
j607hkZ2aLqMsVzv7Sq82OVduM0/p9W69NnFcJ6In39slvBmRL8CO7IPwKJ0ri8IjXmDJ5RcJqdZ
s+gb7TDcrNl4O5by0+vmqFzKKtZhwNDU1r/IpDwSB5u05S31Uyn26s5NwoCSwbbmX7Ma3ndd8mD7
Q+BcVs9Phi28Rb1239j6EbnenkPklgUlYlV+cBe4Rv1k92KJUPNOsaXulVwHtELWrQFdMFyVQLPg
RiFYPkauQFvE+rEwqQE7v0mpbvFTR25v3qByeJVO/tLWDvBFhqgW3jRW0H9Kjg/0yn3IDNxpamzo
1Xw84uu999evyc6TAGv+tvQr7noR6SU8jXX4OnhML90wnldNSAAuyMNoi8fJNl+69t1fvAvFTl88
SZKZvnzCYA92jSEGpFfhb8znX3W+hbugReuuHOe2Xlv7ULfVcVusO6T5D7NHQXcP1YHCKY3ScSbA
3v/jSRemc1xfJe2GbrdRGcVdll0fyyn8WBiWCu4zoxYXhdALdgxJxaEVIIVueI1gcqanWk4JfNR9
t5hxZo03JRdhLhBjOxP3wLi4p3RDdeV5H9N0H6r2bs30rS2C53AkrUTb7w6qKpNjj4tD63i02pdx
+1V6n/gG/mz2jRTug+HtPEQG12PvcV3dY7+Nt0032o/ksf9eGnnbGO4riJkLvbruSgf1IT9dnoo7
d5a7MhjOljPt4IK+SS94RGq4a9p3q/D/5HZ/rIr6JpPGcpeZ2Nbn9L7tMI73k33m5hZ42iNKrPPk
ylKWS7qX5ngyEdbJDaCyA17O++YkGhsNrPIt8ij6W9WKg7S2XdblR2R2P8tAvOnWo5YCy75rDOUu
0JCmxDh9qmo+iTkjt4aZdBMcNvaILxboh1iXHE4wreedMHTGTgeU5+btt8Bl21r4t7PaeCpR8e98
k9Nc+hP1HsNsn8w50PxPmAUFzd7mH21VMnFN4yUzrbu2616nTVVYtOr53FZeeiUOXtnBV7joaUts
fMi4F54bYTeHeig/4ezKyA6a7jCZ9csEtorrvzsJ2gqiUej3Ke0wQ2PgZ4LPgD0XTLa4tavZ9Iks
WIxz2jQ+GSA0X0iCUbO5eTLwoCRQow+kaJADkZYtBv7+3jLG2y3z7koH5LQoTA/etuONgrjdpVet
XdFThFd22YfwOAZE71SYSvL5UDiuR9zNsh2MYFV7OTWQOi1Eex4uhFvhEDgr7Ip85DJ9+z/snUlv
5Ep6Rf+K4X00GJy5zSRznjSWpA0hlao4j8H51/vk6+duPwM20PteVhWkkpJkMOK7954rZfQcNw4H
6oSADN+tv2asxBEvMLHT23jDxSGaLCwc6zpZDrdHjTDM/ogPeSEuED3kcB6mUX8sXfqcbS8IEwWj
yhoJTzS/DEfe8nbZYCWW69kJoSTnUVZv2jEsz1i4OU0AFPFxOTOlG+YOJlTlocIlzlNCx1PAR0ps
Z9rPesEhMmK3MlXTrQuzBGF1CE9JdffoGbXQj2ZflpgwawYEHtJe4tRyr2cM5a2myT9Cdyr2tsAg
7Ew/I8GzraWb2eTeyJy3SrinUXBSUvrBtorfLu9aYy4+4lBzd9VcZazT6eisJn34KJLxNUzLvTBt
zu6RcVgUrzbMBvh9jZM+cJsTRzmyP81XNmuV36LHZRioa2GebKbNe0dWzz3+QS+Yc7RKYwSgwqul
ILedRDLk5Ydq6c6Vu3FAHXzKnMn6lOH68zhcAyhhmjLF/biWdTt7+9Fg5xcA+MrXrbtgYubpY/UI
j2kUnmdl0MrQLDZamYCE6+ivfRh/9V5GCkkeQa9csA/gmY4/I2610hHPsJcdX9ZZEKLv5y1YHPzY
mOllYGGRbsO7PtLxWk6LylxlISwhpkpBaSLo9NHOluMxantICt68qRn3kipK2nVllUcpjUvKVg2b
7KEdk18wl5D4hoOXGLuhiI9m85Xb4Qviy404w5oGkg2sk4PT9ivyF9hG8Wgmg/oI4ZyovPiC0EXX
XnzM5/cIE1pVzg+GGV2nOXsTZX2iuHaHvwSQDZwmLzlQe8gAOYXhAyWtxYFMO/3JrNKbUWTrWvW3
aPihMQteV4BGUmw3C4dQf1DsFXVXmnycYxgsaY1IK+Wt57Ne96FZ+2Gq3bdJy2EZ7rtjmNzwhoI+
pmSn5JTBLbKITV6TcyE9/aUKfAcpxTPC3OToGINmfLod3jHD/O7wiPZkhsi/vmUJQCIaQ+B5uZzR
2fMtRu2uJxexj0PeJcF3tiKw3GzIJvhV6fhz3vaM9Hj+FrysvXdq0uYBks62GntvZRlZEHGDjXPy
7DXzkfhQtVKdsQqZoK7MVO5qrT+6g7fDX9r5MRWQmLk2SUuExWZCX8hsE9bZAVjFQzsnv3DrPskJ
H1GvLb+9JHwkVPLple1b5hwyhKOV5yx4mATkFOdRb2fzgeVCu1oFYnVPzyxw+O/MWcI17KMnz07s
17G8O4zn9r6+EAXiIHJoo501/ZjHk6Dd1gcfAVjBGF2TlRaz0Za0a/ig6opiZ72JA3RKc4PRNjnF
TtKqlT5n7BuGGr2uV1SkxpkT7VVU8nwudbeFzxH/3Rr3b/Prf94Lz/7vAf6KzvDxs/yL//X+Ff8Y
4JPHp9DMuxOWLeceP/3TAOsRZ0V79WyAATooTf7lvwf40vmbg8+Q9h+TyDbzfSSEP0OrQrf/BlZY
0zy+yKFh6l8Db0rD/Kun0QJjQKxWsqJAB7X4Mf+3c9LtIq3tinpl8Yoe/NZoVfYluGEAa+WSR9qE
S8X5MbQM9ypmrbK9lWcpt7+NGOVBIzVihjAn76y0iA9BO6PVkcTyKJUJN+xbPQv7GIzNE7p+5h20
TuXMiCawzC8OLBLc80sb/Uh6OamdTfYAJsYY5Z/auDBmKIdY8gSKwf00jILAT+z1t3ByzU8nRSLM
QpW9scPBmzKCp2myOHs3hxInkRUWX5434tyBqO8j4KcXHG7JWzghAGqa9rtNRrkzmfngzSud38CG
y8BkuHhrIdQwuZFdYGoTFgpzJhlvtGl8w/HETH3msgI6soVYc+XYsGjYBGlNEuazPtXNtS3w7vl5
U0UP/RS5RxZga7vYy3RxmIThPUuZH6S9QgwGRnbBIqKGtYtY8K016t3TI7nGNdtxGm/lDWiQA8Jq
JENUmUsZzGGK3cfsm2mLUalgTNOE8qBZPX752q7cq3KIj8lSw5bp5M8cnOJ9GU/RsxfVxD9E40Y7
wx7dYEb0fQFyyde1IMcDyw1/t279TgAuW8/4M9k2pf1BSdtk4ZyGlRF71h5Ma77F6Jm92MbIgl/5
MdNvJjdLhDGKHC/wsZKiMZIJRzLCRLAMIISLodRLBqPyGofynFTZS2LQ8NfNbuv5+pRAbJvb8MhQ
ENtNFQ7FdzvEiS/wY++kAd5sJQjpnW2wL7xpbVQMJ3Xy+8nRRNqWdn1VapgOyuFqTfndolnVXrzv
QzBC+BAEiyzEdk/dk1RmmgV1aQOajGMG7TFpGGIs1iHM9Q7u2jBv7vkU5h8e/5+62Jz2yUWQaJoy
Atv3fRXKgUPW1jjDloRonHnzCYLCxWpK46jFGEjSfBYcBlp92+V6dA71sX4uU6eg9a5LKUZdbChV
qmdM3yXDdjLmJICQ0bzaZa49LmVTr8FiARpTReOrxUi3ZVkxRocReQFWyg3Ihq/lY4OX4aq9wn1B
am5pDuWcJZu2KE5LVtTI/HBN2eCkGgMs5GeysOTLMr3mIhRI1a5OaCJlOhzY7QxeCvvSs2m58rER
o75N06gh9jW/6Akii8niwVSGEZifuyUkHkseFzyAfqnLD4Kf6b4rjOgxZPNJAIfR0rqq7cwHVTld
3XKCaIE/0NfEYK1zT9sui1ZckQbKDQ4+4xxK4V15OS0XShlooDAsdVwSahHvkTDzu4pMY83Bctwr
8ljHhuzKRjrqTbYyCqomg+jkzOU9qwMM3bBfIyqXp2MUebB1Ry9lNjJx6Q+RJnCm8v6v93NkPmOS
aVmkYpyAaP3TWweMZ7Ukc1DMDZc8TsL8w50YjIUpX4b62HLvQLOuFpL2q+kuq2j3OCmKHp6o0S9b
PYK0VeLSFG2b7sPWbnw7jPIfo03grBnZRmWTYCdEjP5QEVvTnPZbH7KvRNbOrZmxQxRgYgHJ3gtD
qSFRr1ORLvO29VggvTUXdSfGMqK+ooPs3X8pmcXD/QGzugoRyqk4FSZEB30VWXLnwSf9zMw5Wucd
9uEmNe0zukXO2Iq9eswv2MhHgqkO9CM+tTYLssGRJ0LNrDe6odhoRAWX7mFSEWd4eQdPGaMkMDaQ
H6r683R3WldazUGp3uPwuYqFYW7IDbfDeERoHltFlsyvuMzQNHQ0CKCMWjIEXuh8mXczB0pZ7Zib
tNP0dWPOOy2PL5FehNAE8qfO6CZCCJRb5I2voRjxr1sltU0xhvy52uVESF0GKWbypJG5FK713iyS
eg9tI9thWw362dXbTZkC4s+LwCgS4kzusU4VOlZ+HArjGFJoWhH4CJd2u8TNfk5rvBXlhUP5ysGM
W6OsFJGxIc15xW4TlGO/9jyq/2aQjIKYquxwmWIbr0G5qwPpiYYBBvP0TISPRjqxHOi7jNcPPpfT
SB5YmPMNBjSHCM18Zknz5Aq6U7ji3UUUctQTssJlNlkgXG129MXIHrWvjUAv4oeG0HgwuOW1gYqN
z/IpK7JNm7fb9j7lawpN31labl7yHMCO0MmeHpJslA+y5RUbi0wxZQrtFyLbrRdkMntxHCfGWT+y
7DmGRHa1Z3DxLJ8cUJNiY3m5CLqsxg0bOVZgdd5vHb4A3WNE2JdSnkoz+lmjiHLKYJw5xBjXBlxd
ew7aX+GUducwpmZp6ltjnzVxeLWnqvQbxwDAajAld72Soxy8BIIduPZS88BCGK/ssdFXSa1GX0Mi
kRW449q7Mp1kKNGRKWbOUZGEiOqgAgUTkH3h2e2Gb4gsZwlkweH8+rWUBk+Edy2MRd+FCHTgzKon
Swtx0hVoeo0g7MwokKwhMkBuw8m0jTWr5gZTzGZMxUVO2nLOHWdep/n4MPAm9KzSWE+M0/b5FP1I
hyHi0O4c+hlIQ6getMg4NaPOsjjkO7cHsOe2WvFjBBbps28Yd12TleemnJ3PERDUgVhpuQ27UHFc
8CY0l7stcOx6+R5z1qttlm1lJFEfUGPHBojQL1auWj/ZRVEEVpNkb0AjxPvo4BSImxyBESvUKiS0
/Iuc5MEuNX3fNX0ZsOqN69KSDD5t8yMcdDeItJ4T7aiBDuhBC27H2H2XU2TBkgyfxpykcpqy3pGZ
MhmsDoQuqhazxkhi4UZgm47avtukBq+ipF5+hB50WPIpV0iXq3qwSD4tilUPqYJrfxrGBRVHtfth
FO+Sc5WrNT3OYbWJJwBqqTIerKXQoTkap6JPzFWhS4DZ6cJKoYvfqh7Nc7SMj4uWPfaosexLwDLL
+tjl9kb0lT/FXvY71XhJiEXYfmhAm42SZZsOXrXLBjSfmM0pegKoIQME9aprtPlFMYhfZTlbr3oW
KHbSeHdl8duCGbFpitTdzXV9tJ3aW0N6/GGTNV1TcYXtPnWI7oZFuyHVSRnbYOISY6rd1meUkfyw
MLGAPj4+6zqbJsLQn6ErJ2L9atlnGK18B7qVGORjrNxrmsL/a8JGzqc2dtRNOU67ybpYBuyDCfyE
wt5mblZ9RzrWWLRY/NdS6zz8KBAuPi1VtqsBDwU57wge86oU85300D1UfGIrLzEbDVSJ9qqThVpZ
LtnrdNGX/SwG/tyPzSJ2MvMKErGRme1CZQm/uxPqApwKI9VXsEhgl2AdXTdFEUd3uidH5xTA1wMW
7/zDFBH/ob641zDN2nNn4Sltxim8RDZcrq7OgeQXuGbGdZ3b5VnhYf7QODnffbxynzlommk+DXt8
gdxoOrRQ9gLuSRB9I99AGOjsiMygdLpuNmy1HZwj6VtadACBdbnIrRpMeVQyMt8UdhI2Xjnjzw4a
8pQUKuBYfltiBvE4mr8mrBC7DBRIeQOUodU+VAB3eJWTK1IElBAJSwh0jaVt1bTVhrS6tHM/Hxl4
CHz5QEe1gZkm0wa1Tadqkd+Ttaid8DCBnmUn8TcXlfsYmkkx4krIZwTBfmpfcPPxwEAGkZ+D18Sv
uRFCUCaGb51qJwZazHi8w0TpRFH7bQjqo1ZjJrj4M2QFqlJnMzUOWg/D8FxVVVkeWatbsWUZT4Qv
QJczl0qI0axm16SIaRk6fOCUSGtht21tM9U2OtRoCxMhutKPcsIj/5hD16GffGon8ThRN1TDjSb6
rVYM75Keh922G9Q7JZzD0ie1/paRszd3tY3rZt1aoWP5fVyqj2mqEdqdokjwYAwEuPcOrx39NpgL
ki5zZMUMyJw5laEc2mmPBV+6NQ9shA80zCzrC8WpeG500Q574DDD8NQMBU5njpe8pmEoZ+OpnEk5
M1KZs2bgNdsOnxCzS8K7YW8mDzEln/XBiAnh75eWsP9uSHL4pfOQTIdsyOr+OIZssI224PeC+sYg
eW6YmkZd5LdUnwFSqZJfczmgxHUy+wJl7fn4WIcHWlqsvTuX9i0uXLyu/ZIgANtinTqKcTyiC16c
CpCMO4n4xng0f04i18+deM1tuXctsfhZvDCrFkrzM0e8QJu+3iP7eibtfWgoZ9eQqTFSVaEADjWh
ZM6wRdy+pblbBzbzsACEC8uU12+Q1ZvHHpo+alTlXRABAEJV7meolLsz7eG1nIxmzRy19XuzkjcG
8/FTqNlPecHP2dbAe/u4CoqwW2dhc/AKPANpP95IqfpjXcuNkYujzMAspMJ4VjqqgwlSX6r8dbTr
ejMnUxYsXiPXVCA/zJXx3gJv4VwQrl0P552oq62edb86lMupml/H0btQxfEj7GfTXDU94yswp69c
6veuiamVIPYgRPOZU/7SZXur7H6mWrUD3n9alsLaDal6t1MuwOSti27xzdghWj+CJ6+bfdrU9xya
eNVRPhqlbeJBXntKHQi8lIfQG39pXg3ULvKg5wv1hBMZF7pW3CJzfMyW5iwbfYJPdB8L18N5CtUx
dPRbRyUWIJrut6czDmmyQxZO88kwYADQFHTMqglwgc7GuBkelip/mz33g/P4iF0o3NuNQQLA5kzE
Ywhkb3t/CZYJbqffaUhGzg5vucurzDAC0pcbFt9hPWr2R94tR6o+sCjBWSKDYmIaS7cLB4wod7+6
mc/DmveubmBkwJeP8Pc+x2pah2Oyn5fwPXfTnyYZUGTm8oOpxx7DNM6ZovMBLy+BXhWvU6RrQW8O
215zPkUY5z628TsjGKPioEG0n42KXMHIB9ZdHMyF03rQl8/O5HZMypSfe8DwUfbm3V7AswzTq7cX
A52FH1nnO+mqfKd0plrNHFXx/+TfbSI2GF/v9VfCXcMVPE65dnId9Psaz6QgAlYyWB3uCIHH0Ulf
ysx6UOmwbSyrfUiIjK0dl0/ZtfeOl+x1drfu3SHA31NO7BBRzZ9qoXYgYTm/lFtyR09oSRdtihi0
T69TM4YveV8EeRL6jr5cDC97MTQsFJ17iAdtDypmmyztzoEz1rYNbB+iQBOEbAJu5VbTx+PQhTtG
/gcXm2asshcALWvbzQNpRvvSK590t4Z3PuYHzG0+yO/k5Gny0NVyq+GmRlp+AYBMsUKf/JpMZQaE
R42tZnaHcC4DwOaPOBDVLp55wHnPNysHgzYFH9aKB3+dz+3NXYR7HezmyuRkz5DmLVXJNyP31fIH
RBbUzCVBjTppI4A53uLvbTwbR6/Wyx3Fdn4bs2KkdJP4KbYon6indyNMUq+GFB9NrSk74BwF3kHi
ZDJ0E6DHBBUo7IoHfOKoMFgokpbXb9uR9yXScyWE9gT4KXBTgMm2OrtJ+Gxl1mYZPe+xj2ImFSKD
YwFtbZINkw1vWwyYy5jrHJbaPEgnIoOTBWbWiR0jHW1V5RTCm9ZTt3DfAjPn3Rb5jWiOS+OaGwKN
FLRMyUNoUBbpsK5PzCV3EOQ4GQrs6MMOEHa5bTRno49FuOoq62sx4zclvIOTURUwuzwoiSPXZlZe
jNRYt5q3B3BJOE91qGjOwbmHFAqPTU29T10vICm1MydNnEV7aavmhOMjW6EcrLJ7FMmUrp953ro0
w+8SrrNWuwhwk8tuovPTkERGG9W+10Q/sNZxx6qt4pVdcWZ0LPPGeo0xiHoLK0WgZR9fOIY4A9B5
DENvk5d2MHePgFf2beO+aPqC3FE86nzgJuaOXue0VrJHl2xJ9WwDfKBfaQteI6cyPNJqlsnZfBk3
HMEr9hDNpxujPM/Rc4vt0E/y1N7ISJBnEcSQlNbshkr/VRZit8jlN0G+NfnhBCCPnfNM4w6znXsg
fBqeEZTPERDpUkEbMnL7MQZBguHbDRBvmQJqXYPK3HwPd69SNn4gkJ/zMdx0cvLtfEHxzt+lR/wK
zzBvIptRDN0NvRhvSIhBaXXHuWzOI3sOB2pnXZmv04IVIJPJj7TIrgM1lmavjmVjXpJUOGerYO2w
QoYYbQa/zgEZbc/WOyj6a2a1l3LWp5XUPVILGvWUbSf3bCRewXRttIqteI8lTOj7yS62UJ1B4oQR
uKdwPIFsI55iM9y9dzFwctVfIoDlXRERh+PbrPBvn9Old1aE+55crQDzYno+sJGNGtW8kolWrDPD
OnRWKTdSjwxyzMVnLgt02AHhZup7FwcpvbxsRN7NiQ1lU0d4xE0G2/CbWg5bdYsUb/KxxFjuGOh9
9VwCHE6jsx1ttWM/+J4pgdAWt4hTTQjGrgQ6o7yHIs1fyrD3xjePYxRbWeqHCCoS6SZJSzK6SCrk
som8ERdz52IUyrWnQsVFTniJeDhdR2vEI7I8/T3HtlncQq99ncaUZTMKGT6q2J2NTULWqjqaKTmn
bU7O6GUpwBNwPaBYBuZo4xeDoIfpqokRpoCi1e8te3W0eFZYNHvujO/KCcdhk2Wd9ZvCMOexWobx
sdHcDDuQRyZ5NbF7clYY0FgjotzsmWnWYlGBHbX1+2hEEtkSDCLWeSYivOmKMbss6SgeGxL+b9ZC
no8iqApBUZ/j+c0L1cA5W8VzssmgGFLuB6YuXiemm7zo0z2EpEJl1DCKRge9eCqXcJc1DZfRm9KS
O6I2rbbZYq1xqMr0KhsbJUmtKegz1TPCx8Czneaq+NBTs3vAdrFc5ZTd/W+SPe+/pbY/wzK6hvr0
f2ttjwht339R2v74gr9LbSRbkNk0RDMLQAeC+j+kNvIwgP5R4Wx5B75QCPo/pDZq7PgLpDiDryDJ
gnSn/qy4g+dNH57lMQm3bQ1Okf6vsGYM966k/TMrY90p3/cBOh0JUoc1o/8vpQ1Eajh3nvPUZaRf
V4mHDIZlm/dRPbavut6ZgfLs/BLbbkUUYHbPBNKmL6Qga02YA6NIjH0n6g11abtheue+BQDAzujZ
qox607ME7aHop4gp8lnIaHmRI3fgFCsSXXm/HE0wCEE8i7uYM0Tzxm74c5lmuEl7Eyj/0OUnyFDu
4U7Z1lZdDkwR127ba36tW2HQxN3wlrnNzKwyBtfsJ1hZP6xCTr0fYTq31znhuKuObH9MG3KSEKxU
cQAf6GH4xySOiYTMGrBvG5jiWss9OBKoR8KnISTZaaYGJ4tGvQrUXGfWD2SL7XjfaX3/qtA9iC6Y
aOk86s6WH0Wdi9C01k0VyptZz1CoTWotq9mq9/aEV2xFZ7Bs2awiH5Vp5LMxOyhOjtvQSC7sbLVj
akq/0OrpNjpvntFzFCJ3l+IItJvmd2N8WBzPH8jfHgbl4rjgJFCqICyOS5UcxgH1siBaQhIjGCcH
SbF9Qv35poWJeXc7vtUVe/G+HvRra7pr0+EQ3HLk8/XU/tK1yT2prjnwUaEhmE8Ae+vAHHpyHOOM
yBdHX8yGIJXW7k9LTyHBWc70qRXdNwNX1r7Ck++Tpd6TxtuPujgQCWXpjMJ7iHFOt1YzVd8lhz+7
BIy9yBdMHE9EK3bzwOysbTfqHhkqESo2ja5Mv2cfSRIi4VsvoD83aX23/nISD1phPtp18dwWBCJS
ffy0jHmOcNPvmA3xmQIYHdtsYSrMFvJo9CkKXJU84xyZoaDoVsToZNT0ADFT+13hl+Wwv6LTOgXd
HU+xvrJzAk1NVm2ZzOJK7/eN0aWvo8nGe2IpzqAi5cPbwGSn/6Yv44lhtB+V743VgfjoBgUrpcDM
SLpB6UFTx/hEhNnGkAVaBwajhSeeHc99vp2Ec38oPaGzzzdIoZ1wX6lPoTnlTQ2RHbhGH+2t+G6c
bms5o09ORDDvafkkVsUr9DQMapzS50glfl3jtcpc59b3i70vzRKy7tRY+7QDJGu0tXpwc5H/TqeU
d1qaN3waYeNU2HHd/KsaBFQ+KBE/86EvDGz0xRBAo/D8cdSjoIBosadMS3+W2tTfqEyKeecZRrKm
Y0U+h1j+LzKyo5NVu+j2eQEvVg7Jk7Ks6CIRksYVfZtuvvZg8Ds7koUKcq10GY6pgRbMuWCTTuK1
eC5yEV5N9CsCRgL7T62G9AVagn1EqzOYNzrjSzT38liWIcSUssTtn2vZb6LSzO17gO/EV/v5Jcs1
iilMJw6fO1qFDjh9ULMSypuotqxWnKSilzzMf6SNuQXcB0bafndcFyAUBeflrtYTIwx4rs0fMUv1
zTBq46UeexYQN/oi/cNtwtt6Lpjg5lh7VhVJmK2JrxYf+WD+HKmr4y4neqd3ltjXKH8rY4rFkQOf
1n/mWVccTdl3XxWJPFQl3bJ+ljqgUVwNJkNRevoMawW1oPGLpXG2iUyGC9atzD1DrpYvPV6j9WSm
QmwLzbrQ19RfiqEkOcgY1rhNLYZfLKvSZ5HwNpGY8bbT80OGLezdFWIF9yc4xAsdJPFmLO2CxB/w
PezDqHH0w6ymwbNWEsDjHc88b7E3OD/qKArMorjgit1hKtti4aXZKN9JPS13xsKdw0GO/Ii6Vwjf
ZxC5/VtgOzwaBBD8aMptSpomt9/QXCR2bjempJ+zcOPwu3BuX45t0eAvEADI7ZGPgN9hmOzXDnYX
P1BSPy7K0lah+hyWNIEeWDsvBDjCzeQUymfI2AH7UOMuNVUYhG6D7qpl1aeAS/ocuQ71jOj4ZxgK
6atIxngPyggCH4rGYURHPmS6Jy4ib+cHkeA6SGY7EvBRl5mFeiYAQyKSpBlk6ceuFeWpgOv1ClKp
/EL0X56SyUAEpHXH5yCmbdzCDW/w53If2SPcg+Bdfv6xz/i3uwl3EzPX/2/Tdbl3Af/HmVbl76r8
K5v/z6/90+pkQOYz2X9R2UWjvPdP1p+ukWLGXYSbztA9dmf/zCqb+t/u/ih2WdY9r/yH++jP7ZfJ
fo6/JKysO8YffSr/Ap2fL/rL5svRKUOhEkVK2PyaDoSSfV79P1rFtdlu9Lib8ntf2uDutDmWp3TW
fyX1BfrWW4pCFKdqXi+W+yFV/QYLhJH0aH8uQsxs/NtvK2KxHfA9yaYDYOnMdbYziL7MvGNWvfcO
4EHfFJncuiGq66x8w2pulum81VZtEjrqYrVi0rS/r7aJVW8ooaQ/7zfsK4iDOU9RDrr9qevIAi7x
Qcv2as4KwNMWFqMitVYpYAe6g3G0zNlj1bRBTOdQ5hbbyk6v0dT5Hrl8hIpK38yuWM4cdsidQiSA
qk18ONZKRcXkS161r02xnLssO8uR+O7CqpqUYpPa5bpInJkDcmkEs6Myf6oq+wrCQz870bzVymxf
gCRhe7jv2/ylixjwKFNfQ+f4aXR8eEDbGdAWERUe+J89LwI7q2gHIBYsZFefECRPhVN9x4n8blyx
qy1cnikyqTNoQeEm8pmOLGPTR9ipx9J8YnhY3p1VkKxbjKQTJEVaCBlrPjdZ/Yup/3ASefmcVc77
UjgHq5iijZHq3xQA0A9IwmKaSdUm4ZFxsLoNFhNMMuRBkvBSEsoyiV6l3qHl/dLny1YA5lfUBbD+
/LoHtNDfGJ0vqsGKzumeQfqzYQPaMEwFFb6/45Xaxrcmvfx2sE0hXafOY6znz3H7mOv8RZiH1apL
mokFy3WwvqhnRzc+O3KyuZlupoqRa9ryYxaS0K+XJsXaqBZGz1CpKAdrL3iIuiuaikl6rBu2ScH2
LcTv5Ks6std3zzEdDyQL8TQZVeescZI3jEMLbw1zSW6nUcxYVTBV2R5aua7RfiZKAiMosMYKHe5j
TsDwGUjWKxLBN0tEyD6DexSucIMOKlLELxxIfSHeaRBVHtzCROZKI/w9xVcSV3sSlWqX1S15Kvfi
zMsVGjlIS33YzoDMV1Ef7ka6g1f2BHY8IU97z62uejb6UFu/yBW6vtmxqWqX0l0PRRvyawFeetdd
9Y48RtMie34/zJWaAAWh0sWV85AqRus5CeAQPcdQ/XEOjS33uN9qjc5WO32monKBQjChQTtw4XzH
GepXa0INj+GiO/TZTI14kqkxIEsIptowzTqGwzqXQIjiZlXXPA7fK9LvoVcf3HKTLj/6TPdxjWFg
KfYy7XUfgSy+UIz0oHLsK+i84TVtd3g6oe70yKxlEmgedR9tUf0SLbYoAJhz4CjmnIb3ETnaWuOx
lex8ARS9WyhXBOY5/XBVgN1Chg44DflZRyldak7zzmbN2VnMNvBtW862mmDsFsCJt8Ygn+7jw94D
3BnHuxJMSKC1Dnt/gx71Krpk6fJpzSFdu7XlkRi8uOTZ6eDkWzNT8UGx01bgHcLhlBDT28FaKoO0
KORjvzRiRZFBTa2TmZ1o1wtXLfGptQfGMWNyVpn0Dw5j/7Mh39DTx7qpW2tre021xh2GFa+Q1FTr
0AV0Nn5uz9w1134NbXLAe3mL+TF21PtWlHh+el0Mor6gykAftCt19b4pxTGkKaPj9Od5zC6ru0wR
4Y40hNwKb/qQjcwZVS/AiQ232zU1TDhdJ56Q5ka2NtX4AzDkCYZgseoXwiTzgoocNm/sD2kGJ6ay
pPMjxGkuK5Btu4Rzc6/sO5aVvsVHNq4oGcS1lomTC5dCUXXnC/zdH1omDp3hfMxFcaQtMrm0RZkG
jlWMAcMOjA4OUf/pRPRgWM8mEXeGzplZbSI8P665gACKybUx7F23lbUjUnxLSFlzN7PK1/3wrGEk
RCNa1/ZHVHN6ievGOpO5chZQaLFjIN8uu4bDKiabT7dxt10zPGNLIzwx/UCWJPHfTO+kIs8pJeJk
YVCAo8ZfYuGdI2fsL7lZioNwO59iePbEtGv7HYXjgVWWRNYHKdA2GFC2xfgJnY3MiLc8OIqwml0k
f6RolfktB6M7hg3F6pWj/1SQold29DpGc3o2tGz6SPrBw4hjb1vedQlV0eSZwrVORdraHe88aBcu
Lkdn94Gu5c/G648YUneJ3elrWcm9M9KrC+xyRBDl5Qmezvsv9s5kOXLl2rK/8j6gcA1wwOGOmlX0
wWCw7ycwkpmJvne0X18rUlfS1RvITMMqe5rcgTKZZDAC7ufsvdcmbMFx6COKeGQjqukrZxDcpFHx
rgJwAUq9l2V9mQ16f6eXLUr/EKwFY7dlJxQt1HeO1Z0AlP9CRpzXto9yUgbeVZLytg6aICHdNdCg
XQ/fdTKTGq8DGB12/BwpQ6rZ97/nzgAhl7P3aNtTc08HBItdZ+Zq4BgdHXG5emgotfWMuZOyKxon
iZjV0IMld2IMo9EaaFn9AtvFnOGC9XeSUQvjYdHc+ARKoH7hPoqKRB6robNZP+j4VyjYzBh/Lu+I
CYAoia2o2weBUW+xM8Voi/3iXTtdt+yKeI5fWdYoepQJ/IIrdb+CLqQ5geOEa0V2CaJOvGlZnjvA
UnjByv410lH12RLLuGp4xiJC+Rh/IVFtA3vJHyIbpjgRMzOR/8uLQyfSHBE1FLfaspIrcIZ0wZUz
4dxWHvrE1LsgwbuFYbjqfkHmCtZ2D1HVC6vhISwqhnxwIFOrN6we5BUjTndrihbnlDt/WkFofmQB
SsuUFs1T0HdwLAS/+3Bqr1LQYpumTEfMVku8He0i/O4nwHUsihHcm9nQSoe5h207guTZHuP65GZU
jnm0r9/yo8RXcd4qKIWitx/BRTVnRLBpXVJJLvtPiVbEbiy9uCfaZNtU8W0h4v52SrXMtuyvGszu
pPjuxymwrroaYBwSgdw7EJ8x/frepa6SrQB1YN06WJh0cNXAZU2TgEIOxhyUUYEE39NE/Za4Ajcf
SskeqHC7z2czfo2S3QiXyGpvILfxJYWVvVQqxtCYY+dJG8AKWKpsrg/0SIqdGTP5njUC/w7Pyi5f
JdaypwQjOfF3/HVZ3YQqO4U4rZiWfE62gGEOY9u+N8V3PmMNmkFSZP5JzS1VpyKHj8NaC2QKsINx
g1+I6tn8ZFHvy5pmPIp2TG97zL+IV7C0+giYYy1/v7641Qt7Hwqixqa1rwu/x0Qh3b3JuESwILrW
HZLXZKp7VVX9CWPQ1su7h941a3eQzlYjQwCuRHQg3LUf0/yHP+EZ7RFkn+dweOlCxF83g+ZplrjY
9kV8cMsSPEoVwDh2yl1Ti+qW8fdcgazUvvdsCoK5a29o7hlo8bb690F8wmHZbZfQKtdSsjiiCP6G
pk9/VQT1rtDTXdNQ29wCQ8m4muIzpZqp5lWlJ7FzrepZortEZPlACxxBhKOhql2d18keKOXDSNUp
Rs5o2oGzvyqS8GVZMOYODcBWCNhOY7+Efn1TLIpDAYyyXxqsj+Nh8oGyDH0VEEdFr/ZFuKfwfatl
/IItt7lWI0/VOnZyfvclUoYs3jjRT6kPFQ0y7EHoX41PQaLC332c6D3eUvSRflql9vHzcKQkI5UA
AI5b33xHjbNc9cET2sQ1PWW7wvW7bTAxxxtWUqSj2RYs8BJx1axwnq+y7nUKEKISbo55F2wu2xkx
LYBaGXyKqrkN9XilDGRi2YTJzwBrIxem9NxgpVlp8+LEjXXt6uxcUqq47UdClKSwZffsdnwcAPKe
CcFez95y5ZLsWmOqQHzLs0cg6xj2zdXcMI8ofKOlE1zlDsa1tW1mZ/iZgyV0aKP9yNom2Xv2cnIA
x3J1q9ej5t3Vm6DcttCNLs3YMXieEiQKN3UOOoudZFMWYH3xriK6TRwffAlror6lRawpSfvjzeU5
vdx2iGAgZvk2A7OLqGsBlohPEQtRWq/+8xXD/3NVqv92c7D6SUHLvzSp8sf/FGv+0J50eLcEDP/+
RYH5ey7KJvqE3EImKSAwhV7yl22Bw7aAvQLSrUeOSCoEmb+LNf4fwgXJjrjjaxsIo9L/kVZzWYH8
RatRl3/CUzaLQNZGF9Hov2k15OfCAWcgZtOYot39IKGnQ52EwlHuJOTqndC4K2l1WdCWeSd6pK+H
cKx+jtaCTyEbu+nbKxziEDG6DCavGk78Wk4hLrtOY0oBhE7V+YbkH+aAZmmE3LZaZ1xH0FOsjSi1
82Qm6d/ELoHNbQZOBqgOlShkP3ibQp3sewzF2ch0yE0NiunaHvmShwWVqVpTvMRFWMl8rE6VrJKJ
zFAb9UfVkTu+SxsLqb82KYCFwY+oElFWrHEFKDt+FXGU9awICx/Wz8hht6pRbrEUmJZgglUPu4n0
bb6ZkD1BRE3efMIrSMFrJXzW+g6hsF+NStKHnnSJv+VLeN26bwT7+siZ0njXuF7z5PGJxizqteFz
GHcJEyDxYCA0uSSXLLq2e6QcorYY9g13V6/uLKiedcVltGmx55N6at0tm06a1Ljl5BgcvM75hY2l
7XHJ99QHyYW9+z62Cq/aMsCwhPX6ftK3RTmk3pqWp8uSIZRpv+tq1XwFmaD7EAyMmPEVzCCMrLqv
X0zjFtV+IrdJItgbIm8rl6G6Ab+a6nUE2JL0uTdYC6BWDRFZ5XM4b0XbdWIv9CWQA13GgQY2heoD
muh4TlLR/yScIfKTbNPG3F6IIPjkRZv3/BpkPnN3G5Q59EOBzdpdRuxFYKWBQrKzn/Fm97GaL5l5
19+X9Kr8mkNrEvuJV/QND62R2Kfi4qOSIA+gEuP20ZxUjZqex6mD2dZh90/2hn5php9EUYqYcStP
18VwSY4CvGH8hegHsJaG1/dlFh1M3AzaOYTmYZQrRXT2o5pr9ZkKSeX5tLjNnec4SIbC+BIbbqC5
rhBcwDfR4F4uwHUN/rUeZJ1vbLSWSzdTlrds970FWR71Bx6b9Tth0isXiFWBk2btqh0iiNErXzT6
26b47VmmY//YD24FpoYBFjRmkWEZyadJ/0jRgl7TkSzCWrSE4FZhPcdfttNbN+BwQ2r3iPmALxg4
BtYBAIO3YRHuG0Bc7Mh5Y2n7DAvKPRgnCX8RQCSUPeQRZIdZPBjaPj/N4AIBJYURfhmrdH8loEHf
RT80V13Ses+AdMp325275uCmQ+TwqWGxuKtkI9JtS6Xkle13Fnkc4g7wCDw7mvXGDNDbiCCTuSK5
UiXviu4ka4dfG9ty0goiVjqyueBVwwCN1RqLIFspm8N/HXYMRSsWNQuRK7+B2OQ4SQ0Em0voXkU5
DQOudLkRSye/S1qq4jeISEW8qR0//qoo33tzdWKecexEj3EfJMWmiVvBJ1rP/U//96/aOE3HMDKK
O367cB06xxyLuIZHk0oq68TktV+g4PihWiYoh7eGOwSrFpwAhQWdkj+j2TXQptuKD3hck8NaZUPi
fBi2VSeDsymDRM02jThAFCq+4UgFu8yRWbIesTc9JbYhDgSE0Q2vy6mNwdRimww2DjVcrBRjzdRP
9aeZb7WZ3GLZEe5sc7oCqB+F6kUnSXJXSs8lTlBlt50NLGqlcrziu5F83hfWAEU/nqyRQK0KB/tu
iaLiHBDl9MHX8MVbr27JP/qlkz6gtVYUT3D7qGmjiq3+6DYLT0d6Ah13m86NaNJ1n1fZtPW6EkkK
O7zetSBi4QlEjv9cOHUFNXgAZ9E8a9Kt9gZWZ3yEEIaHvOkoa9rXidYxgKK5dV4BOzjzNyZT8e42
rV1vAbq0/SHwvOouoKWbajxNL8O6MhY5qYz+h9u4Bl7NrW1gXwOC05+JBAiIP5LGRCgHNkPHIhsU
13AMqW/i/I5tHI9Z/Zyw4PuIwjR8EZAI7nir82EJBZGIUc3xDUcu2ykCwmTERDzIm//88vP/Z9s8
TVf/Tl05f+bJX69Iv//43+5I3h/4TpR96U2SLi3FAozr37LjtIb+cYmMc9PhzuMrR/9TURHyD5v/
+drHbCJtKur/cUdy7D+ci56CQkOzEl/3P4K/avWvyXEUZJ/vDMvNJQck0WhIqf9VUtGOBao963Ze
N9nyQO9vV27AbSbmzR35zlj2WK2+LPSCRa+TgPvCxspQ0U8g9ftgL/2mHh7cqRbqXKRGpUfcMGb4
FUOo7E5EngkAFarujx2nRXcUae+W9BH6+XT0dESi1cHEHO7QEMr+RWXwYCHZLIS6m6WtHBgffRy8
cRGpIOwRAaAtQzc8Wn7ocYIhhEBMYezGLtk//ACwkxAW60icUc44Jj+mjuNx3fptGxzT2Ru9W6jV
yZYFilOuezv11H0SX3aOOMXydNPJ2AmfUMsDqAtgszfJbD2ZMfiugvE8KOLgbpvR42ddK+oY16Nb
whHy6xgDcQxq5I36LMhjHPdkPhhwTI23tgr0C6aSjz6ooYRNXujabM5wkSy2evaS+JX6QEoam6Ar
tzWsQ17clGll36M5I2PV7IS3ZaQAIcYUdNGi3EEKCl1rAr5R1yY6jUHWXCmNueHFs1JWB34Xd9wI
pmF8WTD9IaLzs7TlMZsq95Z+wPC6R/rrdlVmTcecbRyYO0o4jx3NhkCWmtZ56joPTE0cD3DwuZog
5AKcDKo1LD3nweUmFgDznCqdst+Lp69UT8lEWjxkKTHNdBdQAdyE7joHvf4lOie8ccN0UfftCJK/
WFMIRzsXTQjvounnz6zTLGMSLiachGeucv6GbC2TaoIc/RBYw/NSGnGcE8f9SRVDTCQsXkYo2vXk
E/svJ+TIb4CdMlp7GLyxzXjz1J9rTBvFyjLB8Jb4VCOzDuqKPY/XNv9IE6pl9wS2Quy+pq09HLtj
Ez7EJMZuJ+NQyr3B1J6pn0kvc+dntih/esxmNqv48rugvcmngrvfaqhzl8Cw7eBNMHt3US5P6aqj
WcE9ULUDe5umrzSzjzX+JfHtK8KOEQsbe0y3NvsbtnxGLupdkfRJ7uDJhv3PxIII5bMLIt6zGtqh
oq660wHQJZ/MG5VhG5FTm93ThknMzMai327nUgTpNqu6rvoKwvHigBmmRj1SedMmz27UdfaIB4aK
U+4aS3VhW4qGZXWHVpnfGJ0r4rmxjdp04OjVDmB3LTlvwDlwx+IORwmExZiEUCqOBEWrU5b6GpLc
0O4FTvsb3QTFuunccywHQhpZn864wSP1AcMmOoWpI3bET4cPGHxs1QKVfRXgCMjTZUDM8YbVa2ch
zMR3FuywpJYHK8uKfRqElAHatmLEn2m2otDJqgWZiWk5CRJzNGdDYH3SSlRqlc49b98Mm9nc9y2m
ES89+Gbxr0puDRvSJL/S1Itupjp8yltHP1QXTKudK173322FWR/4/EZHPg+tH/i3BdfIJ/272jAp
W29v80y8GlkiomWGKdRYC8oAo5D/bMPcuA/oqrnKucWwVmgRC7qW1qIAQ+kFgk/VW+AOr17h1cN2
YD1L+LBiTbfTeR4eG8F+x3SuPskO8lGQC3fn96bBltqar0Fm32EWOBe87L2zhCVTJXHegeadrR68
eqdi/dv2xdqxdkO9cQw1VKa2qWQUnXUUeWKd+6G7c9BlCAuRswEIB6SwWXAkhpeoGpMo6Q7hTU9K
1v2GtH1/IlYWbHOulVCEcMj5w3yeJ2v6koM1ol417YPpIOGzkMcW5zmsIQcx7YSXhWSqLefkJWDa
5niM36I5A1NcUVhPkKndqakPjyzKH7NLnyVMW27jFJnuFznBQMv79CYpZHWNY7F9SKw6OULPnwFa
EIWD2m9ZT01cfwlJGjghDfiGS6W/bwyMrT6q3JXTwAtTIMRE5sUnu0wFuQAbrQxz1tFP889ogdBI
jRO/Zj4DDqFUmgY00hNNvzjCJpbBu6JGBffaKttaoKwPsfBHMjNKnKfY8gDNCf/k6aE+In/VVyYk
hs6ouAEIgXC/4Mas2r48eF3QbRoJLLKndudqGmR4jqo43LuWFNTTw2FlJ9punc5tjn6d4gEXBffC
xXwpfoVbiWEKI/Swg94dX2cRSwGwTO7JW0L9ntuXNlKbRqCdRwEaJYQhkbIA88ZdXebp0+hTXyqS
hG0Yy4ZobxJZHitA63dOzF7B+t13im+/dzDC0ZKNqnlPhSmHpWWLB8vT9OJ1MXXfdj1vLFHk94Oy
H4dWqoNbpP5HazsONoMRI7mN3XDOXH01eqX7GszEClNwSatITt9W3vOsSdwWDKNFEQRTQEAH8qVl
icQuTIZHO/MZOPWlw5WLUv9g+Chv47FtVzzL9LotnX7bhBFhW6I+ZxOB+uISvVCi1FbmJnYuB7xn
S5abVhrmgALwyt03TFLXIpvSX+PvXtn+z5bZ8M/WWSIRv1to6ThxyK6TnEZmBADra86h6K3XEVAK
pq2xR9OGcB/61jaOGJFyGuxlkrFBJ2LfhjkgVR3TQkt9mavT2MVswCMxth9t4YjOno6438J+PWQA
8m80E1DxkzWCH34ibc4ZLfGRNB+mc6ojuyMA6E0Z7DAKEu4rzEfeFETRgpFKrk4md7R5xOAX4vwp
o8JZ7y3qS2wgx1Q2bQNaknZlOabFutdF9WCI3tIJDKYlDeh9a1t5ydEV00y5cLccMhgPjJHogqOi
5WVW7BO8oaPj3Gi3PToIfkf8Msk1XSvFS9lf+DlonNX3SB4RXaaKMSQnVbUJy1JdMu/PpSQ8kHhE
Td2EttdWZunZUlH6WTeFi+OsHqEQGNnvQJ6Zq3xcsmB9MRHz0Q/m1w7g7oE+2WI3jYv8mc4zlUoi
oZp7IWcf0v9mR8q51wN91rrwzYPqmfNWfEHeNmmvoBWkSYwjVZMhQ1NBFMj8x7rTJHpSAuQrOVv6
mwgSpWdmVM9QVd9CXNyPFPTCRUniVN13YnB3zeWhZTNrEaLrw5x2sVGaU111EG6mqBWPOFoLZHzs
KoT73NI990A2SdAGj04R67uaizF45j5YOXOc3jWpxaYFRlJYb4qwhtPqltRx+q1ffEyDV7BF8sVh
qWR9dkGmki5iC05DYH6o4gE7i2p1/6QTf0LOV8TXrAUEtmPJ4Uj7Ddxw2fi7cVm+rCCGRD848F3x
sL4ZNSdrFQ5s5lzSjnJF3g4JvEwcOR9Ml2jCf1SB3PuLtt9694LEBErQcyZFg/866sb7Xgq7e+ao
HMq1mZacF7DPbsiy8AyfXOeY+qnzFM9anCW0y5eiCqGEt3M0YWyvpudBkEtSU3E52wEOE3+2xJnK
oe4c+5N9LpwivMr4EsHas2r7eikW/4kq0ubkIVLlJDwyD8bPwsWmlnP8jPU1OntdMi27xbXM40BB
3N7Iyx4zW1gaAdopwu4DmiIaeSZAGf2cilI/8J2+thbmnbQKx4zUWJ044ksjD8lz23TtfDuHJA1f
m4xR7TbtnUFrrK56mVaB7Y79kwP2oT5bVhXiYnS1223iqO9KnmgMN2gkbAlS6H9FwwHfE8OWZxYs
5FuiAt0cU2s9OVce6KdypwY6pFaDYN110HLIt34In89y8nw9ddiwW6c4arfhQGZQgKbQvPJz1cz0
A16b+tKfbHEArrjA1cfCHZtrCw/KaezlF/zC6UxjVnDfNV56KrKO8DHG8pUZgfH5vUThUXRL5Q6i
jKEOEAxveoolVmYV5/XBxAlUSRj+RymL94ESiF6w9SDMxDp5Ht5ZMKAP8qneTFkO0UGO/sHi5/7F
B9R9jHh0rz0zinczTvGz0wTZVTA64Z4kmX/mYQpI2ZLOsrNcO/ns/CY/4Sh1P23Sn+ZmRFL7njpf
LQevtWY2JgjBzhHsMJwT6tva9IZrvf8hHcdeMOs7hbX20tw0t47p0/y1SObpZ4QGX63J8RD5Kxx/
aI5xHvKdlbUS2NtH9QG4vyi3rhcG4c4rkt4+2i7dEJs58ORxrCNeDyupmG4Xdjvt1h7nIcUrkv62
d/tVc7BdDb5FqyoBExkhqZ9VYev+2ENj8q7EJMfudtYQhz69yMNuD0w6/E781jWrqalQD9h8WbSo
4unS18h/Kv4kOOhZsFW0Ku4tGseeHR1BPgqyHsxhIEmlXy1BUMGRxj0eY9RKQrXxptqFdILDXd3n
9IrD3RjxkN07MlfhGesUDoVuCAk6F0syyi1lmvrn4Es0ZM0s6K91ZoFw74elIxhFPN0Dam7x28YB
5V3HeHzw+Quf6LtZmpxqWpQauML93B8s6rYkdLWrkPDN1p17yLlpYN/WCNW7hvaygwjT9tumpPaD
1W68Ukvuv1qGGo56cYhrUNyxTxF7of0IauwaoSAvx8WUf4Fjw7ZZui6RTTsXJz2VwZZ08htOBBLL
sa2Kq7jtrKtoBCwvs2IB8kDinvxriomoqb4GUbCLzbkWfF921Bj8KX7cFnNBS3xW5e3Bkq35MedL
dWWPMvwCXEoIm6o0aiQye/FogKhJ1LJ0wU1Sok2TuPSYClPbrfeWvRCyYUVikfMB0y0iYe6L0AlP
sxMNe2UF4m62y2U7gpPYkZJ9UdU871TuO1sCmO0JeC2fvKUU1ygJ4hxlqUpXXd3qN7a1CNnCNl9u
ZcGjtYHVTkLx6Mi0+GHVpj3FrG8oYblYsOxGEwudVYqCxWmz6mWfpwSDymktPJeBng/8ThYUVUaL
jWFdhPfuBXpXYLM+jRcDHvN2dlSx25ltSObxmpVrugllKB+rOcpwgkbZsex4QTY0RPVHGdJ1WPXC
Oc4opZu8n8JTzGp+I0hXsGFPwUZHpt7WQ2LOdq51eKBBsX5PE1ypwHmHsg9uaaouLw2zYJW4SEqq
pi3pUuJZN5Do9pnT0u3DNrcKzO3/LCP/Vkb1b6uo/k/+9fnfDN78+T/N3c4f6K2uYztwdBRXdJaa
/+BYCt9zmGvRZQnR+Silf3IsMXf7/mV/yQDIf93LAvFPc7cb/OHzcdck4n/vL/m//gN3978uIpVw
eCvj7qb1G5u3L8TF+/39+ZCUUUcB1/9q+oYGTzImsNri4Z7cF/clNaQ4rzhIy7/p9N/T/45+wprI
Z4jp/1X2xV1F9JS/L9zLXvOfOT7+OQCcSNOoA6xnHSTF//bPyYJ1wAzN17SV97YEJvmyFWlXHBJ9
dcb/imyHGJi0yFNi/Orcy3Umx9N4M6ez70LEyfEssSBKbycKdUEOxB1+maCv03uv93xnExs/gZBC
f/Op80xRUZ1Yj0eqNEvYzoFEJcbgqd9ILgOt82ZKhlaDz+i0jkKnQvYVafEC3+ZiSmtT9z4DmXgX
jMXA99Lgb4oyIt0cvuiZiJc6eWvDOjqOKq95sLJD1OvOSy8VBQnOtZXdsiNaQxsQH4FrkR6ZOYZe
Oo4aWCBOjr18KouJlJWklXO9WMYtNo6vAO7SdzncsLSrXruJ3FwFUfIhKiGrHVL3MsflTlkTMR+b
Hpz/AKhxZcE8uRsGRQqKSRafB8V2tEpQmGw+oiqQsAtjDOLz1Mo33dFPvRraXFB1l4vRh/9UNi/2
SMPVYRLkyPFGBuG1ykxZbEiF19Va11bzThIhfGUfDZAN9iqTmSyhC1LisfAQd+1x/PDshMiUiB1N
QceA/wYdsvgqihlgRuXNAHZ6hjtwQLbWA8Jd4NyPFne3g2dkhz1qcfr7dHR9a9WMfYHHqU/AARvl
Dfae7XPfr8ux1SfetTWjXDsHT+wR4pr3i5YX6j6NBiufpqyPePJxbxdGeJ+AyyyxzpfUJe6OX5WJ
FRvK3Tya4Stl4ESeZQOAJzIBtb8uvA60mWdr8cyQ2yIPLRMlEdjrY9xlI+YvHvrzs6nRMy93f+ws
WNuHW+4AWPJR89tmHQJp2Ujcrjt4mc60d43XkpewK0CpwoxcmHnLXOs2HrFYttr/EaUW9tkZa9lT
GVHWtLHjtl221Bd19sGxcYphYxr6N2+UmQ+jOBYp5V+JubS/qvGD+xEWznAiRAr6ubXNOmJ9D3Sh
n5leSGoFxRHUvJcffS+f43U+FM6vTPjIjzhGSxeGQyJeZJgUz5zo/nuKsD5tyiqgXh6lIDWkJYCC
44jPwccE/tw8Rsht6BQRlJ0dROsx23IvAw2DJAcYsR20/6vh6k/II8QlgdBcJaAWELwv5iUqgFbS
yzDss7yDxK4X6f4yIeY0IDUX+qSFGpOtRG2mCv9dDPGV4d5jz2vNdQz8ZQ6stZtHaXI0lV1TokMd
5rJ1L34pJavapQkto3cWZQhUBI2x9Eu4Q7+sqVkjNBI7GbNCXdOg0FKI91kTQEY35arBHkSP+cc4
G4pFRV+H7SbkByJPxlLj5+jKwpxTIrPdbsLaUcE+JAF3RZcoOPycbrCtmErg5zJpzHcOwcis8SLY
7tnMXdasSaHpcZW3MaRz7Moo+J6f+x+Lb7W8wlmCFbTOh/IhoomXgvo2H+5gCWLyWxotyEtkLjUs
/3Ni/+3ExoH07+TD15+d+a/VZ5n9VUP8/Xf+9FlJqiBdhYx9gTDhpeKs+tu57Xp/aKxNGBe0lsrj
UPvHue2KP4hjOUh0wncd6hD/mYl3nT9c/qwd/N1l5fwn57avLqmrvx6lksgYEqLveBylDMKXk/0v
J7efDW5N2hXvAuPfEHovxvX7uzqZyCSzEjn4uBHZrCvyq1W+nBiw70TeVruysNWaZyMiox4iQPO2
f93bl127xVkb0OJ7V/nedJiSFOHCm4SHuDNtXGPPWMx7eodYBq06+BmrzlCIKLrGoVkmw51bhgRn
efjy0XZP7Uy3lSsaANNubKybcVEvaJd6S4OstTODn/7CbeXcCuOUrxkg7Lvq0tYiFr+968fEvlL+
WFzLAVQzLbUzmVoWbvHrIBp1ahVcuczCOCXn9BZXwGrEEeJP4qHEyTC3o9kBvKrXLEHf/II/VgYG
M6SJqXtNt5SPX8eyZUlf7OXcHb34mH2GzmWvMhFfKT9Dv/kol+arbcsrDM/bXAWg0OrrSk27ZKzv
GNzvnKi8K0rLMBkuhzF0nibyl5aPv4E4rrordfoI2PCRI7tYiVLdMNFvowSX1uxsuzaiU57wvH5L
CTu4WNraNt/rKbj2uwnsY4O5redYqayPxhDIYEl9b7roMZjZ0SqZfpipecBG8sre5Bquz4lx7j2r
ltexy4+hY/Zz1T3LQWyjnlVhXd7TF7NjBQpUI8L6o6r3riB67/LeIMU8DARniotjz3538+uo+UlD
8aZq0uusqR5ElQJqLaKTwjo0FSZZ60iccC/xnST6HGNzaFzfXWGy9a3gpm5b+kn1rWj4F+GNLmpO
D5FOj0tKs8yQ0Wl4G+AT11DHIrlt2vCT3pMfpVpYVt9bIr1FUd7OC/XjGaa3gxR3fdltLAwmy/tQ
HnU8vcTOwurNbYl2WY/QWz/rClise+s57OAWr8Xgn+87i8iKpcwbaO0dzd+7LsKGHD5V5J28/KGl
MWPqp30v0j048hTgYWJFR8q39y2uo2AUN66RN2bQhLf1DtoTULKw7I8eZTSLokgK0ppH30UV+ed5
WK5U4X0kbXQXh9l+gvg0s99aeRX/UuMDmTUddOb8aGUf3eBchTX8JQQlNMj1NM/A4rAlDho2oTiT
xYxuNFusoo4/pPjkHXRa2m7Hmus9E++pfnBifk/NoWTwA286/sJmTUvb+FgOFC/hgYmyZmVP7lGV
b2Chxar0JdqJRbORuXbH4CpVmFZ61haGShB17lzJfZM1sfMQ9MMrjcg7bzxr9qzyJHwWmthY9jSP
Xfdxdmr9F8ydV1QbQvsmHwDRQJXuXiRmy7XuI8i5A8kyvJ/z8VFdPnqxDp4cOmv7B6/5WTAQuymk
bZQ1SYzPDGtZNSykj/i1wZt21y4dX34dnGHl0ytzaNEfx3TiaobVk4Gk5YQ2OYFBt7iV9ObkSh5w
7j2r0tp2dX1tsalYO1ZwP9TyZPn3Q9TwMog97qGjGGl5WvZlcdFuh0MnO7pJPmZP3nWmI6dBK9oI
8TNshhs3sF8xl3w7GqdfnYzbpaSTczBk386Smhl+ZvSdrmafBwEyusIsjZPxpTNcJQXuoCjlVs+U
/YwZ984N6Be1IDxbHXj8NjFwf4H6TM4X+6v95C9olnT7tPuGt29LT5PKhhcqM7GGUZgaY1AiTBKu
TZWdgjQ79m6qwM2Fp7osf9S2yzWY9ng8A/JgC++qXQa24eOjn1Ofl2uHNJPjXapk8uBVl9gmtF1/
BDAerr04rc8Qygi1K/sUYIR3reUaS1pAfNxKT4it+rYP+bQq5cYEg9IfcT/csgK79gMCMEwR6SmE
ryypwFpVjsObQx0K/ioQXkU7qyPes3J5NDL/7KsBZzjOQIxyF1WitA/MYsO1qYVc+7NHWJ8D50EW
nbgbZ9e5EfZbCFq/C/ONq8RmTMkPJM9x5AOQ6KKc925DXDhRuy44j0HymedtsMrqYrkSDr1cUXcI
1Xxvio4N2Fw9W8WyzfJ6nyPynMq9lWl5mxLKNbDpVwBEKXJsqfsT4XgC0xAcAshUEAGqbRMlrzzz
afmbH0W4WXoftcCuTnhY35p4eK68kPR9q57bBKIUiZo19Q/zpr/Edcs7VNV8JRL4zliwKTAopiv4
fD/GYfheepe063AilMO8EGUHXdq3HgIgiyb7rfbr8LNuFbhfkG0m4dMxXZXDho/5qovQlMG/LesY
o+gmx6dKOpkPyNi3ry3awtoukGZHB0qdnb4S9jdHy02jo3YuEK5PJeK3S4TMFojQ6b4o6JQosmVT
ptYPG4J/gXhzycMEJYk9coozbZeIbiw8b0qUKwdGG6EW1ubD8mb37q//y955bMeNbFn7VXr1uFEL
JgJm8E/Skpn0FO0Ei6QoeBtAwDz9/0Gqe5tUGXXN76AmpSohEwlExDln728bU9MysEahiCo6YUOM
CCMa8Zj1I94q0znL8vALQ/RnDJCM7OMLXQaPgxheBrp4UrJDie5rPDKSv4mqwdzAsTrr2JS+DI0o
96lpGvjBtXkYYgQqdmUm+6ECXoZgrzhDfWOtUmQKG2McHJbv/JayAMPrQAKxztVFq+dmLzAfkiXF
HcvpT6ztIA93VW71513s805P3T2ENAcgcR6S8kht4gkvOkvijG46+7dGM/Uow5wNXjT6Hdmkt0Ox
HG4gdLubvJY+nNGkw80Rfy3dxQ6XzWeuJ5m8zsR+pRZjcCgg2Vms3OwCTqe5T4TV7XxSa1amQqcL
Ph3Db3tiF7i/CHma1vAed92MZsFdmv2BUHuklPvcMRw8YY/1+NQk4iySyLyLAM2hN2CAjswDxwvJ
OuV/QYRzqUiKHFlGKMxPWtWtCMKBViLMiyh7DaoApgmjFZw004U/NLcNumDMVhW8+MygFQQbzgFf
Y2blYbLSjR9jRdeNhjzvlLfNGJ/NOD5Z2DqURWlbH1zZ+8eyS6mYO8PxLmpfjeedP+ZXfrusnk3m
Ouu0C8SusqbyukhoKQfOoTblNQHN/imes0daltjQkxNyxoybGXPBXeDZE4PeoE5N9rRhwSVF4XbM
+cWHpiv2DTHb+7hxHhg9eFutjG//U1Q024CwjJz/vFtDd6cTQYXofTu5atCeNqCu8c7SfKmnc7u1
XxOFIFfbX3vOl4J8RDsp9/+psn5UWf7fajT3L6/VJx/L8p//qK8s8Zu0aWIGDq+45wQ2vcIf9ZX/
G/YROkmSw4XnSSdAh/l7XxQXC4pNGBR2YHmej3L+331Rw/mNvpkggNz3wI5JB/nmP2iMLp3ID+UV
SiXXc008M3jdqAqdxeXyobxSKNiLgAZXHQbg73N4NjAfmx/a3b9siH7uvvroBByTO0C9GNiWB/jj
80W62pvCYmJIZdUMj5uSIynK+m3Nq7b9UNv+Sev189f5/Uog2Vy+lfBwD32+ElLFphhRl9kxu9RC
2iM0cxo3f3+RP/k6NEr4vRgnUZcG5ueLRNJvm9Zj8s8g8gSAcHSpppZlDutm+otWslyCnD78QHwj
4bquZaPv5GFAPMmD9fEHCql+KSCgN4S276DsIs3nPGiKJNs2IwxoRiwp86ZohtWaR9rpj5yrQ7Vq
UHAsFHq3wDOnx448bnrhZLpEHUh9Z2gRRAE0qOZbUJCmsw0nsNPrFEqwfUGzObvMBsdu953pRG9o
GYNoK2U/0sciReQhkOGE1nIYS+vCaAb+0EZ1C6iR4melzBiANWG4kBvnhB4vf4VIr6eCnEGknYb1
FSMdGajQwKoMv8Ig5fdTm38IUw/XQm877XDBcuze9Z3m73bMGUN3wO5CEFHbeW9M94DDaTsEEzxm
QU60deZNT6My9WOsgDusgzQEvURfKe0gcZZATzrPKQ46xpy/Cz1TvZfZUCw8lXF61YhLH8ahKL4V
eSLPyelEMmeQ2nvDnHxOwUHakeaLi9jAH5vQVibbrybgojJeVd94dyFRa3e4aihaE0GcMw01kmYW
h2TaP5LgChZ4Y8VF91j4Q385+xV3uqTz/Sw8u7yx28XWQrc0PSsMC+jaIDz6eJ0KuseWN/K1VEny
ylvTv8QTgGwoLxU7TFjZpCaauHpfPEvh/JotfhkTMAFThqgooo3vTJyibISlTzbvpdwX/jQh30V/
+RShL7mwHZigbRsxkda2A4+dgPbsYcSUhJgkGy/neojR8vVddlv2+D7WZVaIe0uPhoHIbWpeExzm
D2OYD/fIHKCoIaZL3sjSU7fKd+18ZyN9PUeVM8IYGV1wVsgixzM/GImEtlh40DbXo/lOPz1901HF
xNF2Tck8AcnRNbPQpt/0uOdJvpW+zvYhG/GhSWDPILVJyJm1c0w7tBNrQl2CDhDrUMjyujMD2uf5
3OJp7tuJ1qxVRbTLfajh8zUy6OgKBx160cGLX6N2jLwb2LZIs9yE1PgGJSPVC05qcGJGP3Srpmdg
wL+3qxl9ZUYoiO5alNJjatVvCmEq6SyJ1z8idAaHa3uD85ZVHbm4DYKqmfj2kQYTzB4ms2z32QVk
bQ30onNJhslH+L2l48dnDE1jXEdMlci89FVBqKmfTc+YzRFg5g1NuNVIJBYYljDnLcu5IqDpsK2/
WrEy5coAJwb8uzcGsWFYVN21qZ7vMlZ8+AqmG3/tRT4Eq1jF3lPhNO613YKY5XzthenyYbJ5VbZB
e232obTBpUgs9V1mgUhGsM/zb9ZuIDb17KD2CUQhn5QykjdfucXVVPdptZmqmucmUBG8sCQ1CYeT
gVPYa/jvMedmesKPczFUHWW2qd5GHiACcOzHKgj5tbKuHy4UEQrvvk54knqi2wfGC2WVb4Is9LcZ
M7l+49eLxyir0t4AvTOKe7Kfvec2NGg3y57D8IYFpy1OAzcsX5ICaORKuQ6hEVip2nQXVTRH6I0j
rl+Bp0TDjQOsRdGVOxO28KbjawpjuOT/K+4cJIs0LMx0LJY1bSw2URQ732aLR2UMRqzPQQXqejMm
i/6izINYbQl1yGntwdiEWV0NN1QwVbZDokfCUO1q1FkYFTYCzSEFnSs4QkeEbo47R4J7WpecTP29
VjKFrp7azrByURwcHdcanqxS1uPaKhI+k/Tp3dPW72wWM3RCV5JMDEQSJqLSgOkLwBwCaMhgkW1x
4NgKADqpLJwLuIggGzZjRvo0pvpvXhhuNArRqfexSmrLQ36k6A0sErNGXrUajdISfZS8CZ5W6mMb
E9gmj0lL2lCMOHpdRUyvVnEfxE95HSUQGUsZvSfWJMU2kqm+EnmR6g3Jf2irfbMbb3smM6Rd+KIh
SCvFh3+SlcTbrJyxIrk0caYuXlMxq7dQh4gGYyovvBF5zeKrjI7UKuZG1G1w85tN7bXiAVVahO8M
fs8mTgzznWjyBl69JRApa889cfwJ/z7nn4Ikz7lzTlC6gdgSpU/mFf2oM9qtckUcjzhOKPIpBPLg
1Whk+0zCKXQfatVIgbDscKUXvrroHJO8bGRjFdHQfgJtSsYxKYcFqYB3hlebrwNm2hthDS3hxsI1
sn2lOpTgZUh8O/bM9q0mdekhijUq9W6A5U9UREPQd5PqNlv3LlZTtCrk2mPgLDe9HVav5UDGEAMv
ZyOK1rpiW/AukHmYAzwKe0eKqPc28PfDoFKo+9aD21FlZf7gX06DuzznzFgjLiCRoqAZU1/ArsY3
QSGRbSKg9b5maIvctUUIC9k0BKuw7aKyojGOaulgEMbnAQH0TIKPB5Pdpx9d6h9TNe5px8P3SuK2
RmHkWpRV2kFz5dmJm6yKaHGmBkpeZuUE39t3yLymb2bxSjIuSm8h3Lpv7dyoa9kGHkAZMM/ntQCa
uDKYIMotqM/ilB1Y7TEb2+XaTMAs8YRaL1XQCGM1jxbbSIriFY+EpXmo8OvkBDHXaYczNYuyDTmG
rANJqwFwh2k/XjZzTW+n6vMCPQALsLWe+SwvjLKdbNfYvnfN6RIEmaiTK0R8rLwgt+AZhbZsHrMs
l5r0INN5BH6NiU5E/fSM9NIknKkQ5svsFc5THgThhWc7vbcPwy4/dnCqerq7ziBQtwKtXpmBZrdA
oureRYMihtwsPSa0qJeB4NLX6BHfT71dELQ08Q0HTpcBSp+oPZtah+zvgtSmipXJNZdwga5jl95q
KukYvNpg6uuS8OTs2mpEro/KaprMgWovxbXtNQP0TxTEFMysWTQHZZQj1A1l86rBquRkJAEg8luL
XRuIZEVwS5yMjA1RGB7pvQ7uaRuzjvEgVdgauyHRV2lkAyXpfSAYx5EUChivg2d04MaWmCFqnPYL
00k9Ipe0HIQAWd1ddUNRxijoSWSpS5vskLFwFWYMZLU0QHt83zx92fhKErHtbhCEmofUaPCsD3G2
hEYrOTiXNAmVzcZi2Nc2jix4HzpFuKuIASKtw3Y5I6lmYi8zZ9s/a+Fx6F3SuakL0sF0xUXs1fm0
mUYyN3f9aAFXLhp3fGnTioayZJ/MNxlVfrxJSX782tpLAr0fd7Q9Bflz9ioGzI4OwFs+cz9FfsMM
RkNbjeZOHwSwja/9rMkGoJu6uDEjwyrW6JLYgCLVqmHdBqau14YC2rumTSy/mdVkng45edSbguE5
OLZY1s01WlSlzjEYp8EWXI+DCVaa+oQBd4zkNsZzn21y7QqE3pbrvHqDtcyS5xZCWEhcF4LQVqrU
uUwInNz1IG5nBuU64xWJiWEUc9KVBydIR3SxWY+ndpeEYWKxBNlanIRu1CEzVlFQIiR2sDVsKs4Y
7osVUw7AcKYoYZ82o9J9VWQF4gyIPZ/tAZ9TIM4xFiF3tMK8frTCNLK2RDWmNKAH8GQvCVK/5gqL
b+Nd1bYA/WbWEXsy5zw3e/9Pe+JHe2Kp2/+air7qMYV8TT5OgJf/4fcBsAlpg7FvsEQG27QoqKl/
NCjsYDGK0obwKNw9Vy4wjX8FENOh4N/xx5Ztm57pWPzZ78otQ/wmXFpPdC9MJFCmtL1/0qHwfbDs
H0pgSa299A2EzYCaq8G9+lwCp23Pvu7U9xwqTJTIclsEIN6wppiHkWijeMrFIXZJFCd8EjnNk4NR
Ep+Dg2doWRVdeaud29GZlhP1BlYEndEE/2PA/8Be6Rs33XxbT+PO5LhUFcemC9kcdE9zN7IenOjg
2DeW8ZJ37ondhVsHSs6m7xmDVNbXWlsb0nka+6QEuCYVB4f22CPKOMXWlW88C5FMlZod3gSOSQQG
exgbQzfcOK7/HrYl9shh5feK5cxnJLTB/UV+1iIgjS7xjQT4xPtTSJCEtzA/SC9Gv72R803iJBiy
XFz5ZH1Gejg02jgIFoLFVi81S5eVoe8tQPA2PXoW0wIB0tJajImTDdvmxMCZ0trFxmMYFEvz2Cis
3PpZeyAS2Y7mtREsQb3RV/RGxBWl54M4rwjhLNtTB7NsG9FUR9cFHsIBBKb5/KrfprFcW2W0idlg
6nSJnDV2w5JtqTDa2dN26L4ZVbzxi2997KA0IVqzvfODrzGundldQlTm4EYL6wKoANmGfUecJ2FU
nDTPgUvczaPLac4qKPpNP4Kwxl0pJUN4mHh9/B4j0EKFiHNhYKH10nsGDpgu1Kos0xN/8lG6wWNd
GWyA52aSQG1K4W8VZwinyNN8dF24K8QJggl9TYMR2TLzlopIwsyhP9zBokDfjxmH5rSZ9EfXEeqi
n6nVSnmPun9FuAXnH35kBsZ4QNZxJM0vzQBYMgrvLTguCGhQb8sHl+BBvIgXRQ9XZSU8dZjkfBWg
DN4nNJYrMhON4DSPDNh/kTyOYrQSPBXOuaPxkuqBoaWArDJuAcscK6tnCNe/s/7yRFftYXTLrVnV
pw4PKTOobxZelgDPr8BDSZbJzmo40teCwBSDzDv6Rv0KX9+5m6cEs4CGqMlCohTN1xkRcgZzmeJ7
P8WM9paecJfCLCj9E683MVINi2Vya+XDBkMfRYDBVDbdzNl1DxmGmI7l/MDAjuGfUfsURMll6AFA
zLCdaesamdPa9G9FwmmkHWysuwG+sHNfOKfmQAXuA65agOqecUgA7mGbhVC3K9Wbqr6wt8VsILBX
bTGeTmG+ZT4VXDGbKU/xw69Rd6BBNI61b636lDCe/nkkdNUtr3vg/1B+eU7NLUfjmrQ1Jh9lPJ2M
5nCDLg5YW3Up6ChIcxkiINE0yp6oTvNmqB7CxDhYlO1pLokb05tFZA2l9wKjL/8F8EleJZWOW2/4
ZswPiflo0znI67C5HghmqKu4Ixhz4LwOq+K0kzcZM651UYh+1/XXAEMBHRY7uzuMYrjtG8QE6rri
5U80uik3Lc+oRU+SmGOsd2nraJsQrdbjEW5mOmFT9tp5ITAhV3OqpZmT1NuW+N8wdU+dul3VmXFV
ZU9ubH8LI6J8BCpv/WUMCTyXvA0+yC5GtSWxKB79r9ohMZh83Wl87YC4lWEGdJ43DUj8ulloe/Zd
sfRGeM1rE0VfA51kfg+Nb2XGAJmpWS1vEJzuu/Q6TUOWiAstkwCCn/UIJoJHu1xrC3I71ltEsXeV
K8ls9cwt0UNnxBWvSAQlEn5N6wQ46hQffDFctVRHIY9L0Q3AeeMShUecnmiBXX0aNP0uc9zFIQvg
DG15xMO1pOdk1938EPgvAAVWw8AdjksGM+aW544oJ5M4MfIh+PCCZojR4DBlmv/Na+fD7Btn80hi
w2nc7c1e+NfCqb9QyWHUaZ9qEsaw7Z1kFhTOqihd7O4Nazyh0vOZzwlvw1nmopVJd4ELu1nFTZK/
AgG4QqcOGZojj1cEz5q3Fo3xNaNrlHKu+YRH96Yl3/eZgF1U7mVgnUXIDxod7QMHsjNaz4YMK7iD
haSD465KMHUTXyw5tml20dJmfw6YIZuNdRoW6nyAbFvL1t3VBIlfVBXHYasaUuDqPc6KzjzBdd9v
0TlnqzlSN00RW2t62dw708tPm4HJAY4hLc9oQ48PbpuoPanZ7Z1T4twmVBI+pqHeNRPOBwuz5kk7
YqfWrhLoHezssS3JDRfEL5IsgX+rDDc4WgXjKxXu1VD0HJatnaj0iYDfU0AxOBqIhk6RlmFUYtxN
1GDfw4/0+rtQAiIlNYdBo89KVCWSzKOu44HX/kMMrySJB28VBck9SUtrabH5B95wLfOANzI+b0br
Dp8I9hcTZ0cVeSXTiPtg4t614kbhJtoDNLjSsz+c5rO9IS32AfJJCDvKHmsUHMSF198E1SCyIrN8
tZraO0QqNOeV7/bWWsG0IwMQLxHtKTPifYqtO1viRdPAh0V8MgbzQ9cis5zHNzwM/oZvIHY2hdUk
3VNCtk+hgyYbVfIDez2kHdDAjAYyJurUUS5RK7so7gGwxg9mOTxW0obiiYsra0mtLvVpXDRXRd3u
jEo9tN6wR1cLQMIe2w1iPR9bdnPCoAKR8oZswb1Ch8T2sqpNJt4uXfEYu5xxUuCQi9OOm5kY3ckM
J1PP/bEbXf9b4QftEfm3glXYlfc1PbfdNIUjrlTlbK3eUCRf58HEvtolTrcXruquGZDiThRKXBKU
HM5gpGJCHU0UsF9KUcVbkSbRsysaGjBGCRl8XcdiqihqibirODXUJGTR8ZxYtOvEAziJJHXt9rV9
VS7JLm6SqvOSVIh9u+S++G2WkA42xv09vk7kbu6SERN+j4tRTsrmP2mGrplKMMEO5Z6YR+Jl7Dxi
mtDMfpxjYwyp40LguAcPiwySie/JNL3KikNGSwgOZGx4R95qdZnRenwSEzjtQBXdGSg3Qm4aT8nn
0qQsQpMyJ68wVogBZhr7WPEwbHXfdQz+QZNFFGE1PKyW/fXgL7k66PoB9SxZO6yJkqgX0FDZDBYB
LzlCeZrB+8LI5mPnRDTHl9yejvnyudExLMjEWxt8QSF9RKMy3/dlNp12AssOaSDkVYL3OHOWLCBk
F+OT4NNfuEtS0LBkBgVp4EHXVO51tSQKBWqsrvko+OjT8cbLQ70BLc8qlbb32WQBO1lSiWTRE//O
B5jf+sFGKmJ5p3VIHE2wBC2wGRN4hhdoky4xDPFgHrPaMS76JZ6hXIIaYiCfZ3IJb1DQzqic4YAw
PkJbWKm6Z8Yfbx0ITXfwmYazpG7ot9UoQJxtZuQFwdK0ihzpNwfsDu3GkNkdwMyHyTLCfRBGAC5c
KLppu6WVaj17Nd6sKLeB65Zy+mLMhFAUpBDcw4MLtxXjHubwnJRzGukbwkhD5ha+i9QqiHfGgOSO
brK1bprBIPYFlNMp7Px4B4H2OkhRIcxQTM5F2/THytHpjcjdN4Ayh7bsHgadEIZ2TXvrKY6+NNU8
4NrS2XkW16dDmlQc4SzvJJTDaRiF8WUXBiQfDvpL4oc061rItixf8ZkYBTqHbqBN1ZwbIea7IvST
hU9H2GeSvDfEka/LZCJKM/PO7Ga8bSvEFMuBhLPhiZdxc2urVTh9ObDnyVuU4D2vU/fR6r37VJty
3Y5ISVN5hcBdHVwtztLsW85vuZny5CZMVXdlpuzEYZqUmzYxsm0azQ/SsB9KOXK0JRvh2MUNVG6M
D5EObnIfALwZHYmXI1bVGa5daT6UmqaPo9ShUz3VQZOv4LLa+6BRd5MWT9VSt9gUKZGXHSwbsQ2M
HFzpQ3auXQIUSdSkYArEOG5ijwfFDQ6+8nLCsvCuiRYjaGUUKDzHXiKEtO+jZGzPi0SQct7FQXrl
BapG2CTUeyrjZuPEYXjaEiQNDdXwSXgFxr4jJBhggrBlsmrBeux46dV5lvf9RUajYo/IHZVowYiQ
N6NYgv2achO1Xq82VQ7vNG+INlhBRtP4hqHrICOdqaOIyTubQL3a3BPVftXDCMwNh4GJFy4Z6C1X
8StCL+62Ex8IG1cKYRCW2rmkubiqBhpkRhv2uzozZXJEO0sj+wSn2/yIgZBBsKH37mS9p0TKtgwk
yRRmzFJb7hNF8ZKkOr4wXCNLFjr26X86Kj86KpKGxl93VL5Hnry3JaknbfJSvvwXiCmS59THFsvy
N/xLA+L+RjMxYKNF1fEDxvWjxWKJRWTPgB99CJE99Fj+3WIhEwU9hrcoJ3DIuY5Nx+b3DguaEotO
CA5ZB5nDAkf9Jw2WRUHwvxIQFP6WK22atwTi0ULHc/e5vWIZWVmNGMSuMvrTG9NgxcwaCq7S9KDg
lsjvWlWsP9yt/4NOw0QG4rooKGwU1K613KqPqgbwCahp6X1czbqnIYvFlV2xKH48nX+pO7EWJcbn
r0Y7y3ckfFZ0Gvzz+TJWneZDYVv6qrXi8ixOC9inGH7yWXDCW1LuYmVHEFKz07H0kZLW0f7vv+fi
evz8CWzy/BYSrUV6oISD9vkTVL7up3leonqrjmNunQW7oZZyR/t/WLtKZocCZTdZZJRkRaNtlNMU
UOArc0qLlu6G25IwHzsksXQcjyNdR6+Oq+Nf3KnlYfrpc3rYI5n0eIIfBGzc589pzrFI0bqUV6lT
xjtCDmCJlpGxH0r037M9a5ojM8f6wGkuEgODuznXT1YcAwUV89cuieK30u6ci9Rsm0MR5uM5dqrg
BMQRte3gOPsacfzO9wN0xGZ/NQBqf7QchSRT0ieIFarRrCOe2k3H21/8BH94CHi0uf02AhrTRHz0
009QFpPBuU/keIxw1JPYOa69WSaEIkfwotrcXDNrGEjRIpghLidzRx7OryRDf7y9tFHpCVmL9zSg
k/n59lbKHaQv0+xqgDd2zHP5wMQEbsDg9rvJuwzmiHrKbeNfPX5/+O7QkVk9ApMhsUDh9dPPihRC
abcsoqsF0biefeshj3vwa6k0NmzrwUnSxbceGiJGdXARjFYbq7+//d+ttZ/eQQn/jy8u0TahaFs4
zh9fdSC+VUlwUHDppZUCO2qIDR5DD5snenOfzOa9Nd2KJRDIhhsxlXgLE+BNVk+6cQX59pg5TbyD
zzJdZy3d3oTA59KAI9hZjwwz1mjRyfELfiFZWz7VT5/aZUFGSe7ym2F0+vypMyoHdmk7uGyTwLud
5KCJim7CX8jVrOX+f7oMfzt9iWUJl5bpyZ9ujk18EmY8f75kro+GtScj1uIhBdq56jOcAxbwqRfw
Qa9JT0UxQ+ssIOz9YjH+/hT89Cm4NBYwfh+HnWB5ej+IAI2sjUtdzfZl6YTmRch51nPy8FF3gX/F
4EfQ0XQyqJ64mt1VaupXCR0mxn9FN5vTUFY9SXkeqwDyF/rnod/Szw9OW59airNQPZ7EXbPsJQJL
Sd86P6Y6f73K/2GNdVHioYjE5c1GBrHt88ePKuHKNgMYERfyrDWSiDYKz1bqCTGtGWMSIa97kPNp
o6pzL6G2QY6kw1NPYz7biTjDwELY1zP4EfqPpseIT8PMOQepPP/qhfxZzme6C4XcM+VC1kXP/NPG
ZwdjVoB+7RhcFs2NLWW3hw7o4ZrJrB2qYKNd6dI7llM93lFr0GgrLGxLifZZahEIqDXKhRrnATzM
SwMm4A65EvLp7y/tf8Ls/psn5cP6tXnpXv7rvezI27l4Kd7/339fvbf9xzPc9//8xyHOcP3fXMlU
S/LKQjNl5vWvQZnhY3pEfolNEbfkMgyT/z7GGSb5wcKzANkTeucIunj84b9GZZb/G6cTXrkgAJDA
Exz8k5Pc50WL7YV1CmiCtaTl8R5YzucXIZZhZERtGkE4gfFbVxJip5WF5x/uyNWPdeEj3uDzXvb7
VQK2MWzGYO8X2fLH1aKtB5tWJ9mTU1vfGKm/r/GlxBis6OhQEmX6ynCqb39/zc+v+I9rguyXuFTZ
Rfh+n69Z+piA2pgc4CGc5NY0QuMGXFt4JtX8MmrtnI8IV3+xLPKzfFibf1zTd+BVcHhc/Kw/LStD
l0X4C7WxqY3kwQpi2GIqmoG0Ofnu77/dn91R34GEwYyTNeHnK1kVSuLI70g5HtVwX5WLEyQy84sh
InxoKkPrBGtDt5vAQvzi3PeH78j1bM59nMYdipOfl84AVoDEzt5sNfIGc1OJzrot4MKbG2AOcf+L
O/qH55N3h/GLaUlnsQ2Ln55PqZo2UpZot8icmRAkikmQ5cUnf383//QqXMnDXMka+91R/GE36yZv
IuPabYnRGcNzv8zjjRHTKv1nV0HNby9/+fdcSk72P+2ZTlk7SiQI2POunK4CbcNkt4h1+/ur/Pz7
LFdh7G2jg2MvgOz3+bkHIQgoPI+IiergEgJRGm4rJ3QPNZrsX2xNP982LuVxGXRx0vUwK/z042SO
7KRRkF89TYG7DiKHPIdCe784Dv7JVaj5Fp0B50Hpmz9dpZ2wtPhJrbb1YHkbA1AtnmbUZn9/2/70
KoSFLuwVVmNrua0fHoEcZEFm143aDgYZN6pIneXcVP3DqywnN2pKln0WdlQ1P30XhEqiKVrGfQ1E
/ZM0rEdrH3ZGI36xPCwLzf8ez1yqcvDL2DDtRVDhu+ZPZwZ+hJbzS0OipKnGbWGO6sQ2zOwpQumf
rHwOBFd/f/t+OpZyxYCnwKNDyBPnIu9Y7u+H+xcXiG219s1touh35Q3wyZ4+wc61zfQg3PolEkWw
h8eFlieW6miLPCGGiI71Lz6I+f0mfvzyHqMa/P98DNQdDs/O54+CnH9GlUD69RARBQvFtyIjztCz
V54i4K3rjKEAzZUNtk1h74asDQq6/3nkXzNlIJLUyIfofTIFeDE7b0bFJGgY5kdps9bRqLb84hBA
vwT3wSSY5b0fBhgZ6WC3NwamyWTDlG2I1kj+5/YkT7HFKyuDnFoOdXtmVpqT+giE10c7UGdfqABF
cRK7yrP3SdT1CbZnmIgbXbh2t4V965L1VMdIhRudwN1VIFa+gt0GZUYE9iweI6tR2CxiIvSOZtSI
7GaQhpqOKovGI3EpSLhN+G56HZWQTDfxVM/ThZXNELePtpN1/pknpkyiVTb6swrynIFOo/Txvkqz
uqP+ThTJn6reIp0IkWwwgTmmJeJorGJZ9qUOCpsxSG8yV0FQXV/Pc52JVekXdDf9fnlxXdBAIOxI
bAXlQ0df7STRe9mqyjsCmZkVGTZ1be89KK8VNTyvrgWGAJsRzTs8FGYH2BQRfOVutfYIjz8K9jt/
5cx9lm5M2eGbY0wRYeF3bHJPcWGWKyexJXgAYYCbKQkbHcExjN4NEVPkPKpx+VsIE/TbrcG3Z/SO
gmZjioQJMXxM9UbkG5kfSYGTZssgMnqOLRXc+E7tPBtMDWGepRPmklHQ6V2lYjCHPQZRa5GIkCB1
jeF6eFJRPX6bRcn+3AvMAo1oXxKTUHOiSwaA5GEVwYhWsGkeRTqBmGhCYvzWtVDemdsGhHLYZKZe
Iqqq3zJdO/EJGnlz3nU0eHIYfKh+tzaA/ENEKAgzXqwwKOvAd1pEq8QEtE0MDNfaloy+I8+8WOz2
96qkztg7CEk06n2k3+sxDYO9rmNIBaaN8GATsl9IhmI6yTa6iws8wan33EVJ/Ui33H0YnHrMiysf
UIVfXQcm7MjzPrCqvt92nl3uEybu1jqJ7WAZbdj42iVJdduMwxHYz2AM7t2sBwhTGArWZzKMdnrE
gqjzfeu5c7nL2qwnPbjzm3JtZxKIRgjm0l8PkfQuIToDu8lbgZxJTJM9n0VxlFrnuoV6DurBn9vL
KMIOyW8TuV9nO6+/1GQexSs1dyOO8IAifVXiVn02hl4aW6wg3vVUpXO6CkHekHukh/IWsBzDBvr9
9WVV2R1H485itkmMUQlm3or1F69PkStTsTJFi4dcno7OAiVlOoeYohCUWXleNtm5M/jiyZg1VBCr
Gy3s5EY8MqhvKfu2IUhCd02GKMsRPFN5DjrQevcSWLT4WLzwADnZBh1COA+wXKvtjDUSoxwqVda6
KjpvUssy1n4yg/y1QstDKFL54cZIbJBCblmSwdvFBgR+M5HOkTyDuN7SSA2abRAbJak6hk8gJfB4
TM89zI5vgxiZE00sNSDhSxI+DrH09JnWbTMdYLXhv7IHA+1OZbfRV2JEmgFmdGuKc1nXJMCwoREP
0sGiQJU7yvde6OLeaYWKmDPY4mnyRfyMDjW5n60O0fM8Nuido1oiIoiABW7qOBpvMW4jcoNXm5+a
s4Jy6E+Qg/kSVV5uJV4LuZpoSz7lgzO9Ytiubvw4S9ONA5W7YfoxeuitYzp2QOA16gGnsklScILE
PiM5gBigOs4CFB90c94qdKSwzcnhZtvirSBkKJKS/MtEud8o0xCmlK1u8pOQil+vChl5DTz73jnR
ucdhBzlt85ArDyuNh9eY4Xwtqvc26Y3jnEEZWDlTYD2B1Z8fizYbEUdwzqjRIhJJt4YFijAlhRVB
HJKDn+fUrzWcDSvzxFoHIDxnc1B4ie2OSFCwt1ode8ecbvwy879hQ1+wkIKzwDqPl7lRpPP6VbIG
fDXSzFCokSA92E1HGsEgMjiYETEZ6UqzE21tjGD9Nql0fBVYNnOycPTgLlV4ZQJkjk782ncYdpgK
JoAOwrbvh62RBla7rUIruw155qP/z96ZNMmKnFn0r8i0R8Y8LBtiyHnOfPlyg72cmBxwwAF3fn2f
qGqpS2WtNtNetaiFnuplZATh/g33nst6z2WVVGEVwJ3t9XN7KR0fK+DiVsFReSHQbEOGjNjj6Bm+
nbIiMSjwi/4QqQitRqNh197Z+FnvvUCuN6Kz2w+lF3kHcB3TNTzo2KQMw8dfa0e4QLrOtfUEcN+8
srNXKhtyl0cfWb33WWCpMufChn6Z1nmLbkWa1gQHgzRrzDrP7mY8aIrzsilAoaR40uu7RXQEleG6
c+4ZT5eQZUCCDweqCpanvBPyodflMKWuXQZ+lndafCfDxvxZTL3fETFkmasJWwvZbbR+964CWZu6
eeKgsGZiHZwhKpA/YuIpVpACDmbrwVLVi8A12WQJDi+2msYz3/40esFu7uYe+kTX5u6ZFYoEtQX4
rwQTkF3hd+/ZslxOmHMfYlHy1TZQJS4IdguBhZamA0MLlS49gUbvE28OwqyF9h9eowT8zSdhAzzX
ylkuW9Tcis+lzO81V5zirJ3t6zGKHETUBI0+c+Y0HtLzJrmpEfQgDoqW8Guw3fVIPtX0FXpbMmI8
ELU5QgucHxeizonRFgowQJSUekr7Me+T1Eyr9Tb67fY629EmCS2ep4fcq/xbH09RsN/0yM2CjuLc
bAv3VIevFREqJ92bAQYwQy7yEewQQOb/CN3e/djsvD+bhU+uo2xc96U3XQjZhgXzrewNSqKo8sov
n0L+ljLAfve9BnVMy99NlLPL47CTuW+/O5PvQIRSwxcVHpbfogjUs5UP4pSmQCXjFnIa9wqG6LYb
8EiQObb53r2jcuvJAhjtnCfuKq9mxsgim9dyed9wag672V35kk3YKM/zQSFt1JGi/GtiJHlKJaik
8OXN512BFZXbNm8eaDM3HH+1JDdeYJHJ8nzDNbiOdkP5FFpY/LG9Bt1OyqUFRg03CpPXmtTnE2R3
h6xJphxprGue1yiP4zsBAtZkVFmh3G9+0jyhOOBFNo4v3llstUCA88m5K8mBtgD4IeUE0rEi9sV2
WhFz7ZnO3m3rND2roY2vR6h4w5EIeBSTfost5GkmpXfK6tbO4fBSN1R7PiqMMn6bL+GOLELX4w61
BOLUQnbkVi1JizkV0wF7epQ0JFT3U0JWq28hWhnnkNQdmMAliC01+kTNaytWgGQn/VJ4EZY1jSES
mVnWuMRupqTfIIKFdh78VLGyb9XWw9eIiXedUzOPfAF4961325Z4ukBftM/z2Cb3zP6dFiebc5Ij
he6CmK5wcmINGso4kmX6w2jmbdyPeSXqQ1fqsj/YmE8Ruw6NtOg7G8dOVyw46E1D7e5w2Y8fw1h6
nBnu0NaUy8biRl2jzeV2Tyr6LGrjzyE60fUW6fufhGVvIbIQByxGH1NG7VnyRBFOMwt7jq9dBrp4
RGZ7Z7YJyp5X1BJFzzBED9RzM/BOJF7PCz3CgI9s8s79vs0RtBYazVy3Nd3HOC3jlYU2vz9lQ0Pb
xURSfoXYrm+XfpxebW/Uz7xr7deARAYFbZ1v+JGiUr5vUzk+FAmJc5goT0rJSnTJW98zuksxq09B
2hkvuaEHgqGY4E0pdwgO3SWLjSZPFVVtixbGU7aDEm7qnpfFgMggccmkiT1EL3kbi0+du+h8ZxJO
zpMl5hBuQEmJ84JMR45NsfJ7VJxN1y6JxEHKnD16hMyLQUlaA+b0wKoEpMIq797QS67bCQI8yMwf
GbakE9jQd2Hb3klVtkDdx/Opn/l+2YBGrE5/l2Kh9G1YSv4KPbHGSIYkAknZIJw4INapr7wxanGU
NdqUqbFq80vOa0xk+lbPPwENjq9ROTboHjfXfBbalkDwidS87oAmXlqea56CWq6gkQOw75dKWXW0
75Yi/oybob3w/G2buI3c+W0ODDJ0FwnPlUV64i3JzN6Tn8j1tgzDGVNdVA93ZaG44DyXlIi9ohs9
K/2g/U4wy06ZtUxAWgNEOz9K7LBeihLKX9ORTSwJwsvkfcw8CXQjlRvbZPu5xa+qaKxbGCZYkkqK
gFTN3Ums19Z8YFNRoxBS2F9TGKLrk+nm6GmpT9/MtrbK75im9RH/LWHXE8kA8HSK1ad1SWK0rUZB
pN0Zp8Wt1FnwS2p8lDm2hV4XYExxameYeJPzbsi7d2CZCIkY2A7AaYLeNGlDMDYmRNmjiAetAugR
vVz3ETRz42DuHvFc1qGyddbOSDXTAFD+r5wwI1QqcZG8emSQT1ycm/H3Y9BGqPkaF5cfmNnkwqwn
VibZodtlGCN8Qriexx8rHnD2UwIXXFY7wr4I5IjGLgK690q2aWkuaxn7dsotObukPCcL5rLF4UEI
pepYpMSx8ywBit/XfW1AvPCaml0/etZPGa3TVzJgLkDz2cy33ChIQTmo29tyGM3PjQTU58jr4Zq5
ra6+MVaMcr/oTn14ShVf86LxFICG6lCuFhbK1SRch2/DWwoFbQmjnvsr5MrEVvYIkzYoySTpC+g4
nlNCxjHLWxQm5Y/Z9qHOFWPBrH1ClQZUN1ahy6mT5NUhnCfUUCzbvSvV+cwuQspt5yTVJ/Zx8rxk
vVDSwTwcl0XE9VAF1AhJFzK4GBUggz1my97sm7AFCCT6nlhmV8wRutGp09FuNNPyyLQTcfrgWFzP
q3Zo4rxBooNf8gkzZMDDgPQ3bouVBJ5JbC+NVeCZ3cLWFmAimggmD7bKr4gO596OKv1lWZJEUxFo
pOaicTZilrvClvxkX5NMVbWwIgbsbHUGmbZ+ywc7+uUTXeBBEp0d/H1ujIXPpvD3MkLGCT3ovXIo
s5kOhpcVKRzKXj0URl5VCdFRYSvzZ7/O1857wl2Sh+4zNHV7263zkuAvQi8el/HTpoJqvGcGUZ50
kfhe9hF/+iMaNvu8bMoCMhL6hvetwZSxA6c5FVcLVB0uh1YQsFCJSp3ZQIz1TpcOaP3FxAw4Cfb1
9QUA3bDah6ECpgjo3+XbGOn6I3Rrghpq3K1Iwbe6w9t82uiRyhrBgUvIHri2ejO8WPZAvqsrTf9i
681/rCdIwJmC7zECDMqrH7opx4TpYG+ulnrU3y4mv09Vd1x0rhH0QH6sJ2wAE60+It9aNNQzwYw8
z1nrJXPrYU6yNmzWO+WVd8py4A7IthzvhCEGBmwTJm8QEo7/qmcUl3ub5HXcomjuuqzguoFJgFDf
33MMJNyz1Sy6c5S14fCKsSG2r1ACBhU+jdZwAk7ssPYmcvikUncUXYh/QiYbZ4fv2pV9YGqycrSI
0Ko9esI8Bo5Rd0Qa7YBPL/H5YpcL5K0gbnP/GM9ggQ1X9ipccvyK+Bt8NjEyfe+hgyO9lfwgSfDe
k8b/3t/UndcT3iK0YLYJMGNSF/kWB/MTmGIN31p7um6xsTAHTGWi/Pm+Q7wNh444wFMCV0s0EwjM
Lp5uNxdfFyUD2HM2s73xvfpuVBG2DU/Jbn0Dj4CjtJCrWvIDATdedPTLMAEHMvP27ed8HRls8qVV
VDNdQxAa3wOMMyPgsW6r7iXQLPvoCEXo6Rx5Du2lMknCTkphfuGatHxpD+2VI7cFtrcdJrledks4
RDQ1ChrVUmUF5l1+0TEB1kfEkEfX9gnQKyls8L1UFW5ql+vkHUjalYI22tMJZFO0YMQwb6cWxBYi
/Cpde8SBtOLun0+iMBTfqxV8wGf2t6OZewpH3ec98QLrCSQTsGWn+ea36BjWVENllJ0tPV3CM8dh
HUE+3qBkN0fVEBlMfIoLLGtLdeu281eMbjZi+mmIJWYp0bdfhLyvAULfyZPRpdNFibi03aHmXQPo
wAKpnngjPqpowvvT2eTHujzbiDOvdFwM61Ow9AF40bxnEXA3d74dMTNzBeAyaH4FeFAgDBaMstXC
mPvIvTU1L+yMQ5fIVNJSd34XDPWzIY2hP+beEA+XzRgE1YOutXFSJ9ReQnNOmOGl7s0G7QTB6NQS
XZWzDNh1nd27JEZDhAi93Uw5BwCJoBikv14fWh72dkYaWQAvxn1t8zF/YOfTe+5eT14iqmMRYO3A
5eRM2tn2EGV1ER9Jz1MWwoapKjyGx403zjlDZRomxOyePSl7SPE3cdiC/5JivFojeB8UxxbSjQZE
azlP2z6MWtbSv++s/iMe+KvP+u1fa0Kz8tfnH7UDp//379IBF2YX/4BRJi0eoPpp6/U/+k/vb6g+
sdCyFeW+OP0nf0eA8SeBHfGfceI57IbZ+vyPaiD6Gzt+vsv8b2yl2duG/5Zo4GTV/cN+iQUjL4tN
Jn8pIW5O/JuK8g/bnn4LZ39wwovZagaABrGDEg5ldJnI8zin2ogbt8XALWLVsuFI+vK+yk+k8Tgp
8ZDlQ5OVutmSJ5gYgX+Gk12G0JNp3C63udP2JfovpC7RKYQxLOokObA3Q7suNpIADBS+tpKHaezc
8bl05gSmu8UXGG8i7BtvV8gi4CZQIjSNwftR9ZdBPdLRngdrY7f4ArfR2ukQM7xfFbkPAH9oOBik
T2lRxn13V1ZyhIZqE1Cvffs4VR6Uz9VyO3otnKcQhswupKZPiWSyCXEcrc6+QQDi5NTgnWtfdTA8
Xol0T9qzhs4zfD3tlH+RTgLLVyum3vbQuXfMxqc9R3fSjzcyCrbdKPLnGWehjNOWOE16LgJyHOuH
x1+xayLLeA/AU7bxBt9Yb72OY5hD1iiS4qFmDRuPGS9U6ibr1DwIVk1RS4GYF613y5AgLh9sCz4E
PWpORsKnroL6axgsG68GrCRI1sRx+8VjUSb4DEHI+t1PfPU9kEs8JZkE4/OJXNnxtl0z9u/lEJlv
BXxi2Di8yOnYj6BAbn0j7DMSxhiHgtFpq8M0BfN13AL6ugVSx2TImlz3diBmyjrbQobTYBU6xzzH
vb1+1US5SMKEQvqstCAcDRMoLqqnoUrwR1iGVRhGizPbX6r7blubs5U8B058Axdlqll1VmgQvEez
thOlISPiFi41SgngCUKSNkLsdpPrnvcPBNT3qOaeHhQhyAQvuCRFVWEwKFluYsxIqPMy7Gvgf4xy
oUemsRePTBWTTTLhogzw1KZ2UZdL3t7ihDOdA19Ee+1TuV6Sh1BS8/qeNucFogPW1/0aWpdzFbbi
qPMwvmOqFc4Xm67r8iLMJQuCIVfzspuYbI6HPAbXdBaNzdCdk0m8/lLr9o3BcT1oyAs7cJ0z1Gsx
30U17MeqjRnnQFySV6ZtyxuLBOKDCvywp40Z25vZ425k8rOdUp4AHh0WAEaPdF5YXnpy687Ihl/u
i1Ka2xo+585tiNe8iadhvl/7zoGLPrlds2sBj704ltWdQa4LeM/ISSr3k2mto7/MZBb6+Sge3R5C
XFpi7zhnyODfazdi/9sV4c+cJ2w8ETw35iWkAvSpsbctyATCYea8ovfkeeB1GI3iqilx7HjAe5hx
NY11Vc+N+hFCmQIoPvg3ccM7Pi7ukE/4n9xyaodnkFCE6X6WLjutDXs6VfmpoR8Uuw5SSPl6Dmr5
4HDw6alzw2AlgcnlYTsqduQRzjymoL7hw2ExGTsdO0fPHhRlV+msxfbmOu60upcA42z1mEw1WbQK
t01oZ7Kwanfb53rceuAzmIrn/luOK/YeAHhNjut0N7UzziRbdzW2J6RW8TJ2e/DrK5gkLdhOtJd5
PA8OtJBw0CRI0d+x2hy70QYrq+HAHGSyojTOqCp7XETKbp7yAn+hw5KJUnZ9aUnwMh4T+zFyYJHI
UsBThYYGE6aQfjHQ6FFRQj7qiPjqC6F6mXZuuJa/CB6cupeEoUD4cxN+3zzFjGOgIThMpK/B/lXj
9SkkrtonNA2OYMnCsPpuLPW8wjit+xH010oiyujgqcwZyPya8bQXnNUD5OOk8tkGFDSgvd2+lXy4
oL7Yw628+7syEPLCW4T1GBvSo7pS0B6FbY14QHM8GKafNJj8RddbMIwXcRPGD2U3FDvg4uF+rDzm
XDqOUcImhNmcRXqdfnoe/vB2dBlTW+yJd8uKCayic4tThlPOUYOwfCkNC8VCGRhWdm8ne7ef7B1U
O2g6ZeSfE/lj3TKeXLN1dBuQJl14NIjSz225VmxrjQ7eFoMvCSwNa+eZeRTi6fYMC3V/lXCqW8wb
N/NE5UciXyICBb4q8HY5g1woe652kSWz8maP6SYH34M4XBEP80ym2MNmqw3PaTtfyNn+Dn3LeYok
1g+AFLiwMT5650kpuxdh6rCFQjUElJnRu3KaYXwrCw7ki7leluEzFx4SVln12tmzxuUDD6NoetHu
gjq06blzf1Z0kj3Qpa6nycSn5+fXehR+8dmg5fgVhKFrvYZ6boorfMYQ3/O6tvIdXxCGoCuPDBW1
S/RPwi4rznwG0vcMBCVLIVucArvC7gZUnLapiX2HMDR8HOYA9ZCNBivV+FpUGxnvTsOZSsSoOtYu
cbfDqMgjKhJsasQpmjsc0T4pJsgMiL4kVjs5DweajGaPAdE7WC1cI8sBJgEXeIAFLOO3gK3qblh9
4mBsvp33LbiYq7xuwgc1bmjJpiYp6IMdNuhke3fWmU0m2BvL4Q11P3bbQ26thhF6YBpIIGRBZHNe
ql9LaPPhn3Ul1w1cxarZPqYSnNdN3hRrhOAOU9aRYBRz6bH7vmolIqq0pnhmY8kkzWykPB0noOl8
6wl7JTLqtwLyP6X0X//fSvq/xvn91x9L6X9U0laY/C0OAz8IQjeiYPVtxFK/l9JWhNL2VA1HrEgJ
NMF18I9i2iFnzPWIKTk5W6Iggpn792KaP0LkQzV90rKiSvP+LQXun9wOvKwQmFXIY38C6SQoVv9Z
rmTFNfrDU4JgtzrtfWCvDWyTrThbEWqU55Uib3C0yQpN25bNDLsaL96v4OoziS/1qZrkcmFXrcBU
aO9hdzH3o411bmVVn8Kz40GdEfhTS1hkIrhb4inuD4xV899Vev957v6K9PT/6+Guf5leqa9/evZO
/8XvfZwf/A1VBMJ9ZN6Y1/7w8PEnNmY2zyahhlW7f3ou/o5KOj18HhY75N14kPic/7eTIxuDzhDV
pW2fxL8I7v6tlLt/FgqefjDKTdpI2jjb4Tf9k0raGhw4ruigUgre8lgjxb2aQzIbCFT6yFXc/ltC
29OP46vINcVyDFm8Hf7pWfc1OaD5LMHSTTmjEhPKFJTI+Ps44V/bO/7kYfr9x/CVdyKMTF7o/+nH
lADpBksooJRDQmjEMhQXDVg+wAiNd2nqAjDsNCGosEYXCQ8rnpte4+/7w2Pwf4jef/sp/6tD/P2X
5eBx2Fmf3Jr+6VX+oUke9WDDP0Z+1zLOfa+FXdxvzXGr8/q775FoTDNQ19qUek8kSHizxaAUooFl
3L4bG3kXRo37Fpwy45wWKuqxc5zmu4lc+TAsbfCA0qCG36Oaq2qyKBBtsP2XjsVgIIvQ1sVlksfw
6Ub/vFgWzbzM6rGDwKfAiW0zgKXXsT/jEXIPMWLItlKsLIe+YDvFMHl9Y7B6x0YqvwmloJ8XrEOB
Aq1PEV0wMSKo/xiqnhJFonUsf//8/nOW/PVkZfvX46DdV9t/jL9U9fGXhy85v+Or/0v//RdVfv0l
o/bq/3jGnP6m34+YU3zWSYDN6t9B+c3y+u/3G0cFJhIGQv84f/5xxAR/O9133G6UH9w/oOP/cb1Z
zmmOhP+Pq4+vqX06ff4NXDxjKU6/P0yLYh7/2IPv5pz+wRj3Z0/twurNsjSIMgKSVyrHwoC9mQi9
l/039naWZZORSC96j51Iak6JzTt7dN2fElRMw7R0LYq0FQlobuxXTb7Lx7A8x2vGV5gRqACR0m5b
dWT8Fd354Kx/kYYI6awhO3LvNQB+92uu0QnVIzIpbPrM1lJCwuzzgGT4KKtouCjmQBOGfKPsmBFS
uFZXOAxRky3JzNB0Ntr9wax39AjaEeKZBVpfsEGyJdnweUFT6y16sw4GJWl5Pq+LUulMt77BQN3C
D6Q2UDSCRMWXfRM2NAZgij/RGzZAFPq+vJ5tuCa0UKEoGTBE40XPjJawQBOi3RjjlXVbZ6CVw54Z
8mdgbmxI/WCbz5YgRrVhqj5x6GyUeJr6ldwVy69mFJOT1b3N/mZCimbHPdrKpa3QRnYH8A10Hqs+
EZ67SAMigeM0/BiI5JF71lgD+EUg0fxbeV2xB9m6miwZAmOOfbuxpHOVliz41mR9XTtSglO/qbFH
gzARbzHCBGe3uCM/IhKL/22QUty2rmk6oEFlDMS2cFEYESwaPfV2INBMrwojW6J1/aBwR+XZIDfG
DFZuV9shMUh6YVnMsUp93++BgqoxcA+cfII3xq3nR/pqJj6whewnWTfBWxUhhSP/RMUvwVJOy5G0
Lu+l59z/aFDMQ9WKmDNuo6i/vLFYXhYGNTEPSM5iMXZC977sUWxE88KiuqoKwBg6AS8CE3NxgPlJ
z9R7BnwjC7Z5xjHgLFA070uVD2zM6HSs/Lxd41OSVVOtBBI3k0Ct47dFlOzafrDj/ZLH9oF9p/SO
nOenPDNtbmymL1t+dGRXdmfhKAs2A7mqL0avIJWkWlC3qevTZhhRxryhc/bFnNNguMWCDTBaUeKl
qNSm+D6fokFD422YH1wRcaC6BjZWG+Q3I+MswDK2z7/jhGillxPG2zuIJWjWc4LUG5bfpDuY4M24
Pr9nAiqDPVzDM3m5MY1druySee55To9rH6QLrIZXPMywpEXXRyhc0D9cyBiVQlYvJ3Wiaqxo2oW5
aNhNdiZwX73OZ9aIjAeJcs40mYZsjLcVnCFDi+eF3g7RTOeW+ZtwYaa9zEPorjd2SclwSfh1Hbx2
xGaKy25lkOymch5k8r4hmKkfxGm8cdAUPD56b1cPWbmiaz7aGh3/jZRztFzKBmoSGfIzi6E0Tyx4
3MuMJGe/TuCKH33UJjzidV3DOCcZ4LbmQ+THOKh+0UIqL/gprBUTytwOzrSDtx++t1Cr0JB7GyOU
QiB/hsO7ihfGxiHM5WTUcE5I/kas1pr4Cq0ag5NIBagPV+Goc4RJ6stfGjRXKzlJQBpbz/eB6vXa
uk0sBq9pzmkDFzIvvfkXe9PtEbhKpBBJxJgOtEhkde0MtO/7cBna6cHuWM1moo/9+2jt4+awKtk/
MAl2Gj73krMpcL21TlliqquSUlB/F+6mDm6+8M1GBsVcpGKfxE4ZfBrLMOgtj1xTdfsYoKl4qJqR
VFPECvQqxo67MRsX7GeQ68GpHfCJBPfNZKaPrYrnVwdl9kdJO0yMMTv8d2aAhiA/zx45aokf6PP3
QmO7OfOa0J12rEfHNYWvz2toC/pp1NRhjdqcBGQCgQoe/mwcCfmGfL+JiyWBNZNZuK9JVpRMO/gK
DuaWR2DyWXz5zDUAVLTXaNLNaRNbbhFuATfqCEgW/a2KMfpzHskhMd9yDh2S4nSjMQAUuY6zJRat
OEw9FObjstjiopH1QMxSkvv5DcnQzTPRBd2416HL0ZvkdngnGrQaXGhVU2WlKsB9sVStXtWwIHqO
DJoqpI7ypw9WONgje5Iwl0IxDQ+DXcqrYIPehcy8DTWfn9v5iF8GlBVmtMcXatrZ7J2lHK10dqv1
J8HzhPngCph2pVc75tqRRXNTyTb/Juud8UMXF9tTX6hpPbK0mdaz0FvaMc2Rd9jg+eaWMWIEK7/S
1IuIiOoN5Wbk6CjznYUktw569NFj2a9S4t55qY2YBL9XrSqS5Vntr4RySJIQgsClOiwx0yz7Jvdg
2i8kSNxDpbB/9qIa6r3jRuhKgsXkWSXz5aPyLbu4GDSCgXTUSXLKAtTBlJXlHD3jkpll5propNxh
3F5mCO+8M8weiMHBG7Npzr15bfdlbRT/tnqbgYutotSvkw6Go4uGO1MwjcMzIiUkrH9pL92u3VbL
yfxlCiUcShEdNTiQiPxFGT+RMMJnOK8meRCMedk5oYp8R+RCshg6ME60FoHm3eQ6eZ6Z2vGeFxIO
iLlaBYAvWdtvNQCgidyBiu30xDvyTm0TgDWNlP4purV9x0EcIaGaXK5e4w0JyunOs54YK5evWzMk
n5Cy1+5UDDRIeD1Aymkw0IRmUdLa3KJlfI5XkdfTCLZiV/aI0JVorLlBQ26jyYHeuW48+xq18QRa
otu3lWMFjzFfnnVnd065YQiRwN4mPUztVcT0vc1IHrS+mmIK+4MkWcQ/FMqS51sRr0xtfacIs3h1
kle+af0tqER4pTFiTg54tle3bkEOUFZzYxN7quv5Lo/Qvx41TEj8TIoyi6VT0TFirURLAEfB8YSU
KB/2Xkm4KWp4p0U9u3Q2CDtJm4Z+ayPBtetnaKTVIKlYGq3L/FA0pbhaWZzKs6mBdr9bQ97o41Zs
eXdDeIz5uYzICY4BGWzf6Pk8HoapivU+GNa8vZp0HOpdQooNFhtPfga6sn5gXC2eClNIMGBqTd4l
EQw+A1phvoiEzefdNsnhZ66tpD2sm+VdQVaallQZH+o0/2N1tkAD/8VCPUbVJyzQ7GPuWTyjsQ3Q
YDK2fJkdKKapcafoRrApmbNKc6BkQPqxKUHeqy89TWDIntT5/MIGyOvth3FRbLm26nPFneCkG7qh
x2kUw1uy6PqzUDppdvYCfZJwJK96G1DlibStxu55hkry1UuDjn6tAOLGOEyexog8XFDu8y8K2VMu
orOOH1zM4z1eIk2EWe/gm6hHWb9UQeV8u6PZHpN+2M5WBqy84sFy3xbbah9my0FDBLkfkCTyfsIe
kKtSmk1F8j6IpfhhsE38ik6CvUzj3XmXG4d1NjcmucIUQImVk7kOqDAZ458tT8q1juZTtEhZM76q
vVXBD1XkscDtRVl2WrnFyBFMu6UGTcqwY7ZOrBtmLvkeotwcM9NIhuNqnOUTAsn1rEXf0yCa0vHd
6CO5THHnzWSXb1vyaADdEyo1bebc4dgvTpDnlZS0wrbSQiNJ4myO+pPexIuombxp6TFZiGDcy9PT
4jaQFdIhrESzj9oRExCb12BFPyzVl3Sn8c236qnLwrUnp3EtCQxHoqSsH7lu14+wD+2nmhNDci8o
Egwryv1nUzcjtjR0prTZKtzOtg2VfFoI0jlJr5usPMvxyZk99Ac8Jw2qayYnyBj7M8lkPMGUYyC1
Vc7YsFOyGpWcqRo1aLYNrLfSLWqqJUMTEnLeI+ADKG38mLALIS1yHXK04w5ymAv+k/xlqPDdsG8p
jbWLuw64Ind34e0LNRj/Wou8Y8WRbAAXmbGsVJjhEv6AJcOgwmO1hrJtoWjPFtVKN23iDrUTKtP+
S+slTPb5Ssm7c+PRp2o1SF5TKyRJQfGUsIH3NBeQVIv9Bu+MXnAp5XTKM25ZhQN+UTHoWH7oHtOY
98rnLO+cpgp+jrHlFdk8w+QBZy1ec+XObgriRcV7BeT6pWyLIT5Em1VurHbZFuzoxfyNeKJ8/dow
RgBfReVQZ3IaSATg6zKf4V9An87UdGUzSZYKqeeF7SKBpOnrd7H2aSXZ5BlGKcKJEcUNIiwPPopz
s1vygRaTcOKJx0gJV57FJE+iLwuUrdKw6TBk+DNnzWEKRM1SpEJOnAZlwb6LVPNWHiejRyY/jooP
Nf4gnQah0jQeBaEYKXT8AZq2CxrlxgrUxMqDxdM14sDFPdRF7PTZoK0c7hzCegDms4l0Khaw0Ae0
TJSc0eKICQFnznaVrX0VPgqP0KmdZ6ESTqN1Y8WBFI5rik21IgCkDxfyMLcG9zAAGsiKi9eG3bmK
RYyWD3hkva8X47FII8qGcnzLE1CE3Cyk2Xu6644UNNOTFTZ9c5GHdixSAloajozGkaegSMkpu+C7
ukm21gPcV6zWg26pbo/TSFRQasK5Sa5n0xsibYqYX61Zk+SzHokxyIbo1Bk7J/fiQdJwiKwMwskw
83OG6kz4ankeRMN+kPU44BP8Aq574ZZ2UjzbyaDsvayadUhDIADUsCVikdQIp5p2fF+I0NgmEw+7
iFEalp2Ca4h8iCrpj4Pg0TqMIandvLlxPRxAj/L8+h6K9d0kHGHt6AqJlVsCkDjZiEHayRbsUNDm
nUnkFyye2VlNrWjkmRiwkJ27EZLbs4KLub/BYTXWZxsRmy2+QGrgM+5/YtDw6YXlntmxUefSxkqE
h9REYaqG058qrcFxxU7Fx+xiBFZ3RWyv6GTDZHA/WRJKeZAhkSc3ReFvxKNYhRhudMmCJHVEu9VM
gdlnnkkyKZw9LxBrRDMWpP1swUmcq+ZAkfgAj1eSzmuC79peN+cYna73ncJe512UvLQtxZgRkJJL
uy5uLPSK205vg4RNasxYnScBXqBdwRK12lubcSsg5QsxWovL038/LWg6d41o8uAg4zpydhY+0/7o
23kesdXoKAbTyh3G+LB487Ser7qPSGGSxl5uWGvjQ3M4I/BB9XKsnvJoEDJTFdbOn0tQ8DymlbNt
0QOs2ry8SjwRkP+zNpM+kLxh/TByGX+jm9ciW11WeAe8g3n+NEuEgjH19EyCx4aq0RwGutyRTr3R
cs8DNZwEBfz+hOKW23zVKPb5WTt4W08oll/EiHVCWe8GkuLLM5SQ0tm7QkHnScQGYXIqK2fah7Cv
6v9m70yW49bVLf0uNecN9s2gJtmIlCx3kts9YdjeNvsG7EDy6e/HXVX3SDhKZRyOa2hFmEmCAAj8
WOtbP4sWiY/vVZW4a5seQyjVv2YmNGtbhvgwoFGWWv0y8EWFehkOS2It51WMkqR1q2KjiTwzpy7V
TpCXTUrlHFnnsjZA6Br+cjJXM0e6QVQz+m8xu+1tVlRjj05WG+lpDuKiB2GRhPwwejXntpaztlXo
gdYybhyZgQSbjIwjYGOdEr7cFk0ZWsFs3Wv+PC6nTQzZHFuXhKcDRwzdQw4wHhNf4mgIittyPGLW
Yenb9atGjP1I2eFEqbl/57u19wHHdVXB3i3Hv/zB6MJ17ic/NBlR7hmNRdecau64OTdY0oEcN/R1
WdvLY2bo+JniNZ9tdAOl4M2sfvvJ1ZsAhJk0Bh1LUFAv55zSIHTXwsNXTNIVoAc7W8sPVAgItUPo
695ShGvkEWOwS4JRn1ff/Rm5KhudYHiXofJYbjT2ut8yDApfcAgsLYEE9FqQ+Y33l5HZxc8FfSri
E0zS7LW0BYh3OWXTnWEbGcYXk3ZmtqSayOd8C7fF0Ig62u7KBQt8FQR/ESCLsn6Fkwa5lcUWn5Lc
7QXsMjJiGPzkvQRehy93mnpj+dpl7A9ulyCZv3CsjIy3dbvOPrKCxyF4LCY5cvjP2ceYv2UwbWDU
hZRHPJftiPI6zPAHsZBqdGOoSGuqCZQ+uRp45/mgtS41tjAejbmLOFGql/xhsqdODLeU6vxq6Y5j
ZRftTRFU7XCju6NDqVZzkr59RE2zYkOikOSeHY7f5a/RX01ELqW3cb00jVrfyROi1t6knY6X1Ikz
rDgABWa9/mQ0lSPOvjW7gJLdws5OiU/JqL1p2ArjLOrtUeDA6HH52NqN7cYUPdMpBaKL4lob+QIE
pRuVnkXYzCSwxN2xF5zwnuFSo1BhjdTHQ7vGkNWFOSps4wfQuGB6KBO98iM7jR2bl+2S94dNdJl/
95NNlt6hK0d2lW8wnDpNSHGAxLFDRVYSXx42ySnTRdFKf/yVBukk3+ptx86uszx9wpkP8BsFB6v2
BJ+clKZJzPaI8EH8jPNuif8igagYPxUx5zP4dzDXk74wNi61sUPd9EO+HMAMOzbiPxgKn5xk9TkG
AgeT/m1mmgSLzeQ9u4+gcavxhNvBBuxvD0FmUsa0p/x9QtdoHvggkd50gEXSEghqiIFwjVLc5cjE
PlMgmvNwIl0EnLU/eu90lBwUw2AFHmwNjizbf+GehIl/jzg3wvNiBKECMSj5G6chJamVwnJa/taX
WPxum8z4Mhg5VoRMCh2CobBZHmbCTVsm1zlvw2Qo8vQUGPWq3doo8wAGEyR9j/evM+7Q7c1wZVoi
So/SsMlTn63an0PfyrCrIg5knWywD2cW09rlsdd8iN6yF3K4Q/hDCIdPe7OGFYXPqgiWY3UCrVWY
bMuM3jxCoiImORt18Q1gdPq3RlBDcBywED62WKswZxttZZ6XGtbGMSgY2Lf13KQfJpMrHWOJWQ2v
QiIPUkgiZkgrzM7UNGfnQ41fFYPVMEB26BILo97GCfi78ev5S78GUjtlpLH66KsRUTGv9C2JS16c
/TEohPIIXgo9uuqcmSKAifxuCypMIGgjHPslrAH8vzAtCOV+PBjGOV9k942cy5YHxv32kEts1Cdj
WIxfbNOSm8wri4einlPUTD7KunVwBZpLAgvBDzgk4Q0D7h1q6dspizHJ3D/pLZkpssc3cKA3sxuf
LUPMx7Vdvb+aWToILBOz+z1545Ycok/Fx8XTh+Tsr17+Humthco3Q2CDoc5z3se150MKotb+QJZI
gUGxzNPfAwvFB4oitNE0dPJxCJYRqyzs4oKGgfoBm6+tucU5Zu7NGc8cDFR5dtN2/rgcXMLd8dRq
jfxaOTqnyVNrr28DL0Ob280ry0yN8EvzsE45e0fOdmAixti/JJuv3DZO2VpYP7UskDMTX1v92TRx
vycryU74x7BhCqaLey12+IhnY81+ZkoEQkUstuy2Yk0bvtisiZeTaBLK/lJb5Cci+4L0Nii1RHIs
lUGhNg2+u0db8+TbOdBQZPLT+W92U5lDGzf+PQYLv+Ls1aip3Jqtz9kKHfTWzGwoLGTmZH+cWsdH
BWaf4xundTbQv5WzWs6lgSMpbyG7cdBS2Pkps11hnzVqJca5Yw5M77oxaVgob8EHDdJGJma8IewJ
DcemSQTKsiQp4co3eUbqEATvnph2Jicb0yWV1wNnYzVhwmnjsUQm9hQOeAe5g67puo+5lrlfPA8K
5M08VcknC7EifQmaRn6w6m7+aXWsAg95XeH+rhvsbVAq/VG/SymvJLxRS34J2OtwyhcP2f0UG/27
dqxIjiVPT/tYrgk+WmRrC2DyftjM1iUoh8424nHDvRjL0eo0NvYCX2T2juWh/7Gdwa2cZuqNW6W+
DwTQAyQ+Ed4yFyhRKdJvgBUS4uEny41W+OUtlFkqxSQOCUFZx10wYgxTPlYIb0fzkV2cdxcnLJfP
vZ0780mPW9g23cxp3cGccmPFoVjj7LWE1eXfew7l/+Sc0ZNgX2G39GzCnR7coR8w8ksD2V1F5Yhk
Q78ZH1CEB9oblwZ8NwQObhvc6Pk3JML6R9jbJBTard1l9z33dy9gjXgHOcbrF5tTqPbIZ8/Sqf0g
ZbbbZh2PujRZcfQ4zuaD5RnpA6yhBrOrI8g01EX/RRA9jXS5LZtf/192Niy3f//v/2Uiibl8ZP92
+VFXP7qnJ/Pbf/g/J/OGbvyXgbTLon9ZzyDeASfznoPGh7R2jqyfCs9M/78c6KNgbznesaFr/0v7
E/yXq0N/3ULUMIBsdNz/5GAewcCTU3nNNGxgdFxIAQuvaz13FPPbqHPL5j72h+DehrUzHp60wwvy
l41m9y/1y78ur1DuUDcnotDZ0Hpm39zG+Xy/WHYRLZKoNVhcXoqW3N+MinjC7l//yU2s9NJPKiKm
1Gy8qe29NnIYwJx49f4AHqQQLm7ARlgR6tjV+TBkDKgrSqNLbbjJqp5Ie1i1OI0r1iZKNQ6BWMYY
7Rv29TDJX38iA5Xhi4+kKJgE1bsU8kIT2aiExluzNRMjlJ2ffC0TzhPfMLXbPwnMed+Xk7ivltz/
0GqT9muAeKlfARtvv/VSs24P/+QhtZLFns0CG4bJjMBB6nainznSHD9zeHsNaHnpRzbtyJMfSSdC
0DErNpGVWNNjLX3jT14S/4jvR+Oc//XmvPS6GFJPf2Ru89pNWW9GIqvZ6UtrbD4VweKKnd1he4tP
HoIoVR8rdkNLMbjQkrmkCK21+eb1u7/URIqOrMkoiA7ItyI+vvbngip4FeY1olYO6VZUHa//yoU2
Aiv77Bn0hBNhl8JaZEzUuzVjaG5co3Sv9KVLV1dmBRTjtQEErqWqiKVkgk0gT1Q2qKm/fvfGhUb6
h6r/5BVgaJpJ1mnayMW5It8nmUMoaj64PmVIF5EMy8YR2FkCf+8BJEyR3RrSxXfgUQAR904FmROR
0LD5GLLARaBTuLgyvQLV3bVbvDCmDWXSQKPDKbzHNIV3GP7OiPQpPRc2YMSbVM9z/Tuq8/W3QS6r
cZ60Kb3DFQjIo/baijKoqL1p58vY2vBJWzl2Kie/SETUc4rC7tMGMEJkXfDz9Xdx6V1vf39yeVBA
bZHLXERIpOoHS8ekDKrIbv6va/SizPPS9ZUpAw7dWhgNsQAlxhHUG0YNU4FQ2y/7bl+ZLAbpjkS1
pyKi2pl/1tIu/wVirLrZd3VlqhiNhPgAOE4RlJ6eJbbed+RVpp63cxgrkwVnZl5Qp5yOEp2us5A3
EvHVxJs0XJnqLowzXZkm+MCunN3xUSDzbQmOkrMC+6iv0kdNC0v6z+uttA2JFz49ujJdgGzHR+g5
bZRIMb8b9az/LbXR8N/0dN3y3dyPbExe/6kLiwddWTyMwTKAb8c3ZHtyRpoAvmx4RPwAnZqa72Bs
iqRYQ5tnilRemQou9ODNdvB0hEypzvFQG7cR1ak8uPGGmbpxFSRpfuWhLrWfMsKtjjomjrEmSoqW
Q1DOna1GO0vNqwhX42hjEagqh+Wv15vw0uMoA37ytdaMZyGisW/9+hy3PRqklTPoz/uurwz4uYWs
jqmSFWsBDZvtbt/8bSOn9q+01qX7V0a8ls+tVgNEirIAwgzie4GqAPHK63f/jyn6pc6sDPmG2k3V
6XkTBa23hhxu++WvNDGyGSp5kZrfNQ0LwE3qAYw71FVa1G/hDMiFOjmRilem/O3Fv3QPyrRQow+0
OYpi2mmn4FtcWebfUl8B9FSDr318/UFfbkYIvM97tUswlgvkhmU4lXPC1FZp38nY867MCdtl/v0R
2CA9v3xdToXuWZWI/Gwp+iMkOZs4zlKjXJE0GbpZq0cowqm4T4AdUoPiu4c7+tfrz/bygHJUmnw6
ZwWmU5YXemwQgoyZ0s031+mgvc9aTWqPgD6a5uH1H7vUkMr00GpmEnt1yRaq9x2OZVzK5Wzp1/jK
HH7p+srs4FK5zcQ8iAj7Ntz4ihjDFmVa9PrdvzyhOsH2q08+/1XQppzT8nlOXbsGO4J+2juMyVTf
odFECslxlfdnmh3O1l7/wUuPo0wPi1MJ1+4mhq+OqW70xOdupDb7+sUvvXhlbiDUBIaQ2NaVcmpG
wmLBk1oB0M9wJSXtDaYK7/T6L13q38o0YYrVgb7Mvlw6ZVV/NhAPPZpORUUfKmb2jSqP/3nQ4AKQ
BOVu8h3dL6wrT3mpCZXpofIzs7EMluc129lbNxs5VNA54u+vXP/l6YeEoed9IiAYkzN6tjDtkuDs
Z4XrkeTTYurldH22nQ+vN+GFx1BTaRKMn+StG22EYNE/Bj1wfYtOd+UhLl1dWSk0xD63wTYsSaiM
H9e4NR61cRW3++5dGfTILLJC99mjwlyQd84gid7Mhpt9F1dGfGpQSdbMgYvPC8dXnq3foBo0dl59
a7AnI56DNbOako5mBx72xvNFcLQIN9x5dev51VPNxAGs0TchAogfeZJSC56Qse5sd2WA+4LU2Dqb
2yivluZ942jLWQTm1ZXYpU6jjGp31YzWXCvufpF/rBymHZyk/LzvtSrDdqmLEoZszU6IlNGQBAvC
OnUQSbuurqZi5DDCqJsETTTn2V09EfuLVufzvmsrH/MBwWA8c24TYbQfz0nQrIDJnP/Mbvj/apCk
VDzvMuM8lbEJuSDSZie5IUDUvZ3arvy5796VkYrGBWAkTKaohqzNoQ8y5KxBvrrv6spQ9YIpQ5jK
0j2IPevjqhtvElZVVwJ5LvRGTxmpNXzraaZMEiXLCvuuHztKovDeIFntu3tlsGqTU6JFcKgigdY3
YUQg2W6vpY9duntlqAps/V7am000dOKDjU8JVMDOVleGaVoPYGpdyY7MXSErzwO9/76u3E5eWRVd
undlqPrgwFop0GsWA/RkKI4cZh6csZ+/7mp4V/nCOvMCNLlumqgf2oWJuOkfxkVPr1TYL9y9Gl1j
ePM4NSWdshFZX75Fw4li0u0NXOj7bl8ZsUs6BquV6k0EA1csYFUEWQH2aDjuvqlSDUxyOi9ZjW1K
qKwaC0E2GPdO7st9U6Xqa04xAKUlvoDIwrmNnKXJEbskYue9b2/lyfd1wEXW5Q4lCjpn/kiM+b1R
O+X7fS2vjNi2nT1daj0tDyIHd/JQ/nJbv0ivTAjbhP7Crm0zpz699wZwaQBIhpYxgZoPXdfhpWy+
1XbKGicg6HoZogJA/ZVhsM2SL/2cMo6rHm79FLd8V7I2947LTE7HAZKP/KyJIe53vm5lMK/aVEx5
QpvNGvYgvU3sWx9e2r6pwlGG8oAPRK/IZ4kY0N5N2zbjbTDExb7llKN8efUunoAqMYm2vtuFM3if
O8+fdy7WHGUcm8StjBbQyWixM+PerUT6AQcVEMpdnXXLPn7am0xvQOmzBGXU9xa4N8QP59mr+2tN
c2Gac5Rvb+ubbm8VfR0ZEMT8E/8U3zTbHcbzJHQhDniXpvEOGaAHE7RKuo+10T9ohLTeoTJJ7msj
Qc7boCTkuN1GKIfKRsuQ5zbNVs3pg/x3sU7px8Hs4vwtVXIKTaNfx8SsEueAoYwATz7KXWxj5sDy
nUWcPszF50Ku5ed8hlJ3FD3OgRPKTk4xHDeI8rTFW+RNTaa/5cR/qsOZXHvCvecBhrWW24Xzi3x7
y7rtvcH9M7WbNZT4BGKLbLfzSKvILP9LmprFqF95Rwok8H9WX2o6dB0U2ip7vYzEYuF98C3PLW/S
vt+YVatXijBBqukcdSRM7b052l0c5n7ckc++anKOsDIYGL44v8ZR+Hq32UbOC7OCmpna9jMxAOBT
2Futw6cBX9g7ClU/YKli71yBdB3yvsDERW5A8C7uWnQdr//wpQ6lTK7LkmY17uEmcuHlk/QlUfvW
5ZVZaOv0Lz2VMrU6tcQ9VGRNBCxeeEfEWMuJBTuAddmUt2O3yk/7nkKZVPsOnmRiFXVU+mb12UAm
9wbVin+tAn+pkZTZdO6RQax2W0Xw6uAj1p590svA2re/s5X5rjQKR5tIGwOfPs3acR16DqK80W+/
72ocW5nxcJJlE0ynMrKpx4SksQ3HAfTdvg5kKxPegmId3xP0sbzswOclevBeGJ13t+/elfkutrUM
/FxRRtgikxsMHF3o1IF7bTp9uX9uxIqnkzU8NM0VxthHxeYuDZce/8FE2ol25foXvvW2MriI65hL
y1z7yJ4LrDtlKyaGcFZAjB+bqvyyr42UUWY4mSyIKeUp0CK/KXU0pj7IsitXdy+0kTK0UuDlVMvS
ARtXQgDXZHQrltPCwjk15l5Nylfe/WeZmv+al5VxVjuuM455qYW6Pxb3AJD/xntW7NshwMR69rJX
Y8z7tJnjsF7KOUR3091OgPCuDIMLr9pSBnHh9JzFgXuNdB2T+AGRYuKQBF4B9KyqOG6ufCcuyG7+
DYc0tK1XBsBfIZhmywRmeVygZuDH/S5JT2rfOHbfZ3fB1OY8oxkU9ckGW+7czY5j1O+AinfrlVu5
MCmaSudGcV+NnM00kUP+0HzyAr35yhdcs698PC5dX+nWjp2RIxRA2PDn8us08TyNK68Jsi5c3Np6
+5MNC6Fmhp65fRolQtifDLGJfeEt7hqQljppNST8LFJwcWTgEfi/DFf5sOxrd0uZtJye1wn3OomK
lcF5xGc0fC9hWFb72v2f8MonTeNjn0IPvASh3+n6uch0lK6V3Zz2tY3yVg28h5UY7AACoWt/I3ch
CGdfW7++fvULk9WWZv30tc7EUnk2NNMwB0J+DyFBkAOXm0Nxkk0jphvLaLV255Mok1Ug3KnwoV6E
RN5Ar5kW3jfI/JvXn2T7OL+wdFI1kAagIWNoZRLNOvyx395UiPbOaADwh5pet8OZ+p6s7zxdM670
2gttZyozWF8lRS6CKQ4zQBvHuofec7DaDK02Gm6/OEBjmv6zTNv/meg3QerT9zQRTFHiYtRCGecr
+R2BxHxdgXg3rkzHF8a3uT3kk06cdjM0NehKYVfrPgEb3lDABoYus+78AWWMo1cxsaFrcTi5cfZN
VvXyERNKcH797V+6/e3vT25fOLCA5gVmcS828+S0EFkE7nbn1ZVRsk5A7sDmwC7Sl/G9s2wm3wrh
9r57V8ZFUQmwEDFbVHKz49uOtfjbYfN/7Lq6KgIMkhIbRQxsDmufM7NhycCa2Dh2dkkZHUMZBZZA
DM20XUVylQEQZC+WP1nxrA0+YyR8++YOVQvol4vsgy4hsnHJs8iDA3Srx1m88xmUzg+pOtCQNRRR
ZQdEpOjacF9K3cRFsfZ/9r0GpftjsEmJFJyKCCJ9e0ewa31TdUPyY9/Vle4fm1L34TTmkawpZ9zU
GFPhQ3vwcPb1UUNZu1Td6Ih25gf03hu/mFXdYLQ18D/uu3/z+fDNATExeOM5rO1meWfOy9yfazR1
+c2+6ysDmKzQBQZmj/UaCUtJvlm9vvGdqnav3P/2Fl/4+KjhCXDiWjJe4mzrnvUNUU16eYI17CzE
z7julZd84UdUnZ7XJZ5VrjHvwGhSzsLtsYqPOGLxklp4KK+JFi5MpapQD+Vor5v6DLYJ+vu5kWTK
maRd71ssqdq8wrUBQ82Y4GufOLaDQ6rnI7gE99uuF63K8MwpmAHtcPm5M38IqOSHRNj7TtqgtD77
xpSJHOARw7OSfdp+sLY3sQhMmK/f+aW3qwxhAlDttQc9EiXEMADhrBf82DUpSp+C3CC4+PVfufRy
lXGcwweAvKNlERgEkhEK38f1VmuWv/PUbQssefohBuABGN/xSeOB/3EWIyrPaTb3reR1ZRjDo/L9
BdV/ZCRQxS0RQ5MBIbNvktCV7zChgRIRkJVF4+QiQnaB676p05wi8Z62t1Uxnac7ZtlpTor5Qvu0
VIF2v9lCd9XEbFVKNyMInkk0yCIylLTIqNnucHxofXr91i8IHm1VLJdoHrioMkkjbxVBeU5aPyW4
vWAHO0Hpw3CfjvZP4umr7NOs5dqPpTJ0AcTSp0YdvX4PL3ddO1A+0vAGJQALFvhrMYofjhyKdxsm
7fO+qyuD27A6UImc/kclfPlbrxf9CUTLvu+brQrooD+ss0OFI+ryJHhjSSzqwbKRV/bdvDKqm1Kz
dK/klWtQ0t44CafRZI01u44T7UAZ0nMsnEQQqxkZQfzH6RfSWWxsDvtuXR3SnGrYpIqkkYCdc9ZB
JJ1nAEtXGublSdUOlCFdjcuQ+boehzFRCM3BDar4XSo0G4tBM/bWlV+50DNVKdxGo0KL0tMzZTkn
YR5UfX8cl7K/8uG/dH1liY3r0MXFv2qhB2qD4yVAd53MT7tegK/sLDHLUDeqIemsaY/RrsJwnC/x
vlGFu/HZ10BMTKX5FuOBcTA9dU1bvCEfz9nXd/ztrT/Z9HVlKycj14IwzUR2b83kMwqt3qdfsP3t
bTy5esWp29q0fhCOQ+XeeOTZ3sRDV+1sdmXIEtDhlNZQJ5E1NISxls3Rd3Ed73unyog18wkritbT
7ASF3jdQa0E81dmVJdyFQbXFKDxtGEt0Ro1jmXpX62Goss0uGU7NVA5hS96q3NlAytDlkG2FEFGz
o3ctM5omCZu5l+OutRy5Z8+fAf4UWOS8CUIPIOw5HoIklJVZXzmEudBCnjJgDX8mRyqO4zDIOMA9
9onfYDzzxWQSr2TIfdV/ciueP0QCI2RKsQSF7lR7x3JOw5nD7n2TmqcMXW8kkyURQMNgzGHlH2R5
Jox8n8DbVhMysjqfSJnjbKFzDfkNaHYbkUg2fNjV/1VNnLfix8hyKw5lK+0DTuKvQJWMfYPLU0Zu
0zpz3a1cnCQjc4tI/2Ln2s99N64MXEBDiFCCMomgrRW3lpWk91qDQmLnO1VGbgBxdPVqMwa6Vf/S
F3Fbtpzm77t1ZbwOfle4VpYFYSDz4p4kP43Q0MxAm7zr+qoaTlgkAfYCKpYoZudLnNnBj7IgV2Xf
1ZURC7laBnPqBuGKXP++pFIWpaO58xvrKgMVYK5c4LFTvRV2d1sVhFkDn++vzDbbiPz34oOt6uDM
2rSlAXo3tObKOsEMs5iUjR7MWlHJU5kW7r49hiqJM4u0RnLRbZ8VzLZxVryFKpjd7HsDyucWUDFb
mJj5vmzNORwK76Ear+5KLzWRMmYBsOSAtlhBwTEYvvsgdIqzCdxwONotHo17B676PiuOrcrj8rIl
IXfM4rAURnK07WA6eehfdr4DZQi7wbTYmCB4Eq8zge7XSf1LGH68b63vKqOYpDBw2h7ynTq39FsX
KPgvihLJvi2cKoMjg76Z7KFi/nHch7zTm2M8zftKxLaqgiMkHTBZxVGW6WfiTDRuBndzXPZ1T1UF
RzoDsDs71cJpWKxT3gfeySoHa9dRO0///EtOvoOAtjdo1D8t8T52p5hMiibZVd62VQ1c5a1d6wsO
j1YjiclzkNByD2I1apxbXuzl+7qmKskCAE02I8nFIQFE8dFKE3k76653pWduc+ULs9yWx/R01Smk
aIIV226YDdlasUmszIFITvDWp7xKtwS9vtT0I0GTRX6l3bap56WfNJ//5BAAYoWvrYWpOQ0fCEmQ
EVov+fD6hHfpgZSRbA2ZtdpYu0Mt84kPWhfnE2Rc4yM4c4+YbKNsvxC6PX97/df+QRK89DDKyBZ+
zAS78u1vdDhtDyQONPFpY6fHH7b08A+GS97obRf0jkFyAMacA+mkhBj6jbV+JUcV7nNSrWVwJvFD
nx6SMbOHE3jcTD+ho3Dlvg+xqjTsALP6S2JrYTUk9l/dUKCQ1L2h+fJ6M1x4pap0LDBAchnNzCpF
T6zDQtZn5AXGPrusrQrH7LZkQU4GBzc//SFb5LcURbuzYZQpwvLzqYIawWYXCnykyy65BdG+s0Cl
xmuJSvd7YKN0xml675baxzir99Wc4cs8H0aQeR0J8D8IS2n8Skr3sxOLP/tepzIpkMLiwxYuWJHE
IxpJSI+3s2j3HbpTxXl+49hDs3louHHf6H9lZv4JRv+VNdulfqgM/qXoOAvEYh+KocnurEKXJ7O2
9H27WzWmrJk83yWXl+9s1thfLdh2HyjAuOGuRld1YfGwkB3iOUFYJ0N3qCCIQrsnZGTf1ZWV+LwQ
A8RpeADZufs9tP1fy5TsaxZLWYYz4ZV93SJAMdhkfa2N2o3MZNz5+VMVUj6BUKzuWy0E8J19ztK4
/yqy2Nu3QlAlUnncc5hlBqwqSTp6S72uCVe3tPZV0lSJVECcNtLj2A/1rnYe16Fr3gMAaXd2GGWU
mpjGZa3R2cmHGFOCc9Ly7dDq9b5jIVT4z8dppZljUU3MAonrLmE3t/M7l8DjK21jbl/IF76cqkYq
mzgRlUmJ7moeql8eWoTy7To21l+ptvRtmCfLB1Nvz+ggqh/xFEw3brlm9Zmgo0U7zgFIAWLM1l9k
MCXd2bXHAqARX9gbdPp1daz4y3Ba184h+LP37St3fWGCsZTPfV7OztjOlR8ulkNdF8I0dGC3n+t9
S3lVbjXP2lgVmcenLrPHG86inQMxZcW+kapKq0pLJLlc4UMnMmPdESTv4jHdWXtStVSFv+35FiMO
iTQm9bpF4lRBwt43f6lCqmIy1tjPqSRAhIRwSabMWc+cfVgy29wqjk+K0tPg5WQIOXFIPaElyDH1
H1NrXR52zb2m8qXmoLn24nbk3o0FuHDieoe+1/aJMGxV/+qROJFVM9Ov5xn+D8D25FK1afy4796V
SWC0G6m5Pstp2FRfYlNInDpLedp3ceVz3U52oVcGK4Fc16uDGN1HGYNa3XdxZaj2rtZo/sLKTsMW
cONB3Hk7r6PzedfVVf2XNYFl1YnlCAOYjWGFu+hANMM13d3W716YG1X117xOmmO3IxrIeBq+WjDt
fhBhob0RnSb2GSZsVftFMN5KwlXghwS5lLegcvv7xnH2ISCIdn0+oooqXkhJd3yA0e5ftlF+96p9
Jk/7H7Ddk8Eq+UtLQBsL39X13sAhLm/jttD3bbfVCE4fYwH8dBZ5bSW1m3U2iQ7USfLceaisSr4k
ufaDp1Us83C8nTRdv8cucU1ueklQ8I/T7EnbjCUaI9coWFvrXXkOpD8zYJ05rg+1sbqSwHfNHkm4
TYvx1iOesz47puNJEKMte/19Q0MZ1SBX2BOTFRxK6PlnDm1q0jmznQcoqiZMG93OiLXVD6m+dD/k
sKyRvk7Lvg2EKgarZmPOPJ9ua2vlrRu0FjB9ufPoU5WALZNmAv+nlt8QZ4Kx3fw0lmN+3NXqqgJM
S90pMDvqo3YViPPoYSQm+CG+QsW6sO5RBWBr465GF/es8UUyc7gK6D11sy/7bl35+uJ/wCZvDl44
yaovjgtRCjlKggpQ+L4fUD7AiZyWarIJk2mGBgZtn1YPaVUMn/ZdXVmHtxo20tUUfkg2QhohcUnD
cbG6fTsUVflFJW5OChKKQ5k22U2eTSXJm/M1aNOl96qM1TXu+jFwea+kmBSh27eYeLBDXikuXrq6
+gmuYf9C4qXdPf/DHFiAzV19H9LFUnVfFWIZyOjCC0Xc51+Rd1sf5di2uxbilir8IoMClFXuuui7
1+yj5zfx94CYh11bN0vVfZn6SNCQnvJ19IO+AaIxT9/dKmPdvKdL4oh4/vXVe4vNlW25oS/nMSEE
LPaTI2DR5GHf9ZURa8Wp4dkJFTkCfgh4tY3uUzuvycd9V1eG60B+mj2YGdsUvkqPplf6H1KyI3cN
VytQhmvj2UHmW6yXY7MRh1z2/SGZCGPZd+/m85Z349V2jDn1QiItjHNQLRpBm3H3Yd/VleEq4sAi
AMT2wk1RfxKJZp1WrTB29nlluE6kS/T99n1qHetUuZCdTEdf9nVJVc1lW8tc5jM7W1kNIzkfkKNu
q65vtJ3XVwpcUzIWq95uH9e8/bKQQhlU1s/XW/3l1bilarkK4ghLgMNxOHRZ8xXKMNFfQaGXRhh0
6b5VLfST5x2nX+tSajm1IlmwHhvaijCaHM7l64/w8kxsqZouKnMdQknXCxNi4dlqBbXeH9Ipj6dd
yw9LlXV5WrxkVcNuQszGlkZYhX2wcytn+cqQtcmxkSTz+eFg+3lxgr3tWmCqfbIh9jWP+bzxx6Lz
y6HzWfZ5E7x9UkKOaTBWOxtfGbWFhTzET5hxWiimx9EvvplSu4aFv/RmlUHbW2PeipnV9iKNDvw9
ij0QqrsKRpaq5xLFABVgoGA0bNljVa25p4Qgriut/s929t+3uZYq6ALd6pZVLIMwK4I0ifq8rIa7
3nTn95rfFvGdb5C7AN1ffEkWUtOOOfFiJBlrlf4taDltMkZrGD5D5DS+JRJqeRTbfnubo5/7NRNK
6SBoL+dfr3eRC5OAqtKoZK6tWdnx2ZDl9NmZNBLHCGoOSHddZ+3b6z9y4WWq0jOCqMibXmc/rBss
gieOMpb0mHRxbF1p8ks/oMwyTsvNmpK16lxP/WeTqLUfhD7uU3tbqvzM7yiNJonJMBLpO+HMPQ6a
9ce+ptme6MnOtl8WzW37mmy70VlvHC/zvvYAenbt+yxVfeYbfK11tCxhioUPKGO9FN5hCAjBPO27
fWWGoQpikt0pUELBwfju2K7zzSct/PO+qyszTJkDF4clx7Z/XrOfRDgVt33s7xMokb72vOljeCkI
4FNqXXGRDAdyhVf9QDAAcUW7bl8VoS2mR6J5w9dJq7DtZ1ZngnfOrk0zF/q8imRLBGnO8YiesykG
ArUJr4eEse/GlaOvAODB6Om1E8Zkbd0QMXhHdoO7r8uoAjQrredkijUnxKIsOXAwxKfeWcWVLhPw
8l6Ye11lPJX96pG+Kr3QbGvnVhI989scul4/Wk5zU+PTaFb5mI5GDCOn2lertlzreU/CFw/TexVO
6GtyvQsq258JwCPbb9/0porElsJ21468L2rhBasPX1+c72NpVPp53/tWxhnkdpQZPo2mU185WpYY
jpbW7ju9tlSVmLCFPZub1MrSG/eQyuZXZxB2vOvWVZFYuZh8PRsubttQ3A/zWMw2UYye/WXf9ZX1
NwHLBGUQ/B7mnt++Bxi45a+Z8q99V1cGms8xqj35vhv2jfUWXv56MtI+3bdn+2/Ozqw5Ulzbwr+I
CDQxvApycHp2uVxlvxA1IiQQIBDTr78rz9M5ebu6IvKxK6LTmaBhD2t/61Im1mzIBmcdR4d2XckB
fMX6MIItduWnnwOK/7q4orWqYcHHowNY2J0sOftZmPRvvK4/nG2X4rBqZH3LRsIPvqn7XVOX0Lqx
6bps81IbBns4vo6A4RzE6h8KmHnLoVN/UyT9p8/wDweQuLgRbY+IW7kiOsCJsG6PaHqOJ9g1JzBg
3rr+BTyncYTRN+9g7klNUMgkqpzPzx0QDtB3Z3qZagOn1jhetnsYNVh4NXZB8dgkNpwlvOe1uqqO
xcTFtq9RMWiCfkOBMoJsTWsAYZEPXjcgycTF9Sqg/4f2S0WHfnZ7XHtvhg/XffFL2RfmUtNpE6is
zltBD6nq/aGx4m9l1f+0GP/hFV7KvuCNDaP7DTHZxGAftEtW05TvgLjByz0BOLSXvgrIUxWavsRE
tSjVaaosstvhbDYmR1H6cBcRv0R5AD31kk9xP3+iFM7vO9iMi1kmsOSYd25bl+8h8vI8oNHT4hH2
SWKD5ltsm9BdpUpkl+1rEsQoz8MF7jCnSvVZQwArlJY5/uvfT7BzhP0Pz+qygR1MvVXdjILiBnhi
IBVVSZzxbUt/RnHLX1f0NK47iS+b2dzD4bRRThwmY/U+Ut59pCNx1zWw2GU3GzDFGNEORW0xiPyN
AGYfdborB9nZZTfbJt2wNiHFDT5joWZmJO0DXDCRff77a/jDgXmpJXQVtH5QhiKoauNSVnD/lC0V
V9ZdLyF0VYsFlGouDq3zPwg2NRwkq+vmktilmBB+4vFQbpE4RGVRymYrP6Uk+Ut2+6fHchkNxiML
U4cKy5SI4dYCrI8tGSbXhWWX/DnUiuGqDpt08NTU+EjHQPxe4CLzft0rvbhIRDXoGMa8eKUTp99n
g++dlxCK/W1E5o/H3MXxjzFU36D+EKHhHNd3zMzTu6mpMzurCpVKAjntKyTgyUOz1Cu/RRHDjnDZ
tQCvLph9/1Rv1D7oKOlcjtrF/NS4UoX5tpplk6pckyBDz3FAozb08wMsJ8WWTcXU6hyNg9bmowM2
6C/L/z9t0n86hi4eFtTFVQTXK4FjTscQI0fl9lu1lHMJrc4a35RbWRf3CrCwN3SGtjvIYFrMqVWk
uU4Tyy5VlJjuKiteYFQbvu7iP8t4xFl43Uq7FFEuZbFBJEbjg4Hb7SZJ3XiSEVVd6f/BLvl6LZtS
KHrRWRlGzg8tEDE7nbj4uljxUkqZmqmEx0coDlsChF8D/PAJJpb6us48vuX/hqIrMIAIus5VjlCX
P+bOocSJ/kd4HaWCXaop49K7cZoXgRCJw3+3Rx+dNqq/8uFcnFEdtOXVGo3RoVAIeuFNWdp31RXm
qhY3u+TNrbFH83kY8eybsr9hSoxwVh7tdeHFpZiyg+1OuIwDDu96RVMRLbNT2185PMkutZRwKKsR
CiUcmeMIeQd4ohIOL2X+7wfsOVP5hzPjUvSYDPAtGS2WDR9Cx7NFWRCTKSafy5MRPvr973/lD1fQ
/5M+ruPWDzP6uZ7206dlUoqBEA0X6L/k7n8oeFyKH0GJFFsNf/WDc/E31y4wOwdoI1wzmE7zbC2U
+BWHbfvdCFQwMTaO8Oy6H3ZxfdSJZoglV3Ho9PBdF+k3B1vrKz/7InfwAamTpJvFASrY4hHQZntA
Sz+8bsdditxSzhvErAhnNk/UXcJLcvRKmL+8kD+88EuRmxoaGHJbwg6JT6eHWWn3KU0K/fbvT/0P
i/ZS3sZ4pFdbVgyikq5eM6WqdskxNzK+9wB5L9cVAC9lboBReQWncPwGBJay6KtPfOvEdS/3UuhW
81JsupzYodBtsSt1tR5Jx6+8ay6FbkVdLMQTyw9FpMm+mcIWA5XhlYf1pcytA6G6DeqaH8ZpaHq5
bIE7TsRc206+FLpFqBaPQYnP79LA3a8ihBocTnN/CZP+tDQvtixoQgNRpeaHwE0RBEn813D2IP33
lfmnD7/Ys/jmIMs4XDRztelbYqpKMtdGf2nZnSti/3BYXyrYpnZZiJ1Qkg6Httky15ohysAxWsEG
o0nH9wP17qua6Pj933/Onwo5l7K2ooAL2kYSBsk+QRWgWgcxyBUTIL/Ppal73yaNOecrY+33ZCmi
ToODiQJhzoqQDXJDjYnsBmHpJDfbmvbFJ31zawod1hLRYjyfME2Hdvi/f90/nAuXOjml1XZ2O2SH
2ZJxkRFkN59DSBK+d315HS2cXarlhjre0iaccSrAnTzvycCzwNol//df8If1cwlMo5oH7SY2dthm
Oh0d882zwHjmdWd+eP6r/1WurOckBjkopAewTvocnPnxZHtXXRcGhex/P33uWOn6luPTp3qTrKbV
PQuuFNqzS60c81AORbFlB7BU2A0zKX1OtvRv8zbRH3bWxaEwafRLHNjaB9ulDWo31nRf7OZqIzEa
49uch9FwnbcVu4SmDSCnDL5h5NBvLZY+rMCb78nE1quWEL3UzkXlWOiliOkhUeCK7bgScKLrxnr4
G4b8n9covZTPmabFuX9eRXOa6iNMBYpcQVpx5de/6AY0PuzjcmAh+oVJkikexTlexnVKWnopngsq
Z1HPhF38rOJxtxahyOumv64DT9PzufTf+2tYyiFCE/4gcL1naIEBydnwq9rY9BKIVgd1PGywrD2w
1th3Dbs+GRes/XzNwUMvlXNrogxv2pAcIqenz6ja63uzNH9zhvrn+Jxe8tAmm6Ae0g7kUHY99OpL
P9jPccmLD9Ax+kCOQ1B4GQxl+BqqfpoOJcimV2lsaXqxsytGxaqnmUAuOaPbAQJohqbxeHPdY7u4
72fBGz7rkRz42OpDX4s9xt6ui7PopaxuHcskqZeOHIzz8yuvtNhPVIy7q776pU2oa2Oaxg2+el3G
1c+wJWuD6W5AGq77+It9vAluFziA4DZAyf9t1IPHeCql36779PM5/l87Tflk6hCBhAe4Idf7BjUD
NA3NdQB5eqmoY7jeSRwl4WGoIMaUsPEd4Cu5iStP0EtBXb0mIFoRHx7mmhR5vKgZlJX0OkkHvVTU
xcKVA9RL5AAZQPW9U5FA3+baQhNN6P8+ethYiXZqCwK03tKfZngmHQaiw6sqNfSSlBYLjSzUznix
QRd/do7VPzZTTeovq/Kf73maXOzXOKjLrmpwzFUNoJUyDNJ6kVMAZZN0etDvqNBGy3Ub7FJgp/gQ
lCBG4SZb2XoDHsb6UPbT3zRT5977/88F6KW+bqs0gX9UEB4Qny/zHaM6fow2vgKrz8RUZoWPbb8L
MYRC8/4/sepVO+9SxmamxkydteGhglXeQ8i28m70yl0VodJLhNoWx1MSlkCvg6VWPrYDnAfqdZ2v
W1yXGjZfNSVoYRXA7rF3u16o7zDe2/6ytPgfXsj53//rSBJ9D+bzhn1R8Gn6Maxb8yrG+m9eDX/6
9IvgurcJG2hT0oNreChhGNhmaWT/JqOCfdh5B/zTerrY1gEa6w3orfSg4MfpoAaY2lVIcJ907SVU
VnO/W0r4sdyEK1C6mVjMtJw1JkGdrxuNtk8ePGZIawEc+5nUGxtlxVcUH8QcpzRbnW2mXdHbqJBw
oq2g8hNbVN1taesrCU19LPJ07IswG2JMOmWo1vk0i/ok9jCO6yudJaOha1YuOpwPg9btmOl2aNeD
YBPzx7RENLbzs/CJFDDI88AQe9vuV9ZArLKuW+hOGEmd3K2rh85nRqOb8+RKGHEfRYWKwE75Dd5n
hkYiklWgKb31mwLNVpXTptCx7I1/qmAs8iVElDd+dB7G1PhgMamM+jlYskZvofnBJr4t2dBM1SQb
8AWrl7QawkqGK4n4wSD9neUMscs71KzgOEVjXzNZhGZcT/G6YYHCrg7jKZ8KS0AiM+NW9UcRB2Fx
y7pgo1mDJs52L+CnpvM13Nbim7XdWTWBI36hcjFpksI1yTjzDUx48wsvLil2KaOOfCe0GIsHltQR
7jShFyP7YAyIbMKQIz8vhr4++RGVwGwByDk8Ar/P+hsCZGiLrxi6JCPx2FiEORH5BjNGvmYBXA7j
TJcBeaEi4OlTA+upGxhCOnFcAUUvYR/IluJtozyc7h2lGk1ZVAMrcWLB4IusasuQ57Absj+rbtZ2
VwadTsEYq8j4MBjIf7NwTSezGxFLPJazgfcXGTe2HrdtSyZp5qIYd6CVuW0/lj39SoyK+lM5c6DW
6NA3D0tXqDd8wwp6LlAl6/eOL+tbpcZvAkHpNxOAf5T33Yod1a3UvdrWry/NWPO3eR1GvaMrh1jF
M920sqt1AJQzASVO1k1Ecx9HwXMK3OyxHpFNoMiR9i7rR7q+UGhJ6LGoRlRMBhHN4lgra2lOnEBV
CESyapCVWiv0kdc26o4RceoeZtC1feXANae7tFfjF2glmypf10iPXzXrimrP5tiu+z4hCX3RRTPR
/dLpQu8N+phYtEM425eEloLcMDhbLXBPrN2QL0kSQlcvgqXKOWanA9kMy6B3acLcemzduNQ3LBJY
kli7ZQUO9UiKNEtwvqOVHpi1k7WKUaXs9QCnqWVMdZ9VvCMcQpB6pnmAzP9BbX5IXmbb61OfJKn5
ubqJxvs2bkJ9yxUMRxAOqgGNLxf91igkfqd9JB5Jx5plF294u8fEN/6+5GuE97ktut+5lXfT87Rx
6t+FwKPJjIOEF9aIzq93dqXBu4/NBiAEyPLRIxydq0a2QFq1spm7NsS3B9niQY1wzMzFjH2+TxNv
5/vajWmY42UWyY4MKv5ZtLb27ysy3iKH0i2J9yR13V2cetQioYwIvmEAgkSZKpcaVa2q6tKcdiQ1
uzBQ0x3cntD6DRrw/2+b1pn08ezn2zjpOnY2zyx7TE+s3A2fBB6hynkS1gFIp1CZ3q5+W+tsipYF
mCkSsO/eYYtjRqc/nyYtidTuTHPs97PCk38utmrmRwZL3OE24t2bMsGuqab1W1j2eC8WYNA5T0o4
B2gZifZM3WznmCY77gMO+0W7RM0JAObS4JUlmAjywGssd4knBN2fgk7bfQ8/7O/JkvjxtoKsfPqi
PbX+XjeVXm7qgIh5ON8OcUUkb61DGThREJSGW1E32RKPU5NFYxF9SQSKlrsgbNzPsDBz7gNUPvD+
z9KYcWfrIs2XahwPMe3g2z6CTx9t7cdZQiC1Z32mnPmtQigEJWwWoPpPxNcCjL09WzDzaTGPlVfT
hBQy6dIsbHyVrWZyEtmYeEaZIsjtDFnzkkb++zoKC97J/MXBvozKGJv5YSZJn4FAZfMSXdmsVjPC
wSQQOywZVeJRcIU0u4nLW62Cac68i4JHuJRCHj0kGx7r3GLqWw4hVyAHQUIgIWH3R0fmrIQhLq4A
V+5i51kO37bPuMHUaXEtzUJQFUtZlun9ttixlLC8ILlAt3YCZS74NHv1jXJSfIObEH2O6ggO61PQ
yTbEdaNmihM9VFXGm2F96YdxeIdpk7/tNA2/1p0a3lncFZmrqi0Ledy+ONfgB9ZBemRk+WqX+MXD
dVQ2sWsyHqkoBwmGSixKeqqhjYIMf4kBEdb6M+AN8SOZ2o+gqVCyXRs4OOh5flkaDABEaTDkqgCL
pe8KNKfG9GgmlEJFDckBY8Vzq+tnVpslS0o+HoJ2fOur7UO4kO4WTAEeLPiSMjDjcIp0gBXeNdWv
YCyENLZ81hH/5sboEUZUt2kajXu32MdtW9JRblNY/QAMh2474U36Wae8RJUIHJltmnai6ZNjPcBo
WXfo17C+r7Nt3ppf2NkRyTbjfrTtBkZamDQnBCduVyt3F64JLivYVLxzGMZ+FL67YXR5rBu3ZKQO
+UM014eeb88GEwY3uCjCuzhS234S1MnQJ/OLX9bp3RmzSh2MSYY95u8LhuekEH1IW5li30bIZELl
4wzBhvpSNOv6YtHmPsUBlm8FRnTeF20twxLE72ly62Hs6MdWRnhos5IirQfZsma/tiABMcAVD6xj
6wMJUobRpmIoJeR4Y1ZSQj+AVPLflWffwcxiGcQqwyHs4i/QOurjQAKAVmBMf1RwT5Us5tsxWrvO
yJiDGo2Nhscz0ndVpTAcgeUCFt1QPcaFXmOZpEn5bkpcaGM0jFJ11qU7rJFdUrYuV42iD2Oo9Dfe
D/39FgU0n5pwz+Oyf+AUweQ41ieBQC0jkel2YaRD2HI1CJHoxL8MaHIfnVWLrPvmBpmxuCvm+aFS
watRlB+xeXakFPFuncdKNgXZ5CJCmplendxYvBalmTIGm/bMkGWQNTwK0aXQ1WkOQ5zcnn3l1n9j
QNhkHWSHtZzJ0u/QMxi/YZazydskqErp52o4xgYnbbAm4QNgY/EjI4rjotjmLxuU7vmk2gHeOCyV
Y1W6LttWP+tspXT4VUF3UeWhH9oqm+tY5TCasHIEChBnixUfJV+S8rCgY1ZDmVMyfhA+GPvMkaA+
UpdM2aqKRTIihFwQFmR0mz6QS44cGiOSRLLFMHoN6QtNHFxblluhB27zxni7ZekU64w6HIlkIeXJ
w49pecC4cCUhSozyECahuT/rN4EkoxgWZKeqIOowt4XLlK0+wFwyEsyTEhjDmORL7NlrD3ZZVq2w
GMIfofF27FhBPbD6nO9TZ/pb0fiHaU0/V1v90DfNycPt6Bil1ajfMGua3iEe5O2zBR8Dl1wyj19h
wTyvWbiwxmO3dBCGTvNzV5pV56TocTkI1qVA8iaa7BqU1Kq7aRvSvR0dua+1FUrCmyhKMjYvvJU8
sCkyjZQhvmhw1shqBObY4VHcFXDU+lq6hWQ9Iv8XkSZasjkM7uyW7FQV3yIA6u8D1gxK8mmYdypM
vvpyOLX1CFOLGkGaQez3COY83/XBeuiGpnkE6uF9ZNAtp12TymHa4l5i7DPJptAgebEVz2IRD1ga
YkCUFIantIx7ctx4E8SyX8L2hOyENpDSivV3BdjMYSka2+fGreUONjm9DKhd2X4yrELwipnOLElK
s6847zJv+EOPFpoMSlXLmPZm7+I+fqNoCsLOCp6jPaBasi44/i9kurJeLZ5d043hjaqqIS9wg/os
FGY7Oop1CiglE5jAa+yvmlWOZhUp25di06iQCORgspvSJs2LBSCBGydi87SZxe9SvxR5bcGx69eq
fW954++6OfEwizIl3By2LrdkGvau1giCMEWwJyjafba0G444NewuHTq7M7ivd4FaqhdDUvJMEFMg
VFwDmwVxnN5US9t8htc4hGrwzoXrad1VN56P7gk52nTPCcG9mGyJHWGCalnGzYRHPFUJ/zS5sf81
j2C29qalR2pYHcrCdvFNhUD8DgBZllVLH74MzWwOzBAMyHgsfAItJjDlXd/LYRFEErAYnaxs1/4M
CVLadJtexZKKXDvdoaZj6xO0mxpTq7Z8qwugPTHd16pw52MSRDLSRv8Yyrn9hDZkc+fmCdFxPAwn
GtsWS6xUo0wTEtykG1P5rJfgxIpR31jSxjtUaBPz5Obe652xcRTjxI4X6ICATytWXqocbNribRa6
TSS25fiergqGsDwh7T2kKdXnuRjDr4KVeHbK1faNsYEgkQ5cgOA/IuiS0vpLZK3Lp/QcXQ9NHW0y
tmN0E5ZDdNtPZfchSjT6kecgbkJWmeyKFHyuoQGDPgBd765brRiPxeCtpFY34/3CQEiVwEsF2ZiM
k8nUGGy4nXRTIN+JSIweQIH8iS0p8pd5mE7LapMHVAPIt7MljoTxZY/FXJoZtkKuPE0LaYV0NnJv
uHSSLouiARJLcDLLWNoUc4nNPLaHBZOhNzjikk9axeYLqekMM4fgvhggwpeOb3CjXwhOwKKb49wM
KU5M3i92j6t47jJd+YcAuskcQXj6C1O3fbvDqhz0g3EMc1PneaZs7lEwgEg9xpVL0wesk+8Y6Zxh
JZ8+davHul31shORT1up1w4nnIo3/QozwdutgYFnObZfPEMRQS5TGFrwwnTHdoQb+kxi1k3vUy3s
sof/Mcc4myGwB2q3bJ6r8GmpG5zEEe0rn5s5FJhTmkf60aVu/ToH5WTk2rZpgIOtSCHSq0pkJkVQ
vipRrSiDsAA6/Kkrg33ConSTwyaGB0UH5fM54cgGUQ8RoYxLgInlhALQnq8BfOEhQevein4b8lgX
MIURkBzcrrRGGEOZ+NkiEMm6urA7hZPlwUzU4P0MDC5rBSnjY8KL9VRgwPBtQndppxifboVTb1Ag
JbedQsHI4EyQGB8zG+ByKOSAddPnLUDdNzyeDR5RRctj05rygHtE309bM+YRXW0+8JLvddhEmNUK
eSmLOfC7sXH2oUeTKUOQbN5cRLu9w39nKL/ofIYd7/kydKgyhLT5QJl0+oDg0B2ivilzNszNbsWB
mbFuLG9QY0N6t6KOitILBMHdembICfesQYLIYxWZT1XR9UZCOq+6TIXd2wQnBcmmaWsl0K3RHjZ9
2743OJEnMnS5JxHbNWD13kzeUzniRHkUiVcSymGs8KGetQQNkZmc4JDNB1qQm4I78RvaUXFEoJTe
mA6JIz7wmRt8JXDsXY4IUOyIr96Qt9K9Mz5+juLkMbZd+SXY7FfPNfovtclFEw2AR9XFK9zG9A04
UfUo6wUmqVIDX4ywj1cZxjCQ7PCQJLdqZDrTMZzPWjrjFJzBLkXlzt6D/tJIGuspGz3EjoupVkyR
e/N9EqTNBngD3AZ0pHsT8GIfaUx89GPRvZeDRkC9wL2lCkqRb0T5HeCOw7NtBvHU4Q7+DJtBYL96
Nh97ikLFNhfH2KnqQTvVYEYd4Kalnl43TkLJoTTDGc7rUwVj+y9dX+0sgs9zNGbkVg3Rjlhk7CN6
CTj9TY60SSDZqp7rLnYZrJPVblHkZxSV0WG0WCIV7Y96oamkDCEY2eppB7zq7w3w2W8JkopTxOGe
xo2pZSdCu0M3wT0SFx+0EUvm4uZ97YPprL3u94JQltWtqGTg13lXazblxYifFWq2HlCZJzcmXZ9W
hFwHNygcuqy9jTn/sTazP7RV8hjGM35B2T35SjzEHIniLCaUjaLgvUxFeOCpRlUViMCHqY8aFEZQ
4pbGlYcioBjCSTzmcTDD+jpb9kDYOYASmmSgNzc7qJS+RkGFkDIxH2xKxoyM8fdKt1NOYSb+wEMz
Y5cMg9TD5r/WQInt4hUTWJWh2by2IpsxgXRYrTVZ2YJqq5YEJFG21feIT/BOcTnAiH4Lmx3KAIi6
WoFcAkhAvJwxAOA/LPfFuiRZ4zB31oFafa6LEtk2jn7RQdifwjmp8jGiViJ+WKFZ0e+uL1FpWozY
DZY/dpNBWKrtK1m6L2kbt4gYep1NJa2hCSztfnK121lTfNShgag44rsJpMmHksKqMZjIs4PtzHPB
I79T04QIThktbQ2bNuaSfVAuaQ5D+uRY9TWRiuh3XXRiH0fzwjKRFsGXCC8BpepJvQIefOPxumUa
QAKMJR/tCS9wHnRtkw206vegk78kaHsPumzkpqbV4g6vk5OHZ9pTmJo0q22II0lMmIBaVNvfDPCP
v+3TXuyUKJEetQ6gtXlA27AgdMiE6f2dDozvZAT6z1dEOx+IWc1pYHp96JgPsihY11tMO6kn0vcD
7r9xw49Dpbh1MpgFe0CR1dz7kn1xc1I/jqyMl3Ot2C5fe+gBspnaAl/csAcw32Y5QQkjofSYPhZd
Yf4l1j0e1YhRnnlGsXpo9MxOTZHiXp4gVg5Q8lLxkyjhMXBYwJvAFPXotUYVvJiemdqGdr9oM9Cf
ZbW5LGgTRk9WzJ5mukBtTxYUsY6MKpK2D81czeqOBwOVyP6aHG/WYQvizjUfZxcSdTOyGCbDAJVb
8mkKU/19LewUf+HpObyQcy2Sh9aS9WbVcTkhTMEF+DE29URPqKNPcYaRpPMGhuhzH8BNdcPwso85
Ytk27HJOJqSj53LcW9T62OW4vzgUeCIQd4qETn8q4ri2LwygyGW/lGVXPMFCuDv4QCNHZoNBqumb
qWf31SbcqUggusZGEE9h6EMvU7SK1POCUUSLSt3c3PecO39YKRldPvSuLU9htY3dJxt63LO1Wb07
DBjA0NIsdCneh4ITt0MJFP2Veuw/Q+hCkdGcoyy5aAKntR6RQPscDlRgwhFzeY+APAHRKdHTmfdx
jGLrz2GE7/vtUgXDlpcrfI+lCjY//SZmwyWMPRLN+6Sq3OchTcujL+r2xbB2a2+TeNCPJW4lbIxI
qP5mDFz16tsSyT9PV/6aNE30ydG53Q7ldI4uyioG2he7ETXRPupn+OICLc+R0S0pf2qikTzqM3p+
76KiRfl9XNoVvD7o7G9ixbW5x93dmyPtQDG+aWhFjlhfuL3sBCWSrprpsUa94EdLRn2HscQOHa2a
YHABDu1JAovW1cD4APmSkj6yVMPhodY6b1pR2CPDaYEiKbTiR/xZ8WlGJsNuPLiu7BBEUftExQCU
TOuLFYPuZ3IxTqii/wkS7PiqMR724paGLnnZ4Q2hx+/cz1H4MMiRdtPgCbbr8bExJEaNqOXik+Ol
1b9n24J/gtARPjoFiGiDLPDo66yIZwbj2gU9iF435YxIrSu+Vr616t7AA5jnqat6bBMVOHtrA6NP
ad+buxocyHAHF5XOS7iAFdFTHA1TVodjxx66gLsxX5VNu6wL1E+GpofJGCl0t4Mru3pJRcQwLd2b
9YhElhLpBUXBx7sUDP0al5tEr8b8LglFV0Sl3Zyjrr3NeTGb5bdfXfwJQ5B03Ws0406CqDr43RDU
j3cqHRyGpCtdHWIMYp8Mstz+LGRK3kKLXuPdWo3rnHVsIeOPdq0iWspE69k9BH5rg5toi0L2bMQm
1G62oOXtm6ajJ5zV8XTqSjDoZEpmZ7MVrEqRLRGLn/AyhEGvJewRiNQJJnEB0Uhc3mjxAt8ZZ3DQ
KYIKA9k4ymt0bI8+6iebGcRiECb1c1Hp25EXUfgzRE052rerL5MzdxOQ1R8CTQ9zi+ZJz56DABWg
XI20rp9svaFFuODuOUQ2Gtfz71B7sdkYmD8e4uzUzjCbRXAzf4OkdP0CTnxzn0xzsvfNNn2GIAEF
7AGX9+0ai6HNMMZXzTKwhYXVD5/od4uQ8aVDr+y1m3yT3tRVNyG9J2EcvjjhhvtgFV2TY8+qX3gH
29dZJyI+iigIQHq0i81oYPijX/T6XC//x9yZNceNXPn+q0z0O3oSOzAx9gOAqiLFTSIpLnpBSCSF
xJoAEvunvz/Q7Ttujj19p59uhIMONVmFKiyZ5/y3A88ua7rLyKgLWgmrtu383ChTsCawfVlToQLY
JLVZ+A+hqccbin/7M7RQWkYyL8aCLNAp7B7tdsmDuA+3Jo09INy92Mgm/Waay2QcbTNnzGk4WOEX
WYzbyaczYPC2xK9UV3N57YUuBIK5dUcxu6vNqrkEQPvSNNtYFG5lnA+mb+bQtp22SiCWtjQeG2+y
uHaKOFRm845BegmbXI+f1970Qe230RMvuavybyGA7+WQTr4Rh4RfOBdtYy2o+8Gti3gBQoJSLALr
gT5O94e1Ktz7wfD0+UoHvJ58rwgfbDXT1pKd1J6v2VbXbwWxnMQ+N/1O9sIKnIlFbPRY61ZSCAdu
dp93dh+lpiHkYfP2GOR2gpmPpjnVd8Rrbd9DfqbRlrmjHdn4ul/XUormNAzctYeJMvW2BYWgVyvz
PlqNEp/36i6d+SljDWMJWAMgsZZ1ujgQdV2JuCpWbNiIBlV+1kzuejfPWfijLkrK98aahzvqUHln
phUnIh2XBkMiROxLjWokj0q2Aw0fL4LwQAog3Z3rQLlUWarO0xlPf+RUq/pMR79d9O7mX8yVTVYd
409K10qqzk63WLWV+YYXys2O1tzKkokNa9XELkLyV1k3w4ulWqvb6fVmPN9AU9+6Ji3Sg1kDSR+1
SQcL0lyz9ypdCrZaZzFvq6YDuDb9tm8T+HRVxk3osVzUtsHWtMHYpyDVeThFmZGGjwBzWXaRlawf
wFHKyM7Q03XoPvPZpLHvsurn6BXdj1JtbAGwgcvr1EFZxq5o5y9Wvs7BJZsnbIY51LCBdm7a1LHD
fG4YtXvVz0qOn/reLJxYGjUjdvSwwh2ZhVd8bWHoLO5olI8nIj7N7aBEpV9dkM8Xo/bt+iIk/zlN
Vi3BjY28YQ0HYM3kSdgEE8dhBakd88yaTpI10GGUkVv+ta6c+vvQTK34tNVpGRzTKlCvMPWTH21j
WMV2GVive/sRxkjw6yluVTrfiGFIy1i7OENjiHTWepEOD16N/uLYVcFYn9LRYFt23LQlE3nzAIEN
yG6qLR8vaZKJuS4PPUFw9mFpAMAOVOf18wLNHLG6OLDaum6PgVvOrLTF0lyzCBsXYjZgdINp+QFu
HKrYdMYNYFKk7R1jR7ljOi0MTuk8eeLUmxo/9ewafgYYV+ngPid6wD1nkbXdyPSMATW2mRdf/XkU
D71hjNWL36HkwJCwbRrYokybZFs05u+xboOrTWfTnJhdOly7Mpx+bGAHW7zmzWoeVT/TITZLNUAQ
zy755xvDfGI8ZKZxuYxiof0FRzoOzbhezD0vvQG7ArbHtlYEZ01Rqeay5OOvrIoFT4T02xY2o2oR
e3QNdwZ9+bIwcmI2mF45UWc29NnEFL0VgUET1mlnqSNjCU332ARh8zqmLnCAIOPGSZytnu4hj2f7
KGQ5Tcc9WydLjM0fUcjYTftAlHG2nVIsqy/ZJJoxKr2wtw7TQPEWE1TZVF8qM9fwEmUO8mcUgBLc
1mUDJlN1iHu5FFe6NPPL1qmRuYvSS9dIm9jMzvXW6gF6pKNu36bZ7g6BbKoHng8h7qdgtRTnKeiD
ZKH9tmLXshSCEtqMx6DZzPBsmAUhUnlARROl2PL622XdnIFqtJzbn2Zbr+GRQ/RPLG5MxpZFBWfV
1Z2DLMPPZv9AKr2qI1ICch8Fj1s4RxMGeozBL9SLtmdrOWjuhCkCy2U6hphhsg5ONngqkYbHaR38
raJo97f1JTMz272qOpo22s922HZoylvGax/Y/SJsYMHixbbK4VBlEB4nsabtzYw3+2uQyj0LZBic
55L2VB81qpAp6arWVclIFyIeSaob9BdTrbN/IbvZwZYMSOu4R2PIVnrvpnPqr9DjDf+l9YL61fCl
EtewAMF8XA18qIqKFP9UBC7AxkSqUhM85iVlBIoTglE/VSu7S8KQNodGP0DvEXsZG811DRFuwIfk
xhC7yACzq7UwWDjtyujunKpxnpW1jN8Qgs5nYamkz9fbFFoCy6qn89msnSpe19rfibk1sF5kUU82
O/xARbdR7XGGTnZemv0WDWIL6kOzlVaQsE/ufETVfWYuZnefNxLK27Ct7ro3cj60p3IpwYSn8aEz
MvIKu6V/WD3LzhPGmfTbeZDV7dOS+Y6KM7HILeaCs5QyiN1bKNFra46JMkFUJqYxo9ybGY70xTd9
0d7kbhNMZysreHgwhlyZMTtAexU0RRBEHtbOV7CYOY19SnIAgKLv9D4ryNGJNS7tcDk2RX5TbL5r
RHNv0fzOLLcJS1SzXbDvcz+7NItDVHgAxsj5wtsZdXoZj60v8jivcDpEatmAr5RNrfopbAoBML1O
dffJ0iPtIK0ny26wtUsVgSERV6habu3aNBz8iZWurpxprdZTRl5q8zQUcHnnsIdsKj56pDUCiTWb
QxCkk9gnbUxVsjmVaV5PnAviuVOrCCMRdMP0dRzJHGiiPCSrim2j8ORnRolkaPGyYbgnacr80gZ2
+bkM5PydU0VZ7GIbGM+DcZUllULrfUdEaCNT8NxhxRetW+8AFxoyRmy107eq91YRz4uUbgxo4H8z
w2yFHi2bhceuNLZL7Uzd5eoW0CfeOOUHZZXWt96q1jvh10XzYPbQdmc6THlLMEa/P5sFI8R/BmNR
YTROuWwHLcbGu8hEYy43QS76n6Pbry9BqaYUhdPepxusBdlxVJa1ILcTZZUMvm0lqaiz5mAQNvMz
MB14b087rRGx0YpnpIMbn7EuPMaXj+mYxQxRdM7WImU+l+eXp8B2fzbLzCSZyTNEyzhmg03P1uSR
RDYxD3ZSovVoP6eDDoori8fbO1ShlT0yk0Z198GYgqA3DGV0k1I49gUVWCdukcpQ5Ubp6sqfc9qq
68zHxJFsfcY+12zVo5gcW8VyXWrj0PRyvfPRDkx8iYzuJMtUUR8cRmFmiWVvrh+3Xr6xInS2VIzr
c5s+mhsPyNNkn5KRCT/qAkl7Kj0fBqN8FpCWSzTqrjSBr+aRiJih6JZDLwWkzszTeJELES6HYgjs
K0921WPfWhT1QkPTW8JPNwR/K6zQvNmWiF1alru00Kt9XhhaprA7XZqeIXTZqNp804KGzuAkX/BX
KHDkkNs5dvrNtT+Vav8WtPnVbb0Y3pcuLMEcXZvrI9IiUYWVw7DrKThvC0RjpD4NHacBdPXAQHU9
s4fbfg/KtdjlWWmM5RUl1zAfJ5K6Az5kaL7YqZvft71KwS8WowfYE9o4su/kzbEKnQrBQouB6ABP
HTzKKeuh6X2/oxQj57ODEHWrb0Yrxoeq3SElZN91c9bIrZEMQ2mBJgsd5P0xNKe+P8rR8PPEhkvI
0K3YFRvf4PX3+A/QlspC9/t5p82/rwLZ3a0jw+y/pK7NYx14DM+KCgfXXSSRkzSJF3b5G3XbwOw1
u+P0D66kXA88SasNYmitB9YIUH0ZlAWIsDacb1SuDjRWmrvE3gWV+ZBSduXAh+Zgg7C2VnXcBn+5
bhi4XsR6svT3GT3kYzraZg2+YQ+Jw6BJJ+6mjgkRykrLISnzhhplXdQI+UULyUo0m/ZX3xgAjbOy
Ha/2EdnFiV4p04z7hm8+wsxt6pNs+nFJ4HgcyMeqdcSZSe1YJO5q7CnwW9X9lKP0byePZhQpQkAK
et1svK1h95z8zapkGLtp4ZwbTAfoLsJy9eIwwzN1GDoFCjdjuK4THWTWm1FWy92mpUbP1JtqS0bU
p2+VM9Uq7jyXqYe2KwHQxm1JGVAbGqNGBLtpoBSzym8kQuL91HvVS2mU+lva+jxIYnIRXxGJcoHI
rakOOvCWn7nu9UTl1RLIotdUXZVpZVuxMXaGmYQMU5qOtuWr7pBNhqJQo2jxjgBciz7mU1g1NPmb
355msXQL9Krdh9j1VeNfp4FO80uZD6xKVlO7C7Sh02Zw1GVdMrR03m4VMUj59Rg0rQWR5FjLUZRF
OLBD76V27Y6ZEw8EfKiHGvXo8gd22X+lKf9gjUpH1+QbhbsZol2osNGs/3CCRr/9OafAB6/FamzL
sghYisHc6j2OabqsF2X/gfPq3W3+TwTrH4NFccwzUHPNxclLKVjPjYyn9DSESAEiRpvJLqlth7qU
Fnj9QTPdvphd5fRJXjOU9ChpseoD+3vjny+u4f05s9nHOFJYxFz5qG5ZRJBF57JaE7P4ozkd/8K7
4n1wVFH8W2Xggph0jVM/FfXc/ViAzLfIGbqWPByzA276U5fuYzxpJju/bEJ7O5nzkl2sRsVz5/TW
3Z97d/f3TglT2DMRf/12slZMmK49iXMhVJ78uXf/4MMIm1xkFpOrT2vRioMYzObIADDzz5l6Pqac
Vn2oRFDx2ZUZ1kQ+eo5vMYWnkH9g8f8Xz+THlFNjH7HY+/N6grD/IaopGrvmy587MR8ed/oMWzEP
dTvxKD4XYXhgkrT6kzfMh2e97cYRaexOAJZexVxOyzzwNdSfSuKwPuabLqgq3FYU24npf8WFyrr+
2G3OnxtRY32cgl1ubZVTYKynTvf5q9f21U1vK/nbcIR/f1n+I3tTn/+2JOm//if/flHt2ufodj78
86/3quZ//7m/5v/+ze9f8dfTm7r+Xr/pj3/0u9fwvr8dN/k+fP/dP+C3Qci/jG/9evumx2p4f38+
4f6X/6+//Le393e5X9u3v/zyQgkw7O/G4tX88tuvzl//8sseOfnv//j2v/1u//x/+SXmJxO3/9sr
3r7r4S+/mN6vJgp6k/Fyru979r6azW/7b4Jf8Q95XuhZjm0hQNrDmhoMCJIX2b+KwLbxDyM7dhxv
zxHSanz/1a+ei/BUCNMM0dMJogv//sl+d2n+61L9WzPWn1XeDPovv+wr0H/tKb4tbMtybds33VCE
4r+NISNXw0zttkomyoOzfX+5QI0wHYiJ/6Ph6L9fzP9+JA7E2cCc7HxY1AcTRJ6+BBldYCHt7tyi
jhyRl0da8x/MZwfh/oeL8NtX/cev9nu/4N8O6KH39Hzhw9l/TPTYxnSWyAYSKcuc6aLQLHExLOvP
NZjzqNI5rOqOpctk6UPj4X8+9j87rSg3Q98JQ0K4Pvrv0tnMFaOlkkYgJk80wVnryTH10CQCbc8f
TU34Z0cLPMENxOBE1/xoOl9kOjROq5LWDBrr0UhxVCQZ7FkQMU+gmz7/z9/tn51XPDR8Ncuj7vyY
fpGbK6HOlUp6v6hPjrUZyVD6T05ZuOcp/pc4aAv7c2nx438+7n6DfLhVHS4mI+qxCHhc399vppPn
lm0ZqGTyTPwTXYcuYPDiwrNfUgSvMVXYH6Wr/LMj+p6wLJgYFz+c9fsjWk2g+6BHiSOa2cMDEsA/
1B6SLtrJO1NsW2IBqv3Bfsgt+vGLOtDZCOAsm5/UNfvl/gd/pU92OQCidZwGg+p+XfoNJa9joQ8c
WUleZ98i21AB+5/5KUT90Rykd447Qdwbi8iQ7fm666PO9dbb1bAqgTY1sN/wkk1f3QIredzmzPqK
B5hhiwziUV3aWmclOvKx+TH3vhdGIWGKn43Q65fTgtkTaA+RniLJlrFjyPiWTB3coHOh9BYYpgQO
ab0hHmC6lYMaliQIiubLyB0horGv3BRIrm0/GZbKQRyKKjUjkfs2zjKHYauHpcfCkGyljx6CgY6t
jqfOVHDtWQ7Nc1z6FUGFNbiuzBO/pocyY7UWxXRaUUU0ibRrMcXLsjN5BSjLhHJjrl+Hql+eCsA6
75SbeXnrbjjRvkwhwpbZ6bsmwS9eOolkkH1cdbjZyMeoJnnIQGlBcNvCnxn7GE5TXNAyd1FggMAf
yabYvk0onWTsOyzpsMOt/awmXaijTI0KIylhRd8yz2OR6R1uriTsGvPrjH+sOYUaKTeqaNMsjwgy
ffugLTq0eBMZyP26WE4MG+CcQ0sMb1JPw3oYgrB4tcksQD3AiLDtgFvG++S5xZSeFcqZnAcbAVAR
jQxYa85rhMYy2oxZr8+FylcVzSsqtafQBr82MQtpv752y0wD5s+GuapDsehGPpS1Vth02CvSlJ6/
zdovBMoJ42Ltigq5l0RBV6fEUTtl92RgifCPg3SlvJ6UZaQtTO3YlfN1swxOd1NiM2L2t6Oc4iiH
Oid5BLJQxKZaPIoPbAkixNKJCPJW4BCUn3ZK2LmSclIoNe0gBBLP3dLwnagTKAEuzbp1jSdZcz6g
bBYcBGg0aqDzPAlW012fCeOs1svAB5S7nDuEjaehQOf02qm8m/NYLniQtqj3hgn3SNBzXa4RLeXZ
i2BWtnlHgH9qH+ENMPJGbWdg0XVrucxPm7DIsCezse8Sy+2d9JkHrO8Ryu+GT2r6HgfBoPyfY+VA
8RVDibppxTnB8xgG4HFi8HFpYMWa7mu/Gzb8LrZGf5Vn4CQlCjsyrML5noG9LnhGy2SBmMFMMojy
tDHusmCen1o773AxsUvHJvCAuav9WxxpVZleVX7vPduZZtLyZu5OllFhX1yx9WTRUofOtWhRUUHG
LIzBcrbeGKKa0DF5mQWL4vErVvNOeub2tbar9cXAR/Edl0P1bLOMvCD5XZAE7NMODooYq89ZI8WP
Xgfhawl18B1zljvFourH4bgEHbRcNe7O0Kb2jC9eJ1PoLt+1XzLfdy0MZo1z14yy7SIhQ85nrXxg
dRNtJgYYgLgo1WX507Yk01uRx7jfUWJuWZy5htKxM4m1/kbmHTw5hgP0Cc355DTFsznOoHTC951X
G44KMGT2h08gtuWYhNJBnV8CRDxvYadk3GH+C5nnXKRGvC0IWFvhohD3Bv4vkkB/TTLnbf1AT4sb
YjZhGJKpw64XycZrAqBLpp9HqDwhfUCA0iEKrJILF9aWqcnYsdWnOaQMiwLTzO8NF+dFgq+OmT99
PrlPbYDwPgqln3lJn0KGR7oL/VtwceQJMuhS7nfCCr/pqdDhQUBZob8sVDaC5Upj7x+xTeNmbWp1
gT+pQ0ERbuCCsyHHNOrNbEX9XXsr/iI/u9V4oxlezdc6D2Ds5E1O9Px8qHvHAJr0WWvSSBNAsH5u
+7HPz21zZAbEUo/02ZuzEFjmMNKViFhrDr3jwtOWJmpqQ4AcJJdOZHUVsVdDmab3vW7UdvRIQaxZ
3onuv4NYQGGIURyBfd6zIeFQ1XaWMAysx0vdeUt1yKXrDIe5MgJ0Y7uvMHsL2ykLv2YtuuxLQzZB
euaQcNkfndAw7IuhqDZy9eEc5CtQ+NRf9l1AlouPBWI9R/iHS3Wx17n7TEBi61yw5vo5D6JqAzZq
wMqzpZRmiYuGkW3EyckWQ9Tqjmn/GjLCtrnAf1s7V3yxbXvSY8DUioGQ6pUNxXHz4bZEImPdTL4L
TIjc3it+oH4SRpT2ObxMyqH9y84I81HHGZBn9gO91YTfPkRxztSBcXXn82mebDg14gTzBOI8v1OB
2OyzlrUPZfVkfQXq0T9lK+UtOvj8AjYBIcyoDONVd6PGFUreZLSaShYnHOaOH5urx6NnAZ3hpmsq
IDnL41DHErJsxm6R9RcKnTF+kLbk0vqtwTY7pd2iQTwVPja0N+4LerjVjS3MNdwhljHFhj3Ia2Ml
YSXOvSaVsTH3AWEPjWIFynX3Y5/kaR/KUHdAs3CP9VkmgsE5zgsuDfJhU+S7ijzp8Yi0aHmC8INx
gttGQFSMwX7F542JzUK2+mbdqu0TBUAOO5F6abAkXtGPl+Go9HaF/so07+xFBg8a9ZOMgtYPtgM+
5kADws6TdXC2whuS2c2xnkyucILzzSHzhwBtwhsiiAIfE7APlHqFMFK7QA3uUD/mPWaWJ5Zv+PHS
2OMZzDYN0HgisXrNoB2fum0Iv7uDZ1xnM/Lqgxw889punOop7UpvPXNF3qoYIrvxkK56ysaZr2bs
Dt6C72wra7RXTWowpl6xNW1I9weA8FIw+/mMQfN4mjIeIDKzEZlwWo1gmWLtdVaB0HjKvjmuv17l
9GLY6SbqnwgE2PhmkS50hcavQCfHZImFXb1UsDqpt71CpzMAu5S1ddU1Yz7HpSN94wjzxbBVwl+C
/hHfwGAcda5tD1RtDZuTb6xpdZZ2XJzTMBLmH6ED6lhFUXSUnxYjYOmkxEBTBnSvMyjf3Sus07Vz
LzqeJHWfuzIYL/uSvNsLkS8sNNBZbJuJ1OM2R6QV1minnYwnY8Cjza+tuSh7FAu58+SwWqVRvQyk
IdhMjYDaE36jD7OuUkmtprNPjh/6djyEsv3hm9vqxzBOKzVpuF5t6xT06DXYjKh16jI8Ih9aZVLD
Z6PoXvLc7KNltFcjaYd09F5nZLadikoFzBf7vp2lPwtbTf3Jgk/HzJgj8HqsGfNayijk9AUvYe4V
FaJ2Dx2J66sfRojdCOvpiv0aOgltDoy2+E6+AyrJRg9QKIWU1s9pqfJruIblWXdNfbtJRFfzLSkH
vUosA59ZrJuc7gnKZ39cM+fC3tABn+owJLwiFPbzRATK997BuRbZ2bh+s7IAD5ghhf0EGUhKU0j9
/zRDsdWx5fKhmczS5p9d31OvrRX4X7x1cMojRqXyO2Ll2owBCClLMPAa5SUFwnIj+4likLU4Mwj5
KLMSR9cyPGvtVKy1iIHXA0tDOZwmIH6NAalziGVW2vpOMM/2WHmBtfuACNYKumJycCF0FldTuPOV
0yP2wuXd6S9S9/5LJeziLnQ6AtN9mxKVfQpHcDxU6UbgSCM8SoBenG0CghDCN5uHWCMl+xFwx5yn
vdAb5l7B0ESDbj+DMiir7yP57p+d2XINJ7bJheiYbJIa8nzXIUOHo+hGTDh0BbM28r7+ujU58S7I
nwz/4NFv1BFkKDkoVKTyYUPuhjck1fZTOmT60WezekzlZF+UOQ7wg8l6fukhnnzONW3IEZFUeclK
nD2ks99y7vuZjxVaDjSoiTMXCnRKtx82luz2EJqt+DYuzoRjxsyDi9wgVigi3gSxBjNcm/OqNtA4
k4CNLG1KK9aAMFumOVrH1cJ2ihP02Pao2OHhpH3fpuHObjv0YBj2FweLl8TIFvdGZS8IC1TvHlNp
FTfo6rYpxpKIb7VG9BiPyD4RsdR1mOMicIf7YR5pDUKK7GsR4ow8msqjs2vsari04N4Vj3qx/Bba
+L8CCa/yl57omp/DRwjwd6jhTfvW3A3929tw9b39+Jf/H4KF5o72/Gu08DrP3vqc9Le/IY87vPj+
it/QQudXz9/ROCZVMAuG5ePvaKHFL5joG4YMmgBVwlLzj2hhELgedHAoAEaCPRX8N7TQ+ZVxLxZ4
IXJPIEjBq/4XaKFn7SDLBxDGchjsx/HQ1vrBBxTPrzRT9Kg2K9Kl2uW0igVVmm0pEZ5vFckC19Ru
3MALlJ+8Ggd/GBKbTlyfF9kSlHHfIhCOFwtS2R8bDLptOWfzTahcMigMhK4Q5tnYieBTC52BCMSx
LAsH1WKVguA7zZ5JRyKM/Fgybq8481encBFwFSQPO42eRbxmysCOlqc7YuPpFZuHiQUuXgyTTdKz
TTZMvavTYLJL+8rZd9QNkMCNunHeber7nuvoMPtWFjybLCqs80z8rluTh8Zhs3bmMq+iMsh8NvH3
Dd0pZxT5BaqVHJtiEfbJ+l4ASDCEAd2u7OyjPdF4Hbz3ggEkgeLB2euI0C+taxhrZR6GrMpu+r3i
kHvtobIheG1TiylbmiIVhwKsLbbHcTS9p9TikI+Z2Q0upPu81FeYFMP60zyVMCkYrlM/Gd8LIRRS
q7qz3wukrd1m61CS66tpM/ciCkcPNtXCHYMHpbRt3rkIPUldeq++3gsxezAqqrKcjfxT1aWdvtE6
FdW59V7EUYqUF9Z7aYf0nsSN94KvCxHj4KvcK0EK1YmiMDRkfaZT2bNMeizHh26vIfv3cnJDAPMi
34vM9L3gTPfas3ovQ+ti8Qmg2YvTsvXdF6I7KFkLPDL65L2XsuF7Wdu8l7ioNPqL4r3wNd+L4MCm
0I3NvxXH74UyWLnto7reC2gXedwU9XtdTVlivMrJoNhe9rrbTLW8RXulfyKK/UqLRmIE4VnkL1R4
cokIKoKcIDDGB3B/l92xqtBwxMbW9waxLpb9aKmlNKPSIWss8lfXpYWfcJlPxcgeAV9KJzMRT0X3
YM3oMqjPlqel8WwRL93YvDBeJu/jwB7QNTAtZ/uCGMDls9FYgoXZCklU1Uxke1An9G8SI9tLOtfN
jW875o9cbEVF9g84T1SPDs2Jfm9U/IrUuVO7mIRKNF1KmVJ09WMqiACJ8pXJ8KBIzfbdMdz2ZrLh
4qOu6/EHlZMKhkT0qYtSmbEVaEEs/HOfrKG38egBkuT06cgVI8E0XBFZOQaDp6rM0pd6hgk4tbWy
mgu8nxnoBIpVfYdzY+0OdmbMPyesXJ87w/azT0TgiNeum6ztmOW7vJFWOHgq3Mz7MnhD+KR261E0
vfd1qiKp4BwJdX3TVUoAxFSE2PC0+UUbh4hI3yy9gmm5NIliF9yD8+n3ftFF105s4LJUX2e5W10B
Hbbxa6Gq7BnJFlcmrIrciYxe9Bjc0VgVSddn7jNsJVAsXun0SdpBt8c2ZN0VQQv1V2FxxEPqF+vD
ts62vJlq3Xv0O95YYpJx+jSxheGVmBC37Myx0FCePCDn4ZD1ezPsvjfGI6nSWdK1RUCl9d48+++N
dEhy+B7PgKQ/MsLRbpMuXFBLNmpot2OOOYKQE4VJBjdqbqjEcBQuP+DM/Eq/N+vo4mjczQ1HTRL0
tArH1TemZ4Pq9bl2OmuM5tloEaF1INrJsOT2BpoTrBQkxFETMO5r76bSzfxDB0N/0S4ZPUkWuih9
Cczas7SAuW/TcN2gQ9+hhXkDWDq0yzaB2FOb9DgMtUebYm/DHKfOiB9kxS05H/x3dCKVQp7j5gWz
2Hb4Ai3vRCOFNejYWB1LMoIepuet1T7COet0fZVuWJYvMLZRLXZrkY0Hh80HfTAkdX0MUmZkHTyy
Jr7l79DK+A6zDDviot/BF7fdA4GqgY2O+3nJn/NcIMsGzGD0UrgjOBBz9BDbjuuk7xBPmQXAPdTY
QD8spkJEbBnETqwdZGs0GHideUR32AiJLRASArD6IX8Hlvx3kKl7B5xwTbQPVo5/Pe7fIakpF43E
FglSRZIsoNXwDmBlpEvRFqfAWuaOcC1hLrAQEc3wHPwNA3NmlO7zQ+oxbYw8KdmbrzPBddd0cfke
HLb5565GJHJKmT74E7tvde0unvvVMvLtuRqt/kUarIQxZnrvFaMLQR+4AMXDoopwpTbu1U/ESvJE
4KG6qMxt+5ab1ngVpnsLJVNFKEzbFfQzRA/lZZx3yrwlaNJ8BKDOJLlLqgyxF24+DbM9g7yE1nZb
5sb2szSG6ZPph/TGPfOcMI8V4GRy8sMbx6pxWBcwoG409VZHjkInFVZjOZnn7khZTv5h6bEw8tDk
UTqCqZA6NHn3ZWYIeIw+9ac9FGTowM+ydkycpZ/raHJLcSWrTr7oxSgDghla24ndipTaL5m9mVWs
c/JxrvUAAB4boK8rOvyiqUOSv8opt7+XoRgAZ5dtMMeLGWHN8nnb0DnRKXnzGFxmyOjKSy8jSoB9
ZdnS5t6riGjBylaQW+OX/pKejSULC8hMRjrrOS6KSnzp1y4wIRT6qk4E/EuTlJ6N4Fd1QXXRQO/0
EcEK5gsD2Of51VzXrLtUVVoZCUsvuPxShSPZeXOZwq949rrF1SrtHwRh4QexgU51ylLkpORXjTkI
/7YMIj0HkRrlo4dJ2TloqKbiflinRiUVCriCPL85o1H3WN7NuAZ3ta+xMsEoYGed0m+j42gbb0QT
OmeK6Qi+itCGTU6AzLuC8jj2rjuJt67s+PAGLJc4odljYG4yheB+c+QGDM69DPMhXX8O4SLKa80C
0R8HG9TkCgWi6q+IiyxCELzS3NwDpoRxQTIpGlEdJcymvxte7Cx2tkxll2QqVdkP1Rt9iC3t/7B3
JsutI2mWfpW0XjfCHINjWBbBmRKpWVd3A9OIGXA4Zjx9f4zs6srIrs622tcuLW9IIkEQ7n7+c74z
CT6mTJYdUBoOdBsLiXTcT1Hv0GdWTqCIvvqp6+GZ5MOc33mMx0nesI+mehTtQxwjxWEyFMRjvX3R
oFhuG7HkBXGjpbZDGzCA+dKKxUp3ceOxB+ZGltOzP2ToxJWUY8o4wGoa7y0YTfPXFBnA0ksMtT8Q
tCjeqvLMnXlK5DPRGZCTGX2h3MzrbiiR069qerevCp3PB645ttZZDCkcMp01Hc5uIYpTkln9t8H+
+ZbphQfcAdVkawKkSbcm3Dfo6f4QzEQHaRILF8+8JpWkewURAEv2uWhDfVY+Sc/N3JtChRz6rqor
b6wIPdB1pPjYY08rrbzmg2dC2m9J5PtXUUBA/YmxCfiXzuv5mpt+YddXEa5odj2LvL1mMNmQjHd9
8dNcQ6ZrE+4l2+98aeyNSzcSmL4qyaM1gBQs5Ok8dMWOnYFznVuSFFmBXUkU51sdPdNbGvA/bad5
qil+S7Y9gxcZasp02xAu1uRulJdmD0rPyU9F0VgeFoNLyI4lcj51sK6g27Cj7uBseAxGat2S7m4b
dwyYpTBGOtKSwiXWnkheDVN5cIfcmNRsZ+usJC3d55zISRAndzbG5/5QEa8DnjfNfX1yRjImKyhW
QDUJwGTVnrCd8pg6ZIuzgnuRV7ckA1wKGgu/sU55UIM/jG0NBW7ovSEF7mqOxtoQfAqrK2VDbpx6
8ZMw55cRDugZpLAc6BwxC/hMj7Tczh7wnGRE6G+D8XNAHzRXjIbqb5DPRbABPN9kHwrD6kxvR8yE
azO3qVrQ1ezA8NdLNfpVvq2Hrp9QKaWnzGHLcSOQxRpxmxkgcSGYT8BB7A4Qa9MOwbPLkCLa5lCa
xEOi50jeMw9DIggV06jGpUgis9vnehozm52BVmW3hH8ek/9bMfgf8l8KBiFCgX4v/vZvPzr9fK/+
9vCt+o8i/fxHBeH6G/4uIFjeH7gkpEPQLkBJYL//7wKC6fzhmI7PEuubton3kJ/5d7uR+cfVSeQF
DltOz8Ew838EBOsPTtgB5RrSkRa2D9/9rwgIlvizge4fFASLF4DX1pFQOzAySfefzHkMkhmE6mKX
IkHFLOojBwdj3ykUXyIQzt7R4jdIHQXDL+h/g9Vo183odhfFXPjV9IbpomPFlo/5cLWNIzOgaTj9
oEGaLfaiCAW7AyN/+FHmmtFlWoWpFpSigYo4SuZZ+J75jVA3pzWxuo85t0ySiR0Da+359WsylV16
mJ1KHUSvppdYkqdppJ0/OKOWN645M9fya8VPZwZcg0Znl1ot7jMRqvllGjIvZKL5BZ2c39hKKzm0
MvP2isnz7egmYLhMfpZlBSZYVFS3RdWu26joLrBcc4I//VeWdd7ZK0pmILiyD1g7xd4mT1nGkfGa
VmV3qYloIuR69asx9d4Z6bba9YkxHMo59c59p9of1MWPobzqoPykMfIbeQjLJ6MfvxqyjSfmeAVD
YF7yOPLHp4ky08ZIvX2a5mCMluzDi7mAOBTyC1DExSZRydtI4HIxq+I6/fkqfXYcF2E13nmc1deY
8lMY0qEB2OYawaBd1xO8YGAf5jo2OvnjZKJ+DfDXElogmXvp6bTfyzbJL0BGkoNlJhOhF37D5Mkf
PlWeTiYPyoMwjOuIsDGpcJid/NkWXOasTMSWif64RVH3znhFvH1n8XrnSEebvpnzy4g9hIWGO+68
IFRctMHL53EnTn3fslGcidkBIiKWsB+SYtpUJj+wMhvv2uqUWF9lz+8cc5tJtisN6Kd/fniQ1AVm
duI114ubJb67X0i62BCTIvmTecUHnDT+oj1+lZoZISew0Gpkfbhe1sruvH3g8JarmQtsN+XHgr0o
BOU2rj0Vuz++P+sf6cRMZGs+EDZy3p5H6xdwaffsyHw+z8RAflu1xVX0h3PeyfGOxX8MgfoVK/7T
FxGJO7OI6gEjTQ3bzwdAtOrHpnjUTedtWDq8i5E2+cnsonSHW+Y6VOtNwATE4NY5UvuFqJS/UZgx
mBIIsYndgA0444t6S18EyxVfW/iHot8INUUnVwr7Fh91ufasXr+lOaFS15nSQ2DnRKoxPlOc04Hh
NoisfkEKlnugYjD1pFWDPGJH9GWL2qHJdSYrvcJRULPd03INc6O97WKl4Af6BEpHyeZkCOJsxSQQ
oBlyN1Eov72M3PB+7bEUB5MJ8HWxKV92ciI5YrRf1ZVamgGI3eiYoze1knPyHg98EZbF1Se/kCbT
y3l8mAkBn7nr+1edGOammpxmAKbVDOu6EfG5dU11hN4stmaJUuS2aGar2HQbMmGjxbi0iR7A8yTc
Wl1wR9IB3ja4pNAVjXWbE3E4x2oi3hRZ9poTRcfRRyBZ8thICH0MJAW7YNgnQowN+D6ScJzDs403
Zu65c3v7IqpofBQ1Y7GGHEXI0h0fC8UJmB325N4S9LU/6BVKt8Tu5KEv60+w3e0DteAVg4Rhksei
lHITVMHZTW2QwTEcetz0TyYe+HEDgExvyEvbpIlUwyus9FW35NAuYABaqUWOxWI70gNSOQ6G81I3
QX2X9AT3iKClz7mI9NGqDOejxfIIBM8SHbNEiAbw87v8WLaWyyQk9u2DqcznVrjpa1B48rVX7pEo
mLNCG0iePAI7GxeyLDccR+nFLOd9uoyIEWOVdEd03uhFWkYSpnk37yMcZ3e9mwBTLX0krKgkPDTa
eRdizcpPnZkZELy86EHkC3SFSLGt16KnKthFyVm1jFe3ql84hyo/Lb7A2nzrDvQbmOi9nZiY29wF
qa9Ng31vKKKCGLw8ZA8ji7ZAWtqVlWj3tc0q62B2JO1GPeV7PZFDxXqjz1x/MjtMNcEeldkFDHrF
9t5vnuOxWVbuZMojQdn4Lo4nI8TI6a+1dKY3cmHpKVkAewxMuDZtHpNrhOBI5MciSGxB4es1crCo
Le0RXY/fF8yBiF3MlyF7odYtxq98iRYQS7o2+KpMdX5c/KW8XWRB8k5b1qGH3LvWaUcatqraHGVr
YPdYTgGwYfB9juLrHXXD50CCWmf+tKo73q9vyFMxTXgh22I4CHcO9ioqpu6K+EQkKEt7A9NI3+Z0
1dSM3WJ8FGqwzVMyBRqYXoIXwdQWN5QpmwfyKsmeTQloAzHNwEyi8aDF4L5SNQtOY/THT2OOffYA
6gkWTXrQEG2fWxUsL+xm/dM8xeL6lbDPXhKDpWLTax2ZHTRyBeoMsI87GvIeFijT+sWQB9LU1Q27
9QWouDdsLCsq1i7pNXDdkbexUAHOUUU5gU+/ww5jobsxAp9nq6j5QnCMPejBO7YcY47uEAUXLPzd
ZmKTvVLXlYr1LjtYYHvujTh+KPqeJhRQBCciUflXD4thVUdyZn5aPUXIc+FA3DtUtlV+x+YMaa4M
mE7Mirs4c+qtBgRzVxbtYxnPKTM7N/K2JX6Bb1vH0Fj9ac5a3Iltu0cgtE5+hfEKQmAWrbhTvaPL
H1zF7dBc0MjFV+a73ql1/OSFSfebQRXkSWAOzFeIcdU2kGl5XzDMv5ljHmpuDRO0iQDdEMOqH2xs
6DHYXuBFlkqjS1c39xMm1p2lklvhOs19SpCcH6DqYKU7ay/5/VtplHe9QRYwBaX1iHf0ag8yRqqP
y4tK5Es+e9MdjQ/DWndDQfFoPIQJgBHMbrjV7PKW7yoAT9xhK1yRx9HTHPiUKi+ebu5amwUgLa2n
JCNsWC4f7GBnyK0cEEFj/kai4jYlAbpRWhh8aVNyX8VMQZxXPNqpZ241iJ8NHBVxLFFhVuxvjFAE
Xcs0N/Fo1eiqjTnaABR6JyV/n4NVIEbCWGisEZ38VF8WoOwHo4ycS1sBhPKcKXgAlR/s2nqEdBUk
y48O9JGx8PBogsK/MN4yztdw9wbNNd4OMV14ZcM6544+zZONj602bfTeqg29GRjlbpLRhi00u/ZW
jb3zacMaAOLtoZ3PNkm2omufXRa3W+YkjSKSC1zVsXpMgFVtWCPfGkuGfuk2FCtU4tmfSvdzhkm4
pVcAnoHXJps2cNV6jvp2188IZqnvTVu7nhAhBsqDcRSW6LfTMbmCuzAioYXasrtNIDaEQ1+4m9YV
8pihku3qurwtHHTmBqflLhja6gx9xwHK07rPNoabTFM0vphWs+k8h8h72amdlJN1bYcoN7R1OGFW
2DosB46grjHeT02dbW2kFU6pDnOc2MvXxjVLGtdy2deVMW8XB1fDgM0h9KFzn9JkSE/AxxgTOmO/
983O36kZBpPhNOKLRLi7w1x3PTnbM84sGeER6peTxJ1zN7EpqPKm+YzdsgxFqn+3gU2BBe0u97CM
qp2NonBTzw674YFJp0wuBmoUjEe4fhmy8eMszEvnJgngmbgJqdfwdywMeAZnj/zzEBjtJzYM561g
dfuMkjk4VGrg7qrFYh4qjuXmVkS4mle4X+1brEEGniQpffCxQz9CcK71wXMK+45vrDoAcZK3vtLM
XRqzS38Jr81v6JCtz9FAjBWDhJyeMJE37xz+sb9YdbIPFh4pfWvSJ09B0O11LHLy/XLBP0gyFkta
C8yzH8zmQTq6ui8x3r2ZdqIFEGU32o12C/6cVcXLQwdu8x1dD8ZDz1cU5m5tRx9k74lOq6l9kYh3
17T6Mh+MtHWeidzIS3rF20eZbHZQRFHNsPQxXciU79+NgRJ7zxBQ2nXVNfdDElTeynajKQMvMYDO
KT31Ybul98VCsRwkbQgW1MQ4uSPGsey6mjuPyWm/A4HhvYwTMjEOZURnMdTmbRwU5aGKguwuhSoC
z3NoxRSmvp3dJrm8NQ2drJlyLMekbKBhtNKDVZBZpEM4Kj0YZrc2OzZWLuM0QPDle56R/C7bdjj5
U5VuvKRjxuwGJIoHyHTQZX9NbTqHmKyfS9cGgOYNX5r/a4Psy56xnnlIs07f9FHubCaD00kJKWTT
eP57p7B5N3ro97FOhhsnFsXNEHfveV+afNK9sZ0GduOxwWY94qb9GjD5hHE5PHiL2vk57mhe68sM
yzm0xvwY9+6I2ITfiOGdsQ1K5K9pAEWRtektAY7xI3d1fi6S2fkxA2XejzFAi4Bp9rpHMaPbFrzu
ZItyz/bnHqHx92zCubbTIb6d+L6ul6wfwdRH7hFnQ0zTKkREmL7WOu2bmwna6UpwKF3r2Kl3QNiW
M47TfD97AwFvCRLE9YhFZ5TLwtvtboZ8/uLZCdW0Svx96TkgbBLQtEG5pdjhJdLlUz7Nj2Unyy1c
/hyW8UyXDdEa3eI+HsbnqYQ416aZ86bGZDnVZebd2UASnw0ogZBc7ReAc29RuVR3vfQSzoFmFFp8
FW6VyljNexp6JNik0vyYSkoKJmIAazLLbLe0C2KgZLqa2Yt+FkZd3mS8t0PNfpeoXvaIxAC3D0ch
poD8V0Gf05BNywUFAZhrqj/mVHwAhJgoa7Gf9MQqCS54nbOzPeLSasJJ5r8N1MOwM+UjkN+fqeIe
XOpLLaa3eqyHrTuNd6VkCFt57Qz23TWObudH28W114VtqvUSJbz9CspNbxqv5kASgR3gDQMKGIpD
DhpQNPThtLl1a2dq2JAwrI/5lancCSWPjEYQLBxV7Pw4O7MtNZnFONUqo2x1IxIxb5QbqwPhdpz1
XX9DCVv9OdUewxJ88QNuAnNZByxya2T96cmIPf/kL0PwO4D1tx6ghG2GIj42AnBgF9ifxMjVcSz8
lSUFJnzi6LKUF0YIwy5jLxwiA/3MCM2H8QrQ64wMXiYYq20UgZ2eevxPbvCbJMTjokHvuIF1m6bB
iVqqn1H2n3bsbqsmB0GOXQ6D8i01RcFNXUWntGbdRMk5J0G0K5CBDDs7AZLgySbKcjO1fr0lgPhS
FcYJJOszEiqeNjUbDyrK6HSw6h+XREivrS9pLIcY08M6NznJdTI/9z2kwARHdQj2ath0pvnaiOCV
KTtqLuRduq1PKmeZ8/sASdpvjwX8vbbI2b4DE38cWCRhiLOWxsZb7jNh0pgRdzGhhFHQgEA7Al4C
90y0gPFKFnO07msK2bxLbRD5t3zov3ZW9sw3mSn51jiFjZ92HOmXH27whZ+ZCRTUIFbL6UXFsry3
A6ffGUF19IWtEACKZ2HGu5IZEo07cK+s5sXoghvVF9PREv03+lxFTmZ+g8HTGrgj7CeyIK8QypZ7
lYm3utU8rsb2l2k097U0v0unfG2C4GOc45+M2c9QcnKxe07jwU9cmAdfse+2CgsUF/yhEObSw9J3
7xBix9PIQBPShd1v3aI9ACTQv5RBnMEjSnPpUCHZK4roxivrbCPxEjBaSXI2mrhJ88Jlaq6bYM+K
x2y/BW/nFMka/xWDxR5SpDR2gyqPU2vvdO0cy4phu2W4+yZeviqy/SEvh/F7s5yAX75xMR+7KtnX
ZX2uqB7eJHTf9XbBstofaMhwwzIxUARyXeyLJcEbUtWUu0CppX80XmWj+UiyLkZnGrbYgaoV4xy1
rdMAV6t6yNmbx3gc0Tw5NhXeHfbIXY21xx/cg04BvXCqWAVjiTvVxa+fpC9Xx4IxJ1evR/zuXr01
Hg1YPp22iE3Rs9eNBbRd/IBQADASY1tiH39vLMYt34cdv+XBXbKLlep2syzy7ETZoWNgGs5+8ZrF
7QMgtzCN6pMUbKSDpodrsjyrJZ6Ze+BfjXPUDKgb9yXr1irN5xdrSo6iiC4OyKoopuEYQukQQv49
MGiJQj/t966r4ie7gvwg3P6N4OmJ83CzGmgRDt3aTPaKRxnZM5zBqvW4e5MESbhWAnbgUnjvWluc
wZkOhp1HgCA0cks9tGp4RiSkD5TapmMSgxvpfOHsQIBO2cZP89G6lKbWHMhr0W2HtAcdD45ubaET
80TGdT8xHTG5hN1QKbhRuVO8LkGsD77fLClGjrJ69HSSfEZtab6hjDl7AnTWXWAZZX9hMZH90Ycs
uIJDy4xritN42QQe/4ru6EQNTDYJvSMpeHybltUPW8vsTSyhKmvfoH5H6wAMX7rCmSuOou/GHUUA
pb2SndpiveXw3YEJ7cvUH09ea9sVuEY/Kg4ZrQjeClirNe2qxIxHlDQmbtc0FeQnAy9xsSkdx9Hn
0YIsfbY8sz3lJTfMJhspSVkhX2BaUYLRVaYkA68E4yfI2A4WPAVwS7RtS2vTVeBj1ks8MbnTMwlR
Nn3kx/ewFr17JMFF3M4ABNFcNQGnMG51Ma2LeXhSRRGj3AWWPg+JDz4rj6t42inanPQ27gqpkPH4
xrw7PTuWU1D4WqyDrFv6DZagBmQ50cYzLnA57+ZhrHaJQ8+hJO76aPp4CoDpeRHU1ryfm4M/4mvW
gmNCafMGHm2afoKTHdfOuk19lXxzhHP7XSWoFCDa45ZmC5IXtPFK4lrUz8rXsXtSRv4RWfzj72oJ
guEmgeDiH0nz5ECWixEZ/RpzbMXN1LjDG5PSJrmZa6m/uHupCUK+8Jpk40VULh28SSTjvRPgukeY
KRym38pBic2heB0g0KK04ywa7prSJfkDcNlcW1SG7qd0ASyDq32Z91NCZcxS1bX4tKocHW2hsaPd
90WC0SSLbHt4mhRCuBDtHOzilE9qb3UueCHIqHb31btlo4z7koPtiSxbBbolFf6LaaMB1ajuWMzt
xet2xTJ8VVkV30UtAsNalfx7OtgcTbtiXvBa+4iK9kezcKlYuIIAeHMuWijpZursOazYXPZGJZgM
fHODyx5WsV18WIKp1LJu7Gmkfg5JPKhwJrIZDczqjTmBlg+pUPF0q4uKCWwaOT9zOVCNidyeNDfA
6VKguwXl9eBFZyi5AWWA3wtwqmkrs1YVl0JqA6MFaLtTNqeLs4GiC+CX8gbroiBEtv7KEKa5ZtJS
D5u2KmS7xctWsOAbhEOW7bL000vENjB61GRZ+7Xhxw9Z6lse09tGwNwrRwPRxpr1lwWkFUm5ZZrD
HqRc9LnPEgx/VtvqXyC7WL45uhcvC4/tdRa0i/FKoeXowW91cCflDFbG9VwP+amoLaI/c6m4C6yg
w4GuvCz4Ncrc0rfoTM+9db0/RmKW77jAquXsDKb0KQDxedakNY5wgg3CfKE/xjB5ZFWiORDAj+c1
nhodAlBynpcanMrK7LFReKrPfgnZyvdBDt3ZGAfD3pdpbEFQhLROsCuKC2+VDnXCRgomhx/H1MVI
HARoyDHpIVy3Up1i5oxUUbeIib6Pbru+Hkq2QdHt28Y4LYL+07EA8ghUigc7GmqWwUCt091clP4d
p/OUXoG5BduUjB2COclFvl4O6a7XsY2mfIfPVpRh0CZZtoHylBb9jr1bhaJbd80N3grNaStziyYN
IYO3GunRdIp1gjPZxuTWkn6qcbwTw636gXRp34Anj50qumGzRwuATFz3OxpwNLPlgurFPoBsfiig
6n3QS0LnJyy25ishTWFfrLyOSTtbifqhyMq8GI0gP+fxxx6CGcbY1vaWBSmPmMwDKIVJnLLSnvMT
8q9y2aqq9KIcKjxwLhnBcCSnhaDXkSIKKyxFWHApOsQdVSf30I69dYLRgbay2oupDYhtqjhbK8kM
sWp1IMLBWzzmkzGNZocSdiWZkCpf4FpXygiCbUtjT/dDQUwWVpoHhYcbZc33LwyiaF4bkVke7GXu
toTe3AtbuvZaWFeRZOihgDJNDNnd7JZEdU88920uWpd9t7Ih/TG1Uc9yNm9wjLrJuiuKF1hD4Ef7
g7Zzzr2pOx8cc6KlA4ZFWC/uENaUztxzNTF2t/Mvo5593CHzvVcPAtQgGgAosA74lP2JoBqTPO9e
WWqrGwdFP5kTSk9c43dfL5LhgHnfXfHjuudhQXgPkK1TQu5pmbxk9RrUxnia2MWth9GNbpRrP5aa
4r+UPJgTEzGH2UvIjkrnlYJrlXszhXVs28DOTbVHvFNM66SBRcVZAF71Cs5cAiCsAeHZB28zDSNh
YdJcsDhsHvj87KeFUp4QB8nTEjsNwzYkAVBxHO14jCGwbbxp6DYihnQJ7KOqwsbUlD1OghwO5lpV
z9amxeNDF0zJE5EsiH2r66U6p6lOXzEZcj2okCpuVFM1T3KQ5W0yx89l46Rbb1YvVN7SChsGcjQ8
IK5c35XKZlme/cjzC/otpavY4kZmdhXc1YoWILLmeX21mJjTnSKbfFxqtFRK69Nd19G/ENMFIs3i
5PXjvSzLtcrknbOoPUfeAxnJetM4MIBbYdyxuycqRwnPqiz1fRSR7vRzD8w+ZwngaIwmwybxzzxl
r6Bng1EeFjHKvA6wlkmeJOalFxxIg8pV2xwLF1E+YiiNk38sWettq2mqHgXdSCulJno4otnaoVeK
kKPsqccutqsyXAAQUoCNuZ1LdraNXRSOxckID1n0nc6JxWcYZ3dNwJkt0d0uFiq7p/XpFDe0c5Dg
OsRmsTE43hxqUl+Eb9dj18R7zjFsySN2Lccg8zmimH39gtg7vuPa5BTQQdm3/PTVAPd8quz8N5mM
5IGo6ttEQ2jYtZLKqZHuiXkU+NRpxgR1vVXNYh3gV7sri4q1RUQPGurUhobMcU9iedkBzui/Ay/6
otqXLXVVUgRQomwWtnrJr1wA3J7+GVsFpwjCgzcFeMqrYqro8ompKrWnrSOQXSg+wP1kWssXT6YU
EHc6PQSt+2MJMtrTFDxZrXs3V97BqDpaCv3mXmPeJtg7oNaWmOe2VpU894C/wWGPz1KatJN2RYwS
RNteKzz/4qSo5Z0zv/vTkt+QfyQpkTnftlWyP7Xr6uKbC6q7n0BdZgy7iVqmYgMFqavFz949WnKv
WjKCnUWTFqnujusZEH73nUc0r6/C0GwopsnnhJR1a29ebrsGl/oy4Q4AZ/dsOB6VlRIjBFNEtu7C
9t9q/Go7x0aHmeUe0dgI68n5nQ1tsku18TjkP7Qv3egq+MRISGeItZDA5jGNn7jST1mPLIbrdx+Y
RL00KE7RcW43jnPp3lkBH3tr+cVhBpt/xu91X1rDR5Y91m52yYlIbhoQmBwjTnj5aCHshjWY2jsr
Vsa+7GZOHHb54WmyjSpmUp5Nr11aDWfZyHJneBlYzMn7sIZu7Xve3hY9bIf6eajtPYGBbVl05mck
ul9xmnTPhXDXCFzsVnOQ/O4wXXsDQ925b7oR+QY3+FZI7lmaFbdssI9zQeUdj+NkbzuS7gq3uJRZ
nDLXIK7YWSP9icV0iSnACKMBr1wfjJsWPnBG2iyknQkouMgc8JnOdDNpAdRvCLbuyMCPBnMqXjpL
3so0uCtxZ14sN724snj2Y/+QZE66NlR5AOZsheQf9tE0fAQZhIqgTIJNbWRnWWSctT39XHfJsdP4
43P1brMNzBuDVsG2+myluRvia3UTcTikqyq5RLjSCMi9xF6zs2OFIaK7D0R9ak0CEGCAFz9Yp1mx
t9PuDJjWPVE3mzsrpmXsgaCwrzOzADWeHp0Sz0FNl96A72ftadNiblI/J363sysnutcFFVn1bGyX
1jl2ff6dDdY5rwE5Dg7hDoC868wAOCIqvgMFJvzCF4z4sunDnHL2D5zMN7jH5W87Zwg6JDTZRoxn
VgxTi5Bqdw8YtOVepUearIxpXDHhGB8CHJQExU2O+WaHc8NsSuafgyerNTzFG7fvzHPrsIJRPLFE
JC9wQM+h2f0JSCFff62f+Ts6pf+To2KVfO2CBL8uBdyBw0G4OphJdOFoaVzGIm/XkllXkPPCihGJ
TrHYLIN8KGT+4rPxDxNsR3u8q2A+HBZ18l0uz1FnaQjgOyHTYV4j+WaqAmCnUAoZ7SY/wSdJ2P3i
aDzWtucZdz0BdZsIASJlrkKvl81NVfr+TZHRX5bk4z1O3d2Cqs+pgmwwMFdnR38OxUFtle8owDhh
yKTIR76wyJ1EJUm9a3ZNKZ21+HFMd5/XHTfB6JT3MP/tu2YoZcjlH0I/j27A8W9wP+85pqCyDs0u
j9QuaTShGvVhdVfZJKPdS9RXb6xPhYnUh84bb4xO3+DFuCWmf6i74oU1idH7tLbL+lkVI2YlYkBo
Fuy4V3MU+V+OTygTC2ln9RumfvJ7dOz0NgOifIPQGtzGKLvHhKKEbDWwO4Q0LZ0v12ZHR+bhh54s
gOxBTvtElbKH91r/HsRJG2JGj3j00SLN8uOf6VZ0b0ro4f/tskSkvaYsJabG/3csM3xX3397+dZf
33/xVfIzf/dVGhYBTJenb2B7tun6gYN98u8cN8OSf9iuCICSENmxWEX/w1jp/YENkyODJR0TE1SA
2/F/JzOxYyKkWibBTMlhnuDHf8VY6Vxtk/9hqyTwLEmLgpOz3KsK4jn/xKqKS5famisfehK4HHIK
s+kIZLb7JhWS5pAv9m9FboAHp7atDV2EPNuD3La32IzK99rMjhCkMDIZRu2uCXVyKioLUVxc1Tnv
jl9bp94XcCD9dPSxDCwW7hUGgP6viPXykvU5Z4x8rstXDBw9NbhghGqOkc1gmfZem4HxSriJZ0lW
z7ukd+QHMwXj3bkiuFc0fmxoYVuoVGLUXxTDfADnNq5z10qf/+FD/U+gcNb1OvzlOvm+7/iW7QSg
4UxIW/z75/sDqyJ0PPN/Ao4qmryyf5DqLIyEdLq1MDPGnex1FDoxLdiU3VzLKyVVFIhD/aecAw6a
hePh3sDVMT0aaUZkKPOs4UW4Ofk+9k2a+VVyCxZNFcDzxAA6RGvES7PvKepjf/v/4a7+p+/DgxxC
MMEC3ffP4FJ7aGPOdfUPSkvyQI3dd0LtyI4WaB7iriEJj9dfWk3U81axTRVV4j4EJQabbkarnz2V
hWTczY+oiIZjJDuHJVncDNloHfw40ae8Gpw7u0oydsh1evzXH8JfUYBXFB/uZBzKFkkH4QAE/Otn
oG1RUNEX/1RlVN6QtnJu0Bg4d3WDdXNN7K//9Z8z/xpavv69wHTJVPOZ8ql6JjDFf/zMl7Fg7mJ5
34j0v2iUeSZ9aW6kyjpin1VxisYRThkAxXAEojdlU7n91y/A/r9vOlLbsL5c3/GAGvvXC/IPN12Z
tRMSdP1Na7QwGb3IEvtWmzVfdVRZP0sRNSKM2uGALUCmm2YQ80dJRhBFJpXz+2g2jJBK7G03xWRd
ZOUBnemXovk9IF9sFmw0yZozKc7JpTSwP/iWW21q0zNeLBwdqq8apiBxRnNIDjXlLaAagOHRwHyL
nWf9zo6/eTKo/GBhK3x1+tdv/ho+/+s3LuDZ5EuwfVjSJa7vv755B9NonCTdpz1oQom15c7HGbfr
Lz01I6wykdbbmlTBTyL+F3vnsR03smXRf+k5aiEQsNP0mfSe0gSLokR4F/D4+t6gXvcjk2pyqcdv
UoOqkiLhwtx7zj6D0aH9GSislPhvz1MUIeCpQsojA3pdNlx9MaJvpn26UGPZPsC0b85D25ymzWC5
V7ZbW/dDOPTn/CsyvkOKWUxGBSKLUJ0JXBu3g+te4aRzvkAzf3ihOUzxHuO09wx8VLM1/+3z5RMp
gk5ZP8qKdjmpRBO5dRq+mEDknMhxpX5+S2el/tEtFVTwDGIWWVV4qY809FWsO4Ycqx8tHdZHC0j6
GttPssrTJouRfXrGk0w8Z4czhFRTnEzLxK+vDVoaHFs7ZiUMlt1pgWKNTS8H8B0b5yRYKRPIeErC
Eyd9t5JL4IQNkSGiI1UF7RnKNEDzMIIMA6pHE/RzGuUqS2dMvl445D51ORtzpUnseBa6J8Qz7QsT
AKmvdoc5Olae/cWd+PhuATUwbVO3PdAH5jGOIDMjcxiy6bknYohXnKbByO3C+aXCE6zGi5oF5osh
/3DvXb5lVnPXtXU6i++fdRhFuI+INgJ85u69pAECmTrBykrYmX3+mMWHNZ0PZnZsMHUZ85fDvuLt
a8VqTVlI1c+j1z3aqqgoGTV1+k2QNhaTZ5SQkNJPuwSbRU8IjZN+jxR5gaPJ4eyLnwJU9viNe33b
dMvQ+UEoBd//FIItHTc0vB+QKfVvVKwy+AmeqS6NWCEtHjrkcWD2OJjHfo++RTMDgH0AGR6N2KYu
Sb/kYpBtka7g0E+8okP+i8YVptkUHQ9t3M5vd9TPFOFGinQ/w48kJnsZxqCCkDgwZOaoL57kvGM7
+owkTbbZ3OKBauW9fX9R5Ey6VarZT2liFEiV0sH+qdf0KxTf+QWaMjJrcjdnowPlBi8zn86vAY8g
Ic2mSRUT+PayUgKHa0lr8ZzQmWYtwAcRrwLc+olQamCzwLlM1M+G8YT1pl82jWefJsFoPhL90N1X
hW9ckO/UGYuYYEe/iq6SEBYByACXzw6JAjdAb/BiLJRf5DsDGsy3BMuxWJsjDfqysRDfo3EB/9qe
itTJMk648QDB00KSjTYdKaogF4GQM1R1+Rd30Pj4hhLu4Dg6QBAB/1ufX5s3C5vsmrqvA+NJGaH+
zQSMjRouxJQM4y8Dx1rno3Lw/g3ZCfSLAWEMdReYnilaF8KkVoVuxNcoypDWwtSbiWzdTRAalJAC
VsaXRs79MpUltAGGgFOm1tTF1etH9h9X2X8RdfNmvpmh2O+o1WdPUP3AutVvzzuvf+b3gceW/9DQ
58AjOaY41LV5tr/PO5b9D8YtzjlSsqQz9/Ld/MtIpgn9H3DHnJI8bz4rAVn73wOPZuj/WIZlzacU
YVo6m4G/OfEczY4uHy454I7LyotxDa348a4urqh/4qhe5okjDlrlDHeQRZDx5S2wMzpS7aauK7pv
VYPCvSmm+KnXe+elqsLxi/X//TL0+lPgWs9XJaRtmsfE3txjU+06yP2YR+qdZdjTytFQOTgIOGgQ
mGFzBS/Gf64GEhHfPLTL3yeXt5Tr91sP1+AUI8HwsB0wdYe9x9FyZKMP6ms5FSsIK/cuARQYR4Zf
MZVTFUDm+3yw96vA62DsonlwmAg5OnlHg8GCxweVuOUq1dBaj2H7JGmTb/8/gwAJ57TNO+YeDRJ2
OXlKllaSzh2JvVbE3exDkzefj2LMK9a/D4JcizNvx9Hnz9ficSJ5P3XZIceTDIkFGjSKoqjT6T1V
V/SbpuC+snEg9/SoW7GyinY7WdYuDgxM+OaK9smCwue+FOOqxeg2uWhtWu+E28IhsUMNTM1v+gGR
5NBMF75mrj7/4a8n+aMf7gKHoh6OwB45G1/f2zm3IP5OQwCFtMsqNG/ZVsT8bZLerR4IODeR1xqw
TZdRoT+RTjmdDVrh3YamT0Or6ogRWrUxETboXacBUbjmyWWJ6+Ahkh3RGib29UezoLztkXBfsPYq
eiJIZaNVhPzuipwo/jIi6hd9203FUiV24u9DyObnneAh7Q3OJcbCMGqDOiigUA4aJHp5e8JwnWkh
ldlyNM0i7R678L0aApotUrU2bJKmdTiUxXRXUcPUubcYZ2rh377A/AYBztsT7JAtpEBH945iiJZ0
QUtxrU7OsB6gLyFa7ItRPnyTjuQzocggmQ88Cg3vR2miAXVQg2S4Bz238hrFwUz3Bzw4nb7pJoB5
n78SH19lShmeJTkLMGFbzvzf36zCtgYfuaW/tWLHHiIEzOcI+Io0TWR40C8LayUATPz9RdrSlMz+
SDqobx3h2FHoco6yQUo4SXtZqzLZNSEuzV56uBFhCHx+ie+3avPXyjLEDpi9MDO+cXyIDNCAARp2
25WDrYCOvlesSa78iWnHXX8+0uth7d33RcHO4/kxj5ssfMfBJ40ojahn8ltBEhrv7XjKqOC4Jds8
6nvDNeG6CcGTJuGSKzhh8CIiU7UcqQzn1sZPcwFZ03V/X/5/din/NW8e/u+qLAHmP4i9iN7uUeY/
8XuLYkoc7Sg8ddPE0G5xGv6fLYop/nEcIedCE2WmeZfwv1sUYfzDbkZKHjB4Oz4cvs7/Kcnq/5DO
Rn3Icy2PL0r8VbTG+8VynmjYHfHUkW+xxgDpfP9VeqTwtni5DST7fbDDY9asYifz/mq1/NcoLp+h
KVj93eMzYhVHk9djL4HWYY6nAZKF+5RmzBcfO5sqfu2/vwowAvPESYwf98dAHsPe7d0cAxk/kkYP
XDppGxNeGQwIscIs6V66bevWaMAcc1URNg4yhw3bMihBsK88s2suS8+uYc93bX6bj31kr6GDiuIM
tYchD3A1zA5djhro+SOL6mlgFhHa8cb3QLazl6PDYhnt3oyFH+2mibhOwToc0sFrxEhP2Ee8wU/p
6hILANmy19DV9Ap9Uil9iLsxLaJZenPF+cnKd3rbOcxZEQmD0KEG+Wx6U+3uzKERBHSzFtHDy9XI
LJrEFz7yNSjmnKdPeub8awtySnShF4N+P+IcTCAMxsld1+GRXsPHKM5NbO0pEGAQbhstzmAsV42P
mLxvZ5mCOfRIvRRLR79IaPu4K1AuNAH5F3q5VioUZkV8GKctSDWhf5/3TeeSOss5eTtHX5Rr8B5+
vG0zW6XwA+ggnwBNRDPesEUG2ZmPwV4Z/dSc9hZyzyezsPBk2zVlzvtcmeWJgkpS7TCwjpd+pFPr
FqonCByQLk5JmLqY5BQZzE8xfNGnuvSGu9xV5UuXSXBLaDrT70FnUGfQW+sZhb18AVVp5d80MhWr
ZZkO4K5FDo9y54V08PHUaXTcxCT6niCDvox3paEpJFN2g6YY01WHkbty6+pEjzlZLzI2T8mKgIPW
+N4oDWQS2a5gUhujMYO1SZ/a2OpeVeI2oR4UEyPeetjYgFAOe2X7XbRhh647SxnEDUS4JBD9o9uy
K16EVpKXu6qkW88Oo/tdjf/P9Pxfc6Hn/56e18FYNu/mZv7333OztP+ZC/xCdzmakWSkM83+Pj4a
IE6ZfJFySLJxhD6zS/51fJQCyOlsaGOxn7dp1r/nZkP8w05KwESlkj4fs5y/OTy+P7A5bCdsi9nS
pGkzB6wc75hQIBeCFIhg2bsmPloEkEV6KCGNxbgozRRhaHT75sb84Zx2NH/+HtFjmWJUaibH2JMy
C91QTZwGCZQ+AXawzfzo9ybhXezW26Pgax/jzRz9rzFsKoUuaw9nwvdzNIKWBk+yGyzLVbyHppYa
K/vFP0S7aHExLH5xpYvWflaLA4DEL07ARz2W1ztKJRY2GU/PZP7myb3dg46pKFOV+3AVYcrVFykW
3tAuT0oUaEGg0Z44z0jTzsaXz2/rx3HZfPKW0VZgcIem0vtxo3aO+dUZN29gn/nFVlPiHBHeiS3X
lsS3FpdXRmptXfv75yPPm+p3N9uFs0PxS5ogd23q8e8HblytCMaRgPnCLCCwdQodk1Ou064jL1UC
8xCY9z8f8sNby5CcVKmh8FGxJz46vUSsGFnQMmRdjj/qYegOTgxJn9TWS9Tmd4ptyHWdISb662HZ
Q1nzrshil/FaBHxzvNCHrnKQx4VIP4JYQAkwfiT4hdeIdPcIEFfSO5i9oz1/PuqHD2YmFXE6R5Q0
g4mOH2wl5sCdMYiX1BpquWxFkz6MKfEHm8/HeX9Y48VlHI4UNM45P/Eo5+f85ursILUVfHb6oXW6
gF+4gTU8y4xOsCl9cSPfH2Lmoah6SQs9AEoB5sSjV8YOOulYM90/ByARTecDmswvC0If79s8CFlu
VE7m+sDR9ZRTmhZCg02EhhT/muMv637ovjgk/fFKUDsYVAA9aR3ftGzIYtV24JFVWPgbrcOfNkwI
t2I9XH3+eP40EtV0VhLTgWolji4niD04d+3IaxCC3tBoYBfpko/viwv6013DA8VSZRq8B/PC8/Yt
cIqYWlFZAPc0wlvHUjdVWn4xBKeH4xkD4jJfEYA8Hg1l0vdjaD0JK5DncYTWSGdhNRqXdH6LHWT9
m0knZizvvWQ1irZbSc0DIuKNGHhJS7o2FKCI5dCAix1gV3zxw/7wu/jIuL0u8wqF/KPfNUSYAnVU
qFTmcwxqxH33m6xw/eu/fpIGnTqyDh3UznTQ3l8+lkWSigIXaJZFUwdbUQ28x1RfdXU+roIulRDp
srxz9iNd8WgcPKyiqYFuLrGa/CCCYMBgFN/qXmqhKUOYa+gFItvC/mbBkcXAZEeKMJu2PkSWnpxW
QRXtzHiw9pUJCNBp5UvTSpg9NKNWk97qPz+/K/PNfb+MWAS9uXShDCg6zArv74rtBMRYmA53ZbxJ
h5+Of54ujatR3n0+zOv6+2Ecdr+cEx3X5rN9P44gXtlLiBlfWp19aEuwWT2kl3NSfWINmwCUEMi3
UGYXozGATpeDwk2Fgo1aY7AlLQJ4uZ5WX8y9Hxc0toaA6edNHzaa45UFELQB9xALN2dlEB1jcDl4
3VPS7Fpr32C22eWV0L5YRK0/3HCKcryDAGTn5t/7G0GxjFNSLJJlZTrronfTBfLGg180X4hcjr8q
sBes0UyRrJx0T443RLHQDNFmPNgS08yFF0p/1fZG/cUox6vX8Sjzr3izeiHm90mnAziFKtUgCi9w
lngL7ROjk9UaMVP7xRM7vnvH483//c14oe5FARbSeGmpM1OcTNW9+Nt54nUIycdAOBid9jl79e0Q
dqG3qvEYAkQdSeOLzMW/jv74iw9ingbefhAMY9K74nugNgPa8GiaMBJY03EOBc6ygv4UBqG9Tf1y
+NZh6sFEp+qnuq71TYS6ATb7ZS2YtaaiRUTz+Q85ngBef4cg5nX+DugeHV3ukI4ir8G24pYMt9jC
1cL1W+YlnYx4QyeK1Su+eGdeJ/QPl85GhFkS9Zh+POG7Vi8tPe8wujvtsDWJnbtCvD1HL8HuRIEb
36ActFYITinpwG6zpWZsyM66TERQLtG3T3m1k84VFanqtqm+iv3+wztm0lBm/uZ4hr7t6B0jqJGz
Ee6vJWkL9bPmSlil9A+WCAGGrwQkX401f19v3ucKYphlxEyLIzYy+Kg/wVlthqg4//whzw/xwx1/
c0lHS6xuZ/0cNJkscaKCic7LA26pZW+bF9h0r2FiUVEr2idHoZD4fOQ/TEPUYOaTM3s19u5HI4MB
b/DDK15zW2thgdnJiTLcrya7o2YsrTSWFXSIABKd+TKdo/vI4ohKITLY1hCcuIiybDdy7FtYhb60
MMCpOLgDug+nKj90bbhNvfCLienDQZCtu2HriOwQ1BJM4h7NhIGWAdx2TSgsQfDTaczzVKaAwfQI
u3R4IVRzq7cGBmCJatzff36TP7xFR2MfvbFN0Xl6UndqqeRzD8kKvPoCqdkXM8VRZ4KbfDTM0U3G
cQoKgTLCsurHtePQX9aip4YSy8I2yoOdBesE6WyVtnvpaNCHc9Ahou62n1/shwlr/hVU1JEAADyz
jg8YiVPRDqx51E2CtSrsDpGmrTUR38jUX/tF9tcTJOPN8wBNT+ZK+1XF8+YTdXELJrCuEPTRJmTK
2OIMw+u3oRc9g3D+PzeZEjdX51G74iD1fkaAo9qRhsuzrHpvF5bRIbS6K2IVDjmUMxF7Z6WtSqIU
nFNAaMaiHF1jMaqv5ujjndH8qB3Ma/wTPSIV9/e/Iomcvu0bfFdTmJvtbVNDNl1O4DMvtKQy1X0u
2768SU1ZVJsh7Urr+vOH/GHa4CA8p5ZTvON8TPft/fg5hPypadgUJlN/yl0O8CqEf1lBmQ/bLEAW
CkbE68jc3o9RxBixjUFXSzy/3ywLtHUZXrqNd23rxSNY+C82fn+8pDfDGe+H6/HUTWGAIzpGmkE4
X3UYuvbm89s2f4Hv5vmjSzq6bYNrhhQbEJ+ysgIg7NWqz511hwpgnhO+uCAC3z+sKxyMJZsXSl+S
qtvxtwE9yQ1TcCMLZSMhHuoR62qW0Jr/GSsbFg9ZFFhZalIX/bVH3ONNwdHTWqAesEAlTkhDEbfV
sYVx0o3LCzQqJAKEpFyk54jcc+cABR+fEjQJa7oxJmc4T3uhPcKScwirA4j/HYmNDzmrMYuLHn0/
FuDSBxxBPjPWXlG77S5Rlbp0HRzuv3I3Mi58vVPJnSewUTNttICJwOY5ceyua0dz7hxsBle9Efbu
aWTUvbuzOzoNizBLnXCH2qy4UjoEfiFqHOb21A33em907EkmlwxqPcv2gy0tXJWG/xKxsj4Sq1Se
Gcihz2PHgpSSNOQ2ETVrWfVk7utkQN1fdoIg2CCcggrfgg3DR5l46cY0COztSAhwtMzZ0FdbP5cc
kWDxIBp01SZCpXvIKcwC2IK8RvUT2s8jZBwDXrGfn1aeRyYUsUGtv++aiFz0Jt6kRhOe9CQtHyqR
dJs0MbHAwcx70LVkUjtrFPqpLnLzCt2cxEY43dg4m87ReTR7YlVqjMzK3dRtuPGrOPf3ovacJRly
4bqfAak7rfALglqslFTApi36TdeazSoDenihusa4bPDYtevMyuSm5ZEiDtCm9iZAin6H4qIm4WqC
f7UaaJJm+87NpxORlDr8GyPjxmVr9IktAY+qGvBz6eFln42H3oyb5ZSTF+zqcDNLEuHtIq1flN4Q
MNAhv0YmuCTbeBXqY3WZDSDYeDVha6XDi2vj0i/CBNyRHuZkkFTZFjYAlCHMieAy7J9lNpJSYucw
ZeMpXRHTZK9nE3y9hEspIREbySV6d/2K5wXOOop0ceZV0w+LkHZCiXIZLKIg5T6bOapIIPwH6eUv
EoY/21n3spgLS4XWLIMY52xfmJixMfg/JPX0w5GR/Q2TLQb5ukfak88/MErKfVfYWLYKZxLocLW9
URovpTTxrSY9iOEsidbgLBZk9iy0NLmLhyDFNgcFugN/ggPm2g9/oRsjyEkPRu1xsIqLseAZMzNh
gx4xl0tVLPtphDhcZoRIjxpWUmfsD2pe8bXJdyFICeTmJam0kYf5eyqKcTnhZ18DIBCbWHQXNkvd
srZHseszDvdpD7q1WmNDuE1lRUIrn12wtIK57tWRlCqH6Htes3uprQzpt189S7gohHWl5RmRONOB
vVNygVCWGPqBnuZS2qF58NX3KY1PqMyJnuilPPAenWEEc5xdpM10l1mPpU8LVPR3Ba9HfgWdaijW
bk+TNE+RyYW1Z5DcnOTJTa/RsVnoojJuWv3FBDK20lF9oNZa4Wj/NqGjDQgbJ2VHJxNFq/UVj765
TahtnRBkm97VPqZTUcX2miJ5iAaLua3qIlA2WrVpNdt4riPN3kRV7e2zgFmBxi3e1kScqdJczz7T
kUypOdvoF+kMJ3VqHfIw2AA4X09NzQcErg/k95ABMbPAx+gG8YpS4MNzm+I+6NJyZRvCWAgszaKP
1TrKauSr+CrW5EBuzTDcmW69himzDzMT/7r33WqNDbakFZFfy3SKNgRbA41rHwZol3ocMVy8SkUK
wgX+R8EpBb2+vW7Mcm0P7a7EK0ymCfYGwoj6BdksK1aCBfGTfbPrgCA8VL0YVgB+H5nHVp6d6t1B
HwFH+6XimDm92MAwzIhQM9SK9zRmO2jOTAsBGT6kdyZDucHjJn4Ive/ZBaBX5r04mMqczoDK2yBD
Y9mjP5g4OSGtqp8xtjy7gXU16Wm6c2N79ggTwgEAo/HXnRYLtSZN+0YSsct7Zoa4xyYy+1wYXxtc
WNX1gKqe5y3LdAEiQb80RArBCvL7D7JLmEhH/6dbAzWIiji5NVPf3k8yJP/PP21ClGWW+Rhj+uR7
X+t18C0ALmnLfFg7tdwF41RdWklXXRPzLmG0DsywuUZIfFANFa8UHWVChgA1ZAc1DiYETIqEYvBV
uAjJPsU6xRKBY+ehIWVvSSQN0bBZXvXDwedwA/U02PoDX7g/ae2LmZWtvoZGM4a3eQMukyyUYatp
mXYa2Pzu7VRnzkmTJ6G2Gt3JXUY1AdRkyR/46oJT1y20FTayJQyIZRPGw6JvXGKPhHiu2+FB7wa7
PNBUgCrS9f6z54wwMfxBn2bB4mUqs5JTe0b6kF2c6X0idmxtV9oAdg/dopuMB+xli1SVcJ3ypRGB
3urGcNmW9bCLkGY2C4/IN0qALb49tGD6QwzKzATthZbgug6k/KVExTan7Ns1+9g1dMQzqYdnlEm2
tQ9NDKozcj6/Oo+686imrIcUBGBBWOzT1ATm21N7QfluV9dqVO0BVFIPK1KSci56N37EiTamhxpf
AQFMFvaHMBtirD/ekPJN85VafmWovbJIl5Tq3hsS64BEDnKHTmYYQNg89U6GwJqWFVWKBe+zDlcR
8v8iH6nmUCu1F2E47cI+mG4hTmJMgq0eP6ay68DmgunuFm4eRhsvcKadH7Rg5XrxHOgSW3oxo5kK
UT4yWT1RiC4pnDcmOvvBG68CQ8OGDnHpPCULyiHiQR8i0mxHea7JNAM0EAyjYpZJ+hSSVgIqLEbf
QbC3D3sLyebZ4Iz6qrBkfKclqugXGar+HTFPDkE9GayGQbdUtDMqh0xlFXjBeTxV7vdKlf0W/AsZ
znpgDXC+axc1/hxe3a66yKusmXLz4EF/imP7sXZKeyVT3Fj4gobTxtD2VlndAG4qvkeOBQwKk/em
tDXhcPdmEUfU9+eZnY2XREHgT9C9Bxk31VnpaDv0Lz2oyhCigUMm45L/K7gQQ0E4oMNkrSHFwZsA
dRP8xVRu9ByMtxXT8aj6Et9O5cVnTQbgLg6C4DEwCvYofuQyjWYV+RlYEeGZTN/McTzPYTPGOzuQ
u9AtSSoPyON0OaRcNr3bnPrJED/jK0UNlHs9hiV/uEKuR85BcSKspromsZewLA7sqyY0k13WhuFp
7vb7JtQlpHpy/Aj1+qbidt8TwRSuq+SK7KnbvMzrC893HvDYYVDI5Wayyprq4IDLHJksppekyx6D
ibtykpLVuS1ZIpZMa/45+AFnZ07dBeCDGzexQEmNLVvELsEpWoJ4u5aCbe4CrhfUIrbBGhmE5nVc
GSkAfU0/mGNBToER1o/pOFxDS7yS/vCgjXLbO2kT7AgxWxAjsrYk6in+xsB+SvpJdmtfSfkaOR5f
SjINmYL3ajK7y6gpCAWLLc33ZpCBIs89rx4a8s+vS/a+F1WdQ9Cvp/K2ncqTUesytSr68jqKYKEa
DYCEpHFWRVEmL1OoY9RXw2NZOhl5DGikFlVq3odWPKws3Xhy2uhXlk3DKTF7AQEAMPAOymmJNjf6
rRi4iCI3dNLFo3spiwL4TguIhYy2Bf7GObkiPQmsAnZFGgOBsZJ2YXbsyOsxOg90/RR97dqbBGub
U/c3FchFZIXDnDZROqu4iJ5sFS7trnRelGNTMCDd7SJr3YMdJevStTccUJc2/WyzLQhAj9kSpJUs
Tnsh811XAG6xgcHvbAF6O3RJdPcAdgSLnmkAugWpWna2LEKAKrhuusSozpzUTmnnJARDWcTJbL2E
M25fpqzdBu3f7kRCTA2Xg/K39mDjyBbQmuKCoq8+Khh/yMuybSKbMViCyBXPbeDA0rLQo5tV2H9X
PpshKwp+2AZAjNYP4IeG9bXnFd/zaiRWSg+m7LRSkA2YQ8aGDyBM9qoV7VlVss8Km2a48FQOrwcf
W7GJPQAqdgvXYBUlekCTjJrhgkCWbl0KYs8Iz9uZEfOpMygFOoFUuxdggdpegUZed3EVmyybAJDX
sWRWzTxFcaqKirWRQPofpibGFVX/yEeanuSNPCR49aBgsqkao4pJHDZkuUHca+6wJWJi5DUAAZEM
9/nMEjcLDQZt8lIYrbqK7SZPN7L30osoYpncNUyj5EC0PVtRQWQJgpe+KgI8H0b+NPWeVx04OfvB
CarrMj8dcmNEtZ5XEqBFArTkGkw8Mg2OmcGwaoXbpZDnmiwhxatVA9wKwEvOwmPNbM6SrAGwTW6o
16wA6vPbRuEl9rWigiM3dF06Um9GgpAtwIpzwM1UwdTT47Za9XTQvW1nZi76urjRSENBftimoxwf
IoUOGYhHzw+INa9GC0kTtmxcZ5E0RKrMcJFiemC/NcRbyQFvIEdODi+ydcqnyvYVMKAkyWfEp57e
jXXnpOt+GMc7SvyJ3NpjKSkud3ld8qxkeOnUaXPj2UH7rTUsP1+THRmMp5MEsf2tD9wg28ahcu8b
IaoKmXNVlb8ioPaXnDcK5mIYRfKCbYjT34etwR8PgC0t/Egb3ftOC3L/AhMXqL2gHJzoNG5rOzgv
5KhbYEVIfwXpRvBt5DWnZRGKHZjR6z4vJkhEFdEupiJ7IwH2SbBovSA1llWVrreSB9cPo1BS5sBT
sC661thqpfS2SWJ524hdWLMbpgiBrcYByiitIFmzZPs276B3PhI3eEb3HSN1fJLPKG8C0ox6IcAf
KVhRXfLcq0DdRaIPT0s157PRk2Hya6HDWEVjDndIHa2e6Fz/VvNuoHMdIrvgBB4zl0zL0vaXrB8b
lruyC8+LGedm/oqC6kZBr/cPNgaiU87kwYE1tFsFJsdXfSv0KyvhPEx+BdFDmZJOtgunlWXBZew5
qWm1WBFCBB3bavVVbUQusRUYFjd5I9adK6d81ryep5F/IiNrXerjiVQPpvN9nECUKRFtfDkW5CIp
mV6BS7X9HWl2fbucJt62c0BvxVWZWytnumTA4rE3RLmBKjIHHEAxnwRnrLPJf1DuSrNLvAsnY936
qzC2qM3FqtqA9/lBpUNb9t04JySo/LSso9Ow0puzhuOc7S5Kjbtk90CmhK+Afg3kPiaRvu2GSf9V
0y9oF5E1+Qg2patuUw4BVsLnNtKK6tQJWA15DUGjugdaeleeQBNQpw4mUtbIkr9dxcuYg7bWmKeG
bEporwVpWvDV14R6neMFC3ImcTKWNyWRDmKT6ol/EdlomI2oxTGvON+0Q7wMtR8GAX12PoCPJrZO
Z2rN4WHGAN/AKS74FNZ9R275NKaQKcnsI/ZyXnEWjiR5D75Gtre8qUrXkbIzjYZa5DGtBSQ5LHM7
vBp1mMgbUxVhc5ZZ2iE0jO/eNA7PTpAmKFwJcVwEvSTzjxcyJjQ1t8kh0Ki25IRqLxSV+PzUTaJG
bbQhDdcAGiNSNGeHjZ6O9TmIOp9KjvSR+oQ6P5jtWrpu8aIT6DmcJEQ0ugvodd+GRN87ipzoRWQC
a1oXAW887DyyHqs2vK2Ql5Xr3jF/1abcZk790FQcv3ZZ1oQOtarQXjk0Ks9FjsEkZ0VeJ3wnt+xE
g+vGKzcWAQ5kIIe+tTcEtSdykuSFO0LE3KQaMt8FaVfdcGvahUkwdl2Rheb6/ap2ahh5ze1g56X9
gyxKWD0gyCl9RNZSsh4vjWnW/i+ymmku34QAhrR9a2lnSVITzxGqA1j08w7RNiU370D2SXne6uY6
L3Sy3RCnJwCOpg44X6tZAspBQUBzy4tjJacI7CcsYJjoKIfm1llZKVJo2Sw8gbuMh+XI/vrg5BmZ
MlaC1o4qwpzT00HM6vKEWdGNJk5fTvGSpmEaX+XupN94ZBJhBKunGvNuqj0USRyeDpqj5xfQOUf2
ds3g71u3Uga5C0Zb4ff1CXs5dBY8WYm4yl37flHn7BFC3rI0mFaA24d4k1C2KBbelOS3YeL1e0KW
w4cilHF+WoekhkA6SiuDuC7y4QlC64J4OxmjMx4EuGU2TSNcOjJYG6Tog/mi46qG9ZVwKuw0I161
VEr3Xm6QTYGH/LZmqf+Z6iqBClAgdrc8iCgY/8SKWa+5SAn92OdYkM9jrRGbhF956leaq689EQc7
f0Jov/STppD2Aqi3hKGMi3p0cXK4GxB/AyGx1KvLzLouGwdaGZukyQuJviraktPntz7ClZA/a+ZQ
k4gjaofZfaG3AcofsQn9ib+CXm2CfXo72T6d7LAsg3Rn5VF4yZ7JvMPkdinrKd8lmZQno15bF0PG
QUi0ZF+xaPbxAUl7eht3vFOUIkRBvozeuSbnsSy21kY1UnnfDale9lx/ooyp0p76HsWMBv4zhaY9
kEhGUkGVjru/6yTw4r2qmIhOM9FKOUdtKAwaUxgWvVrWjVpFVLxGZm/bu/WHLzo9x52meSAaebbA
DeMitDxqKhpD1eDSoGVBJ6FZEnlRLjMRPySh/cAhlbzdkIOA1ZnFF92L43bM67gWGnFa07oEEfK+
HRMiAg+0FIVbl2XpVldBcp6NRfmF1uG4WTmPYqFps5EuYcQ5vo1Bo0FXTbmNoWkvZS6IyTAAejru
Js/sbt90ZGt//uCOe8GvI879Sgf+NbK6o64WIdWjLHr6h3l2oY0nXg3QPLS+GOS4zzQPQjMUog29
9lkM/P7msZPMUdHN8sBoT6WZU9ba6wgsYTX7/Gr+NBB8KtwU1IIkEQDvBypTw8yMWXxhUjYONH8b
54k6T0DKXEewPP96MAuRAn1PIZBbHmvU4kGDnZMSpGLik0Q9vmRfXRfkAcmvjMwf9ArcQIA0yEwQ
/5sIBo5uoI61L0BWztv36F0QbGurOz8Di9Wyj6FEHm1ca2+Lr975P9xNJjkuEXkTToDjC4xInAp0
n3NQWof5ioQx/WHwSQDLk7RY+UWsfXFD//CNIYLE4GBbHCKQ+7x/eiF1WZWOvCYe+B8qtHq9aE2x
/vyp/XkQ4LoYarmd+tyjfNOft3R2Cn3EJwYgK1o0VUJsY2h+hV35w63zdLgrs3gU7MqxY6Olq1r3
kluXuxck3eT9T+IhVHr/+bW8fjhvG7i8FwzDLIgDBbrWcUMVanWWlGRpwWSkOxYn93XUP6UsZL2d
HmQcXyLk2cCvKhYpPERHubsEDp/htEtKTXdGzm3WatDRXuFdOn39918jHyIi0Rn6g7zwaG4Jm6yu
WvYL1JsEaTw5VfpuLPM9UGixlGiLdp/fjuP28txUBmiElVIgkufZvn+0AtNbYZR8JW4db/+bvTNr
ipvJ0vBf6eh7ObSktoiZuZCqKAqoMmC83ijAxtp3pbZfP4+wuz+q4KPGd3PRMR0T7bYhtaQyT57z
nud1w8nPHGefNK5nyOl8ACE9Rc1Dl2Zf3h725bsWKKQdzkVC44s/JjvE7P51CgcGs7d8w86xGjET
MFvrFnvEE5P31aEEcKqFBufSbnB4hyPWMHq/ZCZy0sA00gF0oyeOc/WJfWj50g7nFRsCalA2OgAK
vL3DcQoqXG5bsY4adbKiMrvqJJBkbV4PACsmGtSIjU/sES8kv4CRVABRi06HpmkWgsMxncHCZtxm
Z5dw8Lxp1DZdpKXL4YfquPqx1dKvGJieh9QxapWTakqWzuhuk4Ty5dsv9MXdCxwcEX4jetfROB8/
5V7R2gkCKjD6mLs1bspBheice0bDAS07L041yryYt8t40EsW2hu0RuNo3pqUttSm1KkSrLPr7nL2
6hUKv8/dHyqheMBEKToyVWSbEISOPsfCInVgcWLAU1ApPFo7bB+x0m1lKncEobHv6P3q7Qf5Ipw5
GlE/fKVuYTi5Tt3Ot7IfTUYnQaZQL6HooHRnC8n47dGONXVIBumAZ8Ois8tZ1vejGYQ8Cc4XpnM+
dKELzQr2BhaOFafTBZsLJnt2zwAcn0XVb8LZHzVU3pU5//mv5We+l6BF4jDq/ue/Dv60eSz39/lj
e/yPDn6m/Z+nvw4fy4WBc/CHddEBB72Rj810+9jK7Nfv//0v/69/+ZuqczdVj//9z++lJGnEbwvx
s3veGQme5dnDf0Hjubrv+vj+xQ/86qXUnXcI0dhhwergV2M5vIffvZR0rNs6yUNEl0uXzAIL+d1L
aTrv1CXuxUvoqZNyURP+7nM3TdosoaYhHhILRo4t++nBcuPXvxYtnhkP+q8/P287pIXjcHFb2u/R
Ui/bJXBUmi+OvoOUWlVhO5S5iLmKn7nbuV/x8YlnYPi48RlK+AhOElc6GY7O12DOUrl2Jjnu1Lqt
BcVlagVWM6doczix2XifWmGCv2U1b5KZIr7fMD9pF8bhW11rpa6RIhdZVqwCty6/BhoJsnVCx5V1
4Y5ARHw6k7DfyO3UxhnCDBb49qRiXI1FjH5pdKk1LBKN9I5eRswzmmwev48CWMkmN0XXeXPl4COH
NABLbWUYSAeSbiWtGGHNmayRaHDWjQSldnMMVIDO2C9/MTIHv2Nh9W6PfytVuLVhRAYWXJhr3Gfx
iFQGr11RItEQjXqOx41yEWjGhGXPMF/3VI5/tnOkoArGbjPo6/HWzmao+qTDSMjPejue5Yae3ecp
rh+faRHCi86Qqrvr9Hzam/qE+dqQiAnTv9GM1qOsoq3rpnF+FjeO9nUqTA4kViUgd9dFMH9pIrR2
q9QtqvsxbRvL68g3Ia6BqNCtUKlngRf1dFKuHQgGP5qBipc/Uy0DjlrF5s6WFnXdmiJPyNm0kT9x
jYg/hYJh1hmrJcS3RcvlJ0MYZV6GjGenYew6XyRTE37E4JKuejcf5s99DDHVK2RkIhru+6D0JbZu
Da5lbfipoykcsHleuvWm6dEVYcho0S9UWUgbLsBsBOgWZlOo6yJb9u4p1dTKD2hi2g4TZHs/7BPt
h5SucQGmKHcog3LK9Ps+lfs2qyJ9Q5WgYpkm3io9MQSjeVbNvYT4rrM7NwG1Ffr040H4mp6jq+ha
2wxXRdNVDYUhqX1xYee73mg32IQqLPYUkCZ7rVWSwsck6tJdqXorr+iUSzHBLcFde71dh8O5xPLw
wVDM4oto0Cp4eM2ND4obwJqbSISLlRQiigkSxIhfnAyYSg2eNoYPLr+4wtAWzR2+P/WNUOz0c6It
NqQlvO4fQ1AgY4pi2/qY54kVrVMnUSteVZika4yTALQ4mvul6ynyeOBuMeiY7OXVl2NGZt5wZVOv
x1Iqn8VUp9Z5n8nwp+qkw7QpBrgDKxxA4/Q9/gsIq0tkO/WqGCuQvvWAv6SGsXnmW3oTfQrm0MWc
WCRBswmbynW8pDPmT1WTQLRDl4fcHhStRvmWQlXkRzkuO2dKKmQGL0szyLQlQ3fVJtmQ+Gk4NIpn
1W73bZS1AeeowX3JwP808quqCdqd4aSgBDQ3GZqz1FKmCtNHuxDbMCxls6X9Kk/o5AjzBzBncXru
KC2Z86SLk/fToEj1fLCBFPhtO/PeNSXSW0oRQe34TebOJqZddogRcs0muVGcjHw1Jr8jdh56O48X
Iyz1OxtfgMlT56UEHldxf+M0TqkhjRaZSZVjFMOHsUJl9K119ERbR3Encn/M4B2s6mZuvzRMBkEz
2tCPHrWAPsdliCS7T2pjwmwQbkGKPxU6kLx6j0mVGdyEg24DKMZxeanH4oVzJacYz7S8Z3fep7jm
/uysMUI5mbq9y/JDcg/PztRoN701q584ZbnO2g5H91GnZl2cDRYBOVApmHGbvsmc9HxMFEEaPEYH
akHt07dKg3HemTOpavhh1vEwxbiyTdVzYQGApoaXmj9Lxe6/t3NKsZ1Ubmyvi8rsPkP6JeaVFLEm
alEworBXLIvKM83Eoc+j1LsUz3lc8W70xQnYMqpizVkHAR/2hJPXD2wi2KsOUq4qx5x1z8As5W4m
39z6UsWdY5WptlKD3kdbutEzNbjoSo00NcO2n2s6+h8wuEB+BEWztZEjlXjmBJooC7/t8KTxGlM6
Dm6qgdTwcsXMnoQ6vayNzLQEHKpi/6TUP1p+jNMWfpg9a/c2QJVGkznqqpCqYQTIoyWXqnqOqO21
Qz6GpaWqQP2G0ejGHn5DKLKaQjhfYpZ9baNQ23ho1CpoWDISS101utK3F7i+dxxG4rRx0RhW3fe2
qSXVmK6e7xQtCO5aQrb2HHQ+3A0Et5gYJPMmi0LrYg6a4cGUZXgpCecMTIkB6Hum3vuyHMu7Rjjd
bmjb/KesJ9fZILaczjsl6lg1GeI7Zi/VzxGntdbLwGiwhQxZr/uaNbN/YSaV4/2AC8M3Fm3b8tCO
JF8gR2vDHZou53Z2rO6zU2uUuft4lNe2EM2wxoN++JzGYNwoJkrarXhB5gadwNTSeDdl23kiaYyo
LZowPK8ta/E1TUbpBSmIlRXAQmuxs+03osnMD6XMELXkPW1v68jMMFuoC8Wi4UJV3a89kAV7Lahc
36etnB2vhH9FQxNyz/bMCegw9vtqpJDAIjT/5H6oMQUKDmabCRiygPKvJhhlF9GADUfRjO+jBrud
tZUXo+v3s61/I8jrWcgLQRHZjHp33EYY01i/Tvl/FPzu4u9N2ZY/u+PQ9iD+fY9k+kPXPD52u/vq
+F/+fwyCFzLi3+NELu6Lf+zup8fDwHn5mV9xsGK/AylCNtKGHAL8nPj1X4Gw4r4jJ0Qxj/OuYQg6
RTgT/o6Ebe0d02TJIwjXVtF/EZ/+joRt9R19pwQ0qErtP8JRPnVE/HXCJ8rgrM1qrHG4VzUS2kcn
/FiErBCKMq9ya6ZW2JaweFgnBAVQOz2P2DUoivcx1nON0sh9HZoyvlRnBKweZRrqFooSx5MXBjDJ
yKLBrkCpMaCWUkTUkGqy3fhzbzLZ/ZLmkG+ZxiZ/Bt15nNGOqSigkMQilkn0UKo46gDVxTQLcZFe
GdeWGo8/tcsluhg1rEwN6imubO2Y6hA9fF4hquI+mbsZw/cgkR86kwSFPaFHTeNW/TgIE1kAVfv8
clCwdCO/h/N6O9d6jSVIOhiUr9voYkBg9x3Zw5ZYHM1rgtjnAgL9SIhhVfITiV8tX0VhXW9IquHa
R2ditsEC9M4t4jw7k22N3zQmoa20tGuhxime7qa2WJEp2r2Oh8CEwynmA1Pd6ve4/3XfMBmuzssB
apLZ0XL2NPf+8xn+E7nuW5/hRsbF473ixW17Lw+OpMvP/f4UNeMdn43BmXRhQj/BXH+fSRXNemfT
DUjyyVL5L2Rg/v0pAl+zoAzQ7gqSX6MnkQ/496cIOZYeeJoIwX788cd4cCA14bE4fO+UtWzdWaKW
46xeHUy9FiTvQ1WxJh/+lUGHjF5gdswPratRaT6C79aUE/mSw2Tir2GJTThxOyCKQIQfZmd6NdFt
5HfvIaBnq0Jz0AYKiR1p+n1M5YlU8FEF42mwhRtg6TaN7CQHjgabArteXEjf97HRXOZJVS+twsV8
ZscdmlFLx6UUolsbX0wY5G2z0WARUS1rGPB0avTw7NkM+Z0UeJ4EOEo2Pl0ODUh4JpMOI8t33DA2
0N9hiSl6j9EGzaysKij320yokTfQ6CM9p52xq8+sQnvAGI0YLMlr/HA5/GMGFCJ+uNQpIyPAsNrq
VPrxKI/16+J0NmfAKAvHxjgqURBW11qvK3sVxBOY+jSYfkYJ/QigntjoV6Jv8o/T2I3TupiQtq1c
CvRkTImeTth2HCYmf10I+DJSNo5G2ua4bmdOjsijMnyvikx/wJOzfMCm0VoF+hhfZFqufcayyL5W
yGtgLZKEJ+bMMiWebVHLZ7EQrxZkC/sn+9Th/MxV0Vpm6+6TkANabI3dg27oEXgMPTyRGT3MCP2+
T0pdgJmthbFwtBkimKQfIVT2dWlmnwMcHG70wb1+e8q9djfmYinhwBJTyUAd3k1fmmHJbrkPAwGQ
WITjR6RU6roD9/zx7ZFeuxuHz9nUCTlgkJJJe17hIgbmUGSk7yVguru6ter3tpvU27cHee126Hhn
0SKCsKi5HA4iUwxf2yx+X7DP1V6Nhd9WFTUa4LKbTlhyvHY/FHVtykgkdIimDocqhwHVI6d4vHnl
uu+ikPJHKOV4Yrq9OgydiURWYqm+H3113cKl7NKYh5XOd0lehVdtXJwqt7+2Di51x6WiStxHcunw
ZpLOaXoQre81CX8e682sLLzarvviTDg5bRdG3n0YUBCpJCo6HcPNxMHFoqlold/0vQr06e33+Mpd
U0zi8wJSuyRrj+56zqzSzDNn32KWvU3DWT3vlXRcvz3IKzsNa622hMAco6DiHt50lWcs57W21/Ue
Q1EZLI7mxecoSx9GjDfeHuuVG7J09lB8buGtU5k7HAu3i9x1zXGPBCbc2hILWdUIzRP7h76sPUdr
Ewlu5gk1eQuY+tH0TwrQImqm792p1y/ylkNf3pCiZHaVfi3U1q8DXazJOSx9AAEiRLyilHUjEuNq
hgK81eMsuEvMdN4Dim0vxKD0F3qC75HXqIuSV0mSW1O6xYmFbrms48uGJA2WjdIeZ+qjF4FdeVXr
ur4n56W8n8u+erBCsyJZhzc6/Q/quTqop3qzX9lE2EH+GvNoObIKO0oTAAetMQjVrzqsY0vQn5eV
089eZCBH9XCCsVGgUWi8wu46vP3zGUF/Oq00sIQMyguHM0JWtMOzvuztoBtp6Gra3Yi14Ylpd0Q7
eNpD+ICWEsZS9QfUcjhKW2q1VnTqnpDDMNZyRAG+wjvX/KhNGs6vCM8IF3Ijx2gW9TKtOo2FQl8k
qkKGwMAEC7FeTg/B2/f+WqBj8ekt9QRriWKPPodZ05OKRrA9s5mEEaLOW62Ls4cySnSsmJr4U41I
e2WpsiM9bMffxlnO2srQZbSOg1H7meXdcGKhfQosj2ch4MVFpEO4TV3n8FH1s+kOravuJU3bF3ZU
gpjL0r6/aPtWnJfmGH+QTVt+ReFaXpJujT8bbYfInCZIOqsyYvm1FTb6dqyK9KLATvru7Wf22gqC
DIUSFpExxaKjy+Pw16ocF/YgYYsNaPcGxbojd28P8sqSSC+runBFIflhPnH4DJBs43kZ9vu80uhk
qDsRfcRl1oKzF3TiDMfV/MSG/drOQ4GZGhoRHagIZ9nRnwlfKBUMmtDa/ci7vtQ6Wp7aNBHfGmvQ
r4eGpJGnTGL8Ntj4zWOhOqEMNtX+QzBTsT4xK195wnyJCPg0R12glEeRXVompRE5zT4LFWs9Y7uk
6mN2Imp4bebDa+B4A7YVE4jjE0dX6EaQRu0+b3TMeR2sPqOmbTZBEBF/1bO9pQMzXTUlSC2dftkS
X90ARZCc3E5BO91F66Jp1BNvYfncjqY+F0Voa0KMWuQOhy+h6Rq7iZVmT0EP4aKufa1m+Tg46kNQ
ur41z5sWEdnbM0177WmzviGOAV8h9Bf1TpqGWrOs9qy/yH2qhqbLRJg+pKmOyqTGc0ChLif9aszm
z8qyUBryBo/jNdb137Bb/E2H//sK7CvPgBPg8vU7JoHH8ZJkOHVP2/XencNmy0QvVu5k2ifu+uVN
w0MH70NATzAALfDwQStF2Axkz/c5QOaPMQSYOw123omV7JVBqB/rTC5HgPA5xjCW2pTltUmLIaWC
78ZgpRczTRIn7uRlpA1Y2KFmDc98yRcerRSFAprdtIZ9BzjiQ9XN3RafjCL0EwzWT4pwXi5LHFBI
VpLxQIVDivLwsU2Wmgwk8PZ2hk2HB4w0vIlGk0Y3+K2of0Zn9HV6aj6qQS63I6eY+0nTI7zT9F1I
83m1op7iBn4GmKGm/XdK03VrtNWwOjGnj+MvHjf0U6BrZExYq1+sICaFciowe8yLQfd2dOvPK9Wl
Ax4ZJc6IWOvFuQ9XD5GJNbQK/7+bpnP60WnbeftSjufAciWcGbBFRewAhOdoosH6yZyonvZWatOL
YdIEj0egemLBPJ4DDEKuVjXRly3KnWPR4uQ4odKFcj8UoLGaIRl2ljp6YiqSE+SvF7mHp5GWIzAh
DMWKY44taSiN+lu9t3KKZ5vAktpj3MYJvX6WvaH0edMUfXRdmIPy2Lm1e6F3lvr17Sf6YuU+uoZj
phHlSzoCQIjEom13bCLFda0P8lpVh12tCGtdh1P0MaOlMls8wauw7M84efTnSt9I4Iy6gpn125d0
HMMeX9HRZzFOc5w0QbOfSSjXpIu0H0HWZjfDYLVUfmwaqzBbWqdphCc2roonVoBXphh5qgV/p+va
4h51+FHKInZkbLZ7OwdY4dSdTuO9ecr18/hosNzissAsJQsIbMeWJUGv1E2GWDqvOv227KwA4ua0
05sRSaPdrKahGE9kl15EJMuQhkbygDzqwvk8CgMypcAXsKv3bevQvT8Oun6Vt9P8wXExqOQpd5I+
f7Wkoq878S3I/ZiWRZWjH6nCUnNPfGOvTjuQunzInIVtwpLDx0xXSmdSbthTk3Av5z4nXo97ga4b
5ugXVjXNWzof6DjhGDO6FtZEsaNSqUtuS9CjV2Ve1fdvT7unY+TzcGF5QsQuuH8QKSH7PFpcuh7L
bMvo9l0PTmWl0zj7leZU2wEWK8iYsmGn52U9tYggSAihVCi7QlsJaAMftCmGs6nQ3FX6s3B601MC
KTdJPIHfUDB27S9EXqePb1/xcXyzXDDrMisiayFRzvIhPQsy2TSwmyjzfY+P77w2UgGcyFFnhxc3
oGv3srRTHN9tg6Hb6IRtp2hvr30qyzGM6hlYedblw/GbTI4h7VB7Tann2AdnMWwsLZP9qbmyfPDH
LwZ9m7MwuBeI4LKPPrvPzDGKBAQF90kHu+fUefOQltWoreFyKNuiLo3Z6y2JzcQcpdSRsiY391Zm
I15VjfSPU6U8dhf2CrEIcrfl9Hl4OU7XhPrsuDvInC68RpHd9FoUfYvnavjw9gt+5QEDIEUXTKKU
A9Lx2kzjk0iDTNmVkz1uRZ5b6zGtlRMrw3EU8nQ7S8+IYMEjT2Yc3o5N9B1I3dlVS5s1GE25KkgR
36RpBdfE7Yvs/O2berm8w17GZUsj0EKxfxzHFXMAL2Dody0Iry9qU3UCONSA4GNwpACUr4aNuCTn
WA+sPMP0o+iD7hQejTXmeE4RdVFjwm+QM7FLmeTwrjkpRaOU1Y52hDlC89fX4dqgyvBlbGb3i2l0
w0c0gNQiopT46rsQPbpkpa679nokT2XgXCAic5dgr93S124XtTfTfC+3QGFmZCZaOStAu1qEbVOd
qReKNDDXdmXHQ5UoSmCrzXnY+7rVjXttrtIPdWLW30n+C1qqVC2v/HZGy4SvXIHNmhgVeu7N3FYe
ZCHTmz5uUkCw7H/fgZbQRk1b93dKq6FAhZhhqTPEmX0+TuZkbMM8HdtdZ9GQdlZLM/8+dXA9/I7M
JzabRi5vW6HhcI7Wkjq0JvVAnqnAbuBF6Xr6w4aXAtKg15Tbeu5RxfR6W3BoJVDZpkk5fK0KY4IP
oCsoH8qUJsOV3RvGN5DeMOx7TGhAJkFgoy0fIiFO3gas01JVC3kxJq6UHpwded4VFKzwYkkioFhT
beUIIkfNbdWNW7karafOBC1k1TUQJL53qQqlhCbhXqyiZhFmcqicCmTqT7Aut3FytE4ltlxJ30cp
ArkYC9wQx1bVUnxbMaRzjsWHbu4Cx4qofLtjPJ4FUnHHa7fonY0B8B/PP9F08hwtofazSGJ1gI0z
jNAOabGc0QmFtCOqywrsOdWQw7JxmnmfG1jI+wRqdQq2VdOdVWNlIy+QNh4TWREL38cuGTLyVUKk
d3pvNnLl9m1sebSBF9kqIHHnwFayzHptdOGUeH3L21nNbtjcKJjtVMyZTL+xhoxOZtGOeOfh9Q1o
IjdbDcvvVsrmXOPlfk0TmOp+BxmEo2iUL9bA0DnoAc5khJmuG2uPrULiFh7R+K2UejZfFGpJLiIU
OHWUFogzyHJTkfsgLbsMrV1XfuiysGxXk3BAO3RGokE4izXzeur09Daca2aQOmWQKmRdwS8L3NF2
/bJxAS/UiHBwFwmqVvUN2DNAqWDYjGflVGjhk7JN96KKbKkPey0jOTBok7sO3SBv1lGuCONKz2SC
yqtMwnvRRZ16FhqF/aG0pvHOmHQrPxNYUfRnVLdGfMGTMb1TwcGQ0YdbEfmcS/vrPhj6G62kCudJ
tvh8HY+u/sOCZKWdNb2rr3Mgx5comauNAbcBKlrfnpchit1tAAM+9ms3sLwBv6KP6DS13AtkE93F
daHRLyyUy9oKI/T+rTZH4GIqaW1LOrfvOunG78cuwKAOF2CWtprEECpWp0C3OUYuPdnzolUAMtiG
K8S4qJyelt3/SBb+uZRR/l44tK7lfVc28X32j1/iheeqheVHf4kWNA2/OErAtPtxxqX2RfT329L2
HfgWncIoLSpPknjCk9/qIePd07/mr9AmkCxQ+avfkgWF30dstNhJomhA907m5Ug4/5aQ/sjWnesx
TJUU6aLnZ88ibD7cr9I0B3pUTLAcozpYK1R4DLSz9viIFJG270zRskX2Oml3FUwBbM5lXUADKbSu
2WVVaA9ojxDow0kaUP6MtokcjlUj/eLGtYl+Uh0qRPiuIr/jDqrcmzXEkEtK9G3lzVgStatZN5UF
+S+cO7WYAssXDt2/Z/HkWF86Q4JOxOxmolkdPMJawfIHBKWICFtgjBRXkkW39qoaFND22du8/hUG
PlcXHAbBPBhBUtMkIlma3whhjjbyUMyjWWEWnoQxqEkd+1BNk4A+szm6yhJF2+ASYkZekJfh57dH
PozOfo1MWhFBBxVZ3vBRHBhRVQS0onjQrC1fWjS7o6CqTqSunzLFfwW//F58QTSEExyUlgzucWF+
4mDYYILqQxTRQt+wawgc8ZyaN6qiAT/emgm78SWVOFBUSq/2N4kCloydVJGSfNAwW028QvSflqjg
GzDRXksq8EoobQzdKZlgMitZCAdKZhQMz3KIKLYH3lUiOR5aghFh1vZH8hSl9LqmqxFNgrwRvhhN
lCyyGzoTUztjcd+cxIcU4sWPqcrqcqVGlCmH23S2s1uW8vFrU9uIj6NI/9mUoxWvqlAlo8AZGTda
1cayPtKhgXIURTtclxDavGmqqwc8+LLHqsCC1kfsYtQXuRGKZKVM2KWs6dBQk92I8GZeiTIfSr9t
+iJcUxas2f9YUtkQnebRsfBs98d0dvRFdhrXyIFbGyBVmNEpUE7SQqlM4DTdBMz2azfMIjoa9bJP
1oJy8BckMyA0AkVqEbTQvnzMpT6P5/1Qjx9mKlECrqkLB4mgCF6fmWixuwqR76aXaWDFI/SCrC9X
ttPA06hECdluVkNvDMz6AQFdhju0G7Xt+u0JenTIxvCR+JZVDR0Q65qKgudw0SAgi9Os/VE6UXlh
1o1y00PMqbzIAfqIfNeba/Q0khv+Sop89Dho7fMiU1dDTcMNKsLwV+j/nz3on4u04O/3oLvo8R+b
+/zhsItr+Zm/FHOs65jeYZoLi5/C5r92n0UxRzbS4n8XLn+HddO/tx90dqTbMY56gpFzNP5r++Gv
njqiSS1Sh0JX90cCVk62zJS/ViEKrjZHXZq5aGQ0SAYfVxGrdtSmMctuECMN9GLRd/CtyBvzxshJ
XqNISYKiei+0uHPvyEm3Abzp2r1TG3P4MVeLnjtUneSC9ikk723mZJ/BPjkjjLTE3QI/Mz73Qayr
GwOy7sqN4vm2tOY099VKDNEFM9dWrmqbmh2dxTL+KDu1/tbAgewRqY5Dd2bS6FHvYiVS6c7KsxDD
GtMByVKwHuJCDdx/rEEgurGDAqSPidz92K7oJHFk2S+afXiMcE6HvAVNaEwL8nBoafDhAL623BjK
hYMy1/An2ZOenRwXnD1MmKY741fS7lTVBrCIpl4cA0s1oMkhs5HF6ymHmTkRUbgOC60MVokhXRhG
DvGuO5JR9qwJ7g0y4C7IfA4UsJNNzAJqX9EHu/K7vk+KNRKR/q5Sqerjgz0LGnZm0waE0gtgTsKN
OjoUGiPFIbMep5XW1UqyNUQ0rRV1QSQanZt/RhRAQ/iQi/rzUKUZjGy3VuK1BS+/99G8x9p6rnT6
5gyDk7DHQmXvY2XG84OWUqfy1AFK5flkJ1QypwF6nx9i5zqeI6lhoQwInP0eIu8PNLkiPHMF2PYV
eKmJrgCjTCNam8pE9adqUNo1VBR98DBYx/GwTmWcrRyI8nfdlEyq9qnVcZP12K+QZ1C8xvBHg4I2
M2sm2/B60N0X9P2M3ZlNOz6WiRXNYmtdz8WeVqT2IufsnNHxEcK/yyN3hhxecgJiu0pbUoxKMMb/
CaxpfN3++O9/Eri+taq9DKeffuDfenw4CaTJLJLxpK5IPv+1pJlPixMxGyUW9iX9rxUNDTBqMETD
VMXQjOqkFP8lx38H4n6plbHJL3I7lGl/EE+/UJCwmLIhghLA52mhRhwle5NuDKWRRzuFyuU9LgnU
+AhuKC5YYVoMKxXi7bWpYVUPUH2xggfGS9tSXCTJg+nIfNqmXYuW49nzOxnLIqB6SkotiTjkCktN
6HC/zoEFqxTnd/M0VR/yTDG/VvSYuitLBOk31w2Hj3TdkJ0yJcfut4defvXzBf5paJyoeBiqoN31
6Hlkg64EeDftiipRzkK3MK8GnHboXIzV627Sooc/Hw4Nv82ZBrUSUe7hnRr5SGN5luwckSXk2KIm
/54AOP8GSLBe9XZu/3h7vOXyj2/v+XhMuecpZDJ7Fv1ayU7T52jtpGq1tWpyS07CH98e6XinXB4k
92Tjy4x3FOH74UhR3FTlNKc7JSu6XaKk+TaJpv7924McHnp+TRR9UREtNVlcyY8GUVoSZ1Yb7+j4
LTfYMGg/mzpuriYo51s96OoHWVt0JWaWfuLulmPmi+cI2Gpx5oDFdRwHtCndpKi4dyEqZsOvCmGQ
dBvCW2c2ndtilP3lmLm9n9NoeRskJYDMt2/81aeLZxpTFH6Sfiwvc22AyJgp7MK0VNdVEw8b9vLm
z78F5AyLpBd1qglr5PAVAozvkq6MdqQaze8SKBtAxjm5GSk57vSq6a7fvqeXpTkXcyTOk3SjY2jK
Ke9wPH2E+qub4Y6iGxqssVK+lLEeX5eqEdw4ujJ+dTmlbSbLoDIsU7U9Q+eU0Y4zFNPZ25fyymfC
57j8H1PYePF6+wKzIgxzdx29jT7YRLHCzHXJC8Cs++OR0OMuHi9oc9DnLC/6WU1HNiD988C+6vUu
/EIPfQKoZrbOhjpJzt8e6WWVnTFQoao6xQ1YNccSGANaQNinxlUvuvJjx6P8BoPaeaiQHsuLwQ6t
TzZkbwwdozy9N5WSvltZ5s7N25fxypcj2HC400Xmhkbj8IbRdZgwDLUrvZITdPLWnnyQUmJXATdY
53hR7FCp5Z/gSObbHDuKEwqtV9Z3QX8bNl/YW7O3Lm/+2fPO5yhZsvJXZZg65zqyK6B8EQjkdGrO
Aq0IT2RlXnvoVJnpAUKITFiw7P7Px5OuiBaHxSv0cdAdcxo7cx+/iwXvWNvyy9Ab41UTASyIFUc7
V7Dh+Az99nfS82/VT6+skwdXcTTLWOgDG2DglZlVbO3BFNU/IUPXG2m2plckU7+ZSrfadIYbnZh1
ryxUyIdUc2n5YQU5TktZcPvjYdauujGfL9JON8+1PtR/x55/e3+vfK8cy+gr5JzHZnqscOuGJlCr
SrtSArVbB2avg/HJVb9FHHtKcvvaUMiiFkmvjjbmyW7o2QSyw5lSTq9d0UeUWH4fTTa1qSjqzgT9
Dy6oDCvcgVEctrE+6atCtOmVmSi1SiEgqD8Bg5p2pqiN/Uj0Hnm62TjTib3htZdN0QaFJHpHKnpH
U84p2kgR5nilwem9GppWrLXCza51DGE2E33Wt7PdhI9BaVenJvvymw93RQ2PcVre6GljX3zKwzx7
NhzBlL5WrEtlonMiyOKEs4+Qa6u32o1qZoMf2ZPw4AJT3tHG7EYlYbqmtllc2BbG6F6lOsOJCOGV
DxArYY33RMrAIJxcntazazJGiecSzic4CGdn2KTJXZjHAIrzChC2HYW3jW3Lc1eb+tWsDdpZLM3+
09tL3isbG7C+pdWOWBZgECH7wTUAi5rdsrAvFSNudyVFpCs9DIK92TZ4V5h2cevGY3xecEq+MGCF
+HlhFNcQPGr/xIW8nLxPT2KRDqJPxWn46ELkaPSkay+DvE1+BBbSudAct1paWCvZL+TeKR+7Tdg1
eFfWavzT1Zr+i1PVxUrDGWwbkVrzil40e2eYxKkv65XZo7M5LcckID30oB1enBbr2O9YxqWpx6Hi
uwBPVnKaxFaXo9zV+X2gwkQgwCqoAvfBOpeBjgGKKi8xpgXHVRr9dH/ieS2b0dGEptqh2Vg3Lr0d
x4q/UHQQ9if1sqtIVuFiILLrOW6bVdURd4RVld1OC/hRyvY+0pcCqFO626Avp5uoCaOTotrl9by8
nKdeUuSfCF4On1CWJaqamMalkw3pprEDS/OaURMQmptuPZdddScwQbgd6TdY0a68nymKnphCL7dv
jWWP9lRzUaqTdTu8BNnRx9QO+mXYhwK0HTp1RwNZsBrckWoo/JObRobqhl7Hryn6gBO7yVEmdwn4
GZ6B6ZrDEYxD2uHwYAWkmtnaZVK09blQunjTh6VNpTNTb7LG1b5pI1luHCRYlcGvBNvRzbZ2Qj5K
5xmtcsBLJxaYl6st9FkeBr0FSI9A8R1eUVZg9dPMyWVclvO92mjM13kKS89KQ9HCZramyLOJ8c7B
0MvV2/Pz5ea6tNAuSwqPYmmrPxxbiQYBxCS5dGBj3HZDBIAm09OHtwd5IeUWCMGwJGcAJE5wH49C
JjP+X/bOJDluZOvSW/ntTWqENACOdgpEBPueokRNYBJFou/c4ejWVTuojdWHkOo9iZmVspy/HGXK
kgwFGvfr957znaGzSYy4WAG4XC+eGs8knpF4lFC+xeA7h4pn4qSoknxHrggMarejQ+hnYt5VWqzP
0OHRgDcBypK//5v9xaVnvzHRDQJ5pSfy7mGAYFfBxMouuDr26dxa9XXthDDdZ5ukbMCPEVE1DckH
yW/W8+2y/voabmSQrRGMWJWN5d1lLwesuFhAzoE4BRVZeIEc4g76OdkXuu1yAnCSlAduSuffHfuO
57r3Hx1sZQ5FPLvs+688QDBk0JddSN9tL0VvmFE95QhlChqGbTnGg2eB9Vrnu3TsvYtpku7BNRZ1
MDhPgJqX5a3sazSsbjI8+E5/E1rNerdarryq+3EkMSh9kaZ+1FMhzpciKUDT9GEspTL2Hv/5m4Lh
z8U4qmKQEHjkqVNYY399fnElVDrX/rndb+9HJeHor1kiTqTbh+1e2Gv6m8PHn1+Y7QMDHhlOINu8
8tcP5HGp7dXxzhFj0IqGLn4oy775zRL5F9+Kt9K0XdcE+YZy+tcPMfOiW43CPa8h0dyOPknNEFiI
j1ssiwQa0gmNh79/D/68qyPTQLDp8YJui/K7FxS6hKT0kOcDAc27UM0AxjJSSUBn2b/5av5xx/v5
AaRJRd27uboEnQFglb9+ub5B7FhUhEaspTMcIHTYjBpTs/loNt6CBj4fGaxBiF0/2h0rF6Q4g+gZ
fxJjc+apxLuySZggMsIgaIy8rdU+JZCT7Jl17jO9195S3ODFz+td0UCSqvwQCjz63PYbpI76dePu
9A+LY5dr7OguQRzWV+JpQkR8OdLgf1HYtbKdb2XA6WfHH6IBYdm0Z0bvTvspCaoX2WlSmbok01jb
Pau47rhdmkPvoMKDre0arftcu/vQWeEptaqqXgZ0jpdMFSa1awIhVxSvykzYdfE6RlNXlbc+atOS
kC+hX3j55VsPMO+ibP1x5P+dSslQWVdvqsNeSwD94r22hHnec0Q131Qz23cin9BZZZ30J1IGLesr
ARZVuiPrcu0g6Fbel6L17BEVmZl8dmpmUBEaqUqgkjLJ6yid8k5XFZEiON+MR7oAdnaSVBV5dZCp
1HzB7KWdYuYHFrGF9rzxlpKQhEAjKbh4LaOrodPtWYH5M7aL3niVnIA+DK2TAbmbvZAnuFusce9j
mrROIFEW3oEkso+21s24C61h6g/Fhi1h4JwgJLNFAeVvGQrwgjaDdzRAOnHfSMCW5+ZYeZ9kUw7T
TrBRBtFQN/xIq9bQQZu0LG5kDSm5e6SaTxetQdLmjngjSGmDWY1rXI0JyjryNjSnJ0BEEYSmMIsU
SS7hTolgOlUKy2M09Bkj6JakNEBEvZvc1HIURFgEXg7q1MjtWyepjexEFuN0PhQ4pCOLQXsae3ZO
sYfsk79Pj/mZvAYMq20cIhRLLsYQBdteA6c+yYwyeHGR5Dpx0ww8VUrkjFvCqhmfeA2I6sCKiXAt
dKUa9kI6y5lQon6mqkIRyMqTfNVutt2SJiV4vM6X8kzbvnxiUZxnElZm8YhyJfuUqX6W+1LNZK83
7LNwsnoHsjOMiR05Crne1WRlLFxDc91aVY1b8nQu7sNkOsZzkGFl3Osy64u487Z4y6CvXFg1HJoj
SYBxeZqOkvTmHAUNuLSyoEdgQIdao2QAURiZfrm8dB4sPVJHq4bgRsiPJ/lUQlbtfOSbBOQRcbNL
ySwzNzZc40aKh0dfOEXe5idp4VOfE8bRNydTO4sWAYY7MeiTpEuygYVg+zsURlVc1TX4sh4lbsMN
aIkIadJy/OoVo29G+Bqzz/6KJpUbJSrzEMoxvXTINToZzbwhBcwpiiceZO0RPZZWNx3FIMlHbW3x
B0HmXIoqnEgaaty0P7MIjoM6tyDYQdCWB/t1MbA2mTNwcxK7EFG33ORxj9w++epA24RXWTJa26XY
RF2kAYSqnJLANjwn5AIPN/6QTvfubG9E3SQHLSS4kOnBEEHy1HRlPjHja3u0gpPZBbAYchaaZNI9
bsBeUDpVazAHJAMT7bsb8lETR1UT4ovq0fPrPVtl+IKiyXL2FSlD/j4kRyy4LJcOm9HSt9MSFZXV
XBsrSs/IYVb5Ne2RHSEdGYuX1S8xjJt98CgKBzUowAhpkh9VGvWJlay23MveI6qvLFPbjy3dqQfP
yzFgVJIuQTRYQSHokzWs0FWvGwrabiuwc8JpPuQblSG2prYpaHcXVCTaapbrtTbWDyJQLDvpSExL
WrQrGnw9GW9+7rhLPDnoJQnumY27ArE10YMLJXZcLCy8EZiH8UovBlFcfde2d55QMo98Yog/4iGY
nl1b2ldcKdeOPKI/P3ADxvs08c0HPO6GiIO6GReADcg4923dOgW8vCLEgyhmBYwytLLmYKe5/xBy
pPUhjjJGiJUo7EtykdfnUFN6RQPTbdKpxhB1Y+nCj4wC2RH+1eZT70XjGKw1+k/2lBhYhPjmBlN+
hZ+j2GCIjtudusaaPdiO6D6qfLW/jkhkX2a/1t7ey4z6A5gAliBI4U+G50zXqQC8w9AeVtu+UaYH
VNCBOUi2L1G9OxOoXXkgWtC8Q09E6OdQhdyZ0J/JbiWVlXNYniK2ZMrtG2T1om+NhqGaTvNQFB9t
Z7Re6cUmtxVztAVLyezdt4mbFHFPXCiDNWpsVGLcuR3Ai9w/oazvAHFOK7skqookxWBm9m+TSXVI
ekhGRBxhSLogHK7y9C4fFHDRkYey3XValu25ct3pE45rz90TTe1XZybtoE89WYYgQFWmh7MFZIW8
WILMeFwM390bvRbZSYWCeEATHhZhZBNO+aG0RnR9iP28G9PoCTnVUDLqCJf7gOS29gMd10Fd8NDr
xbqkaKFjXxgz/OdpMVi1XTeTpHkbiQTmOU/t68zMpondlh03XlaHLBtfuuF41s1lc74WFBIWC95N
PjFVeXW9UZ9a7DWEHnyXah9l24zmkXA7VhvcSKdF2A3ugSVdlJ347Bh12e8ohpCB90dJOPj78bmU
Xn42HSXjvRBNE8+bkrzBy5lGy6YvDxiULfEMB1EfgqMEXR7l6NA59D1HbkTq81Gw3m3adXWUsTu+
HNXV9F3eXoXeaXMUveNxcAQLWuW+QEpMr4fV616mo1R+3FTzzqafb0WYjvRTNlm9wqErI8S5tICs
o/SeFnHPghMWD8JDmV8fRfo19TqbwlG8L5MUIT+pLiZBrL67nieJPxkfa6z05Yl5tAAkaCkBpzWI
UpA4E/B+ZbH+UBMuHChusYyPCKBRTpREBEMknHYzT9QYq6KpxL7sBtMmBpNHE8tR0aLk0zTO92gZ
4KS1CTXF2OcdnTTmUfvKc+Un1VtFskt9Py0O0if1Jydt9ZuXTJgzm5Gyhw5Obn9ztD/ducwJgyiz
KyQojiu9uzHxLVbAOkXyJZca7blouILE11JHRy4mPNo7JE2baDhSi4IoEO6nzMizyyX1god1TZeH
hb7ro0D64RLW1oXsojzwflSbSZfvg2EmMTXNxu4Cai9iRFw8AoRsuby6chq63UCA2uNMlOtjGKTQ
cullsv6tduKPkY+G7iYzc2s6hLUekvvelSlBYS7UHSosQl7jSWxZSqkKujEGDxlah62wvjKoFbp4
Lppt72nleOdPS/a5NnoincLVucIEqPYd0cnZCbU8a8o0kRwabQKtayOcxpUEddIZ45I/+Wy3rZx3
2YxmaV+w/F65ehwfAcfU/VkBOqk77aelviM/1T9hkcmbkwKS8bpPE48WAJpdjC1O6ySvSWbW92Qp
Z/vOaXoUlSn83J1JntUUC5bPCQWhUSOuLRaIfIXhd+FhreFwHpxqImvMNstypcTV4ZulUNiTw61I
8YUiwO1bwnog27x0QHh1oYMqtQkGx9uZeoUJvayJ+9BUY/Why/ipQ8mWD/XSUMPzmBWGjBzl9/VF
kKTLGsshX6yY3qj7rVja4suQz3VO35h7skMuDTK1YOnEWzalzWFYBlo+Yye4J/lKAibJk8Xawzl1
yCXOWqFue8V0CrXlyG7SG+365o70pPdkaqQfu3wiTc4N1s84nssnZ2jI9MOiAFoeW8d9WEswHu2o
9Ik3l/5m+lx7iqBlXE48eqfJqRjV49gW4YkwZG3FeUnJdQLIzNiDQ+nF1cwlutN+kRenEKqDS3Zd
Jxs5rSnqD7c1RlucFmONZ4AJR3vfrXJ8bJzU9CKO06vaQWkbvmJIGZ+XqlnuCQfLYLiFQ4GVYgau
swv7ZiALamJrAfFtQTJdi6q/YBaT4Pmh57zNnjrsLQXIQ+D8Aw9FhnXjCvxZt+47pcZnQWfRiND4
2t/mhdi2eJpFd+j6JeEyiyF5MBa3JX6QtIRrRtLVm78WWFIgZzufWtsds72RW4Udp1bbuOd5MZPP
ZHTLPJ1KvwwIN7J7BZm/lyGRHV1fjsh+EcWdOuE8EPTbzdKJDe16NWoMc7nE+qZ5rkYw44cELHjK
hpzUO5fkvFdaWhBk2IG9ARq3MX/yCMR1TvzJTN4qa7TPXLEkdL5YlZ63ycR1hh88P+MuTHtWeeS5
mW3PT6HkBVeVqm+CFJR0XE+Dc5LDOud455WuirNqO+DYqz3dQ5YGl0kGVH7w+2DOdiIcvau1hFMc
UxeqKR77xYkzAu2+Qp4w09jpWpvY1wydR6SclF8X4k2Mg6kpdOTZtXGrydEaoj7lrLPj6DO9gWgx
9EEullGRK5dNiNea0H9u+JMrdNjqXo2VdVslXLCosUsi2snYDD8pzQJy6NQAnHPEj1lBIcevQry1
Nj6hYwLZlfXMqA+TMOu30m+Mx74IiIldtY/4DRxQyG9yK/TYFi6DMg7dlHg5Iaq1InSLOm5fT5Me
D0btNueuZHB7kK6mmq7bHGllTcW61YMOJbhqMnckrt4tpr3XzsQ9DjoLPzu2bAixrRPiBM3QaG9S
cqHbGMFiPkUFJrzrlfXfwDWQc9JsCSl/HqToxcYWCNrD1BbBoxwyKQ9WZqcfjm2c/6qC/7XR4P7/
quAHmf/PJWmNDGdej2ETm+Zu+5HvCrrA+gPSAb4Cpvb01+m0/z8BnR/+QRuCYBEkv7T1Nq3WD0NK
+Ae7L3Zc2uL8FG04enA/9HMuCE3MCkwv3B8Cun+in/u19YZlEsmGxzjE82BpMg5513rrmsSzk1HP
ewZl7h0pwax2tGAxFxT1dPjpqtx+b7L97PD4ta/447PQiiA9oUHAyOHX1ls+V2WT+82893nyd7kw
mqsVdvZpQmzjbVnYv5PC/dV3QyRBuxmmCevcu3mcT9+nbPxuRjmKF2uciO+u6xILX0+X6u+/2q+d
/O9fjdne5u/g+xFr9utXc3LfUDQ2adSFSXhrGUp+BaKmH30OGRZA7SS5koS/L5FRwMXc//MPx/AO
9BHKAciud/dwNvKQPApj3pdu05wKXwXwtdF33dDZaa/QAKhb0y6CMyYcxcvff/Sv/ejv3xu8CgJP
jFFw9bf540/DaTu1YNr79rxPjKK+wrlXnopO57u//5R38+fjx6B3gf3jEgvmOO8bxH7FSWBpAZEB
0y/P23HQl9gOi5Ou7u2HTjrBvhw2RbhXLeWtpzS7QT0st/QSfmti/4tvjAWM5wnoA4b947j+p28M
Z2qAvmPO+96g9WG0+FCnrG1/4xb6dUr5/QtjhPKxNls20pN3c+7UblFSBdzSxZzXp2zJF+fgKCpz
JOIJ4KF1YoM4cCySXoR8N320yNSzfnPZtz7/f1rl3/8SDn8F1hsgF3/KlnJSCRuGsmAPRto7DcY6
fRKLXi4YDBVv+TRmuwbjyv3f3+u/ur5o6FiOuNlb5s2vT1QQ9BOB69WyB1I9YxpNXzGP/jN06fdv
xq0TLkZA0CDvPyQcOkqpiiCTqcuTqPRgPrAS/Y538BdfBV+8x7rPxJcl6N1NlNrpsonqfN8jS7rQ
NSOUISFi7h9fMKARcD5xLvJkBu+mNbY3Jd6IYwCkQJnsVJCRamLX4W/W7r94FgSMQxc17xaCFb5b
Y6Rfja5DXO5+UIHYW1Y6TkS65O0H1Izmzp0H4wSD/vCbJ/AvVnBawKTgOYIF5k96AVEmJCpJxRXk
VMbJqWm3Zty8N+tS/GYFfzclPj4TPAlovXjfuFebB+fnpazqOcjVah33mkAPAqoJn/iCHAKHWrBK
U0QkkdD+nQHP5ScGOnMY7f5SvBIVQSYF+RRCR61Vts1JgLfcjAP+Izv5+1v9F5cjdEl7YppNl996
/9iuxSJymj/DXrqDdU7fuTlYrQ7PJwfC799/1DvZ0XY5uJ8OWxqIDJhW73X1w2iOqp2nhcYjvARc
1GwwjznATctML91JMwIr/H3dZRelkfwO5vynNwezweajslliccxuWVg/34tRJxhgCXDZT4TxQC8g
trOFqvWbp2vblH9Z32CQIiLisSJNAMLwu/dzBKPqD3mH8sQQRdxyRIMjapk079LpRATG/u8vqf3n
Rww4FKP+AL4abVhe2F+/VpqUSgxGwTFgcbI6ruaKmEeTooLjE5R/EWdBZn9j7iIdgo7mKt9ZlZ/n
p2bnEwzjTWZGg1XxUB4gLS7puW1qhhlz7+nLqrbs7jQcxvZFDeto7VJ8w/mBBK0iiFxbkw6D1d3S
+8FNAEIkSGwq+t8qLSLyRQiSxw42epe+q8ZvHC44tqxW7t0xqk+Wy3UN65CDSZp/yaVhlztdB1l6
GCpSa9EoCvJUCjdQ9gcpDYiIFrm/xW6jpIudN9oF5CtmIcvF2rRecNvPXiL2C/S6MYKtl71YdOmq
KFjWGVy9XtrTxtliVWAr6gfsasVDGSSkr9jWTE94MvywfmjGIifGuSKyqYt0g/Ny1wcjq0MX9C1H
xtQa6DArL21izaDmJpB5SehXW3a3jSmIPAi013+pkoppgdnmDYRVnw9q6dJmceL6xZdkUPgqZZIv
ZNjXRRuTMqJeE6bmRIGz3pqnBtyQ7Ix4svySseM6MQfSLV1gpv67pR9dxhRlUBKpXAK0ca5tvabt
BZEPqr10fSa2dLHhzmCRSntDVNcttBQTEZsrIbOFI3Eua1B0PCQ0y8hkdztLRBNve3k2GokycQcY
zWcoR2sTbUzMEg2/DL+CdLCyM6vDsLZn3pwfpEBRek6Ytn1ti9n/OAzdmFNE+EgjiJEvgnu4ZWNx
7g+2cRcYpWftwFdQQIkZ3OouUDVpkqWk3IhLazDLaA4UJ1gEdjnrXZCGXzov1NWJ5CyNn7AK5BSN
3pAb52PZO/4GG9NDzDQ4uXIYaSQXC5OwkK59ZZz3XOQubsk0K3CakddzQZQa8wmbpUbv5iVxbss0
FfLcsHuG8uQ/OY8Lg+n2PGj0sOwF5/zhovUdfVM7bubs0trK093sGx0+uXmx46BKM5LD0tm+yTEm
wmrsldoZmW7e2P6XjyxwjEFzF0JUugAAYlgDcp+ZuxbeISuTPj2RdQCIVmQttJLAL2hZNsvwxak6
19qaQ7RHkrWWbxVvPdPbqqsegK7zO+auBxYLBmUtTv1s6A+uMnvvYRYG452eidsCmYpbC94YR9/t
Oq8rfQjHbq0MPIl2DqHbdUbcdS7JBtFgKqVjM1CGuzNJhiY6qoeVGw2OWQVnbeBNPMgsBFM821Vv
XA9oIfWLn/ZZ/UHNYUj3ytPdB1LVvPlTljbqbh4D02SsIFgf6oz5fVR3yZoguuBJ5+XLsjBOFpMn
vyS+/Exo7TLMsbNkuHTCIfnIIHjjN6dFFRx605kfjovlf3sJ/8Iq99O+8eeQyPzrK5CLn1sJx5/4
txuPA+bRBc6OhVZqcxF/x1sYG/mC8x8Qe/w0yGS37edHOyH4Y6PTYTJCTI2Y/5ip86Od4PzBTkSL
wTI3VBr40n+UEymO+sn/bKpoTJks8vtClEMWf9WtcfHz1h0slaOtgcazEn57QOaA7qGsAo5JSZ/P
m57F1C3asmb0I4OwRiIGC7u8BZTRuZGT9YN3QDYhD7WXJDUon9Uco6FJscVOK+verlzpeu98OoaX
+Jd8RCutr+8zuybUd0E5jmlVp6tByZLLE8IG8+yguhxcdmWUZPWNwciRKUkD43Vm4BPGnU7rizaT
7aZxWadzc9Iz2To9VHv+wCJCzFcjw7jaNsKLiXbOx4o9/GONOsM6dbq0eAySqn71mtY/CwxwC1Ft
mPT5uuJ0FhVpE5DvgtgbBlQgS5cUD9Lsmscp7xg+4SCanolWtlkst4MICWtMRlt685833Tkb2Yze
+yTJ6W7sk6WRDelwbfiWKDF+YJlz3Yu2n5yDnuSCAGX1csLLWltJFvglRRNjquDBV22ONKchhHwH
dkjeL6UpvhBW3J2p0CvMc3dZ2i/lDPaJ+XdlXDZwfXWUISH8SIHCCCTH6N0yE7YCGQk/pTjWhRgv
0l4GPfGFtn4G/jddlL0kE8mwsmBlFOR3tyvSoiZq63XS8err4qTo/ImcOwUqu3Cn+2Qdgot09Yfn
3hJdD5s1sKpIBYzlYTARuxj1+coiIzrXvnLL1Lruw9wXsUvx0EXOUskbT6yorBH7DReitMpPvt3I
iuzlwW/PR77cAxF86Er6AYtopJdt8GpllRVEtoMVnp6Qmm8AjLheFLjKefXm8EuzAEOKUozWTUx3
aSJuqam8mwl/MvpQS6rHOQjXb6O5zHeJDhx9wsiQ1KQ87YbuxGb8u/cCjOsCV5tFcFteifvEJY2n
2VRgmTFMydnI+eOkS8YMqcSmGDM8UlT38igkU4Uz26cV3u7TpKmQmvmb6kysUGPOUEsgRtNVijBt
mdjAwqNcLeiAO1FI1s3HJaB3wOZg2MPB3lq86tjtTWmvPNbHHnDnzhjgycdZnq211cA4jh3jcmse
CxttAHes5X6bGN1v3GOnOW36Grt3tgafcYawffOcMwJgeOeNuJ1G8iBp7NG71qVFH3vsdR/svGN/
21+n5rw5dr2DYwfc70O64eChKDE3Fk8Z5/aYgQor1sSJzGMnvS/VNlKt/eRx3lrtFqE7+BOPHXhz
a8YPWOHpuxx79L3a+vXDsXe/GFPIEGXr6GdLo73IxBHBc0jLv92a/3IbAyT2QABjE4ZY9c3jpCBJ
uvlNHucH9VoxS3C3sYLCQEBE3TZsGI5zh65pmEG0Rmt5u2G11jS2BsP4UmQC/VRvg3wnMXObY7iV
dxUcpxseDzMGd2Y7B2UuZh0vWQW8p3f0KXMJ9BfQy9ruYExr+xhylHb3C0NIdS6kVbx5SiY3BehI
JyZHJyFwPpwr8z600+xLkNgsQYx1XYW4AFikv/PoQDOy4Hyq7scBP/5haAFX3Q6Z7Vz3C4v1HYLf
XMahXIIlJm53CfajoxL6SE5bRKUve5ODSFWQehko+amuU3nuKYhsUd82082ie/M6lwC+94GRMVRe
wyD/mmgkRJylFC+t5hng1rXTrvTIqI00Z5aXAAynDwV5Cfv7HKGA3BWZuT5V1Wh+qouKFXZMMCY+
9FbZ5wNvW9kVN9M0iOUGiVK1HIhA4iiEsqfWOxR51npQMPcYmaIhuZEJc0o3Fm3aKSq9oMnvhNEi
ywoXRRD5qnwY5pUaC44x4I8pYJXsrjrVeEGc8qZ9BitQ6p0xFG577htm90QacdPHKSXneBCGgLmG
7inQWSzGgWH7skqL8ssld2BXK7LAIwt2m3lGfChVWysrtcMTOJRn+BLbZ4lA5y6plty8aPIZzGim
MBZHJBXajyQSevVpweJ1tSwqXW+bNZjkCR7N8iSd0wYWEkg+Bj11KdODbMv5Hs7DrDYaBrlrrOkI
Qi82bMyMemtIzDPTn3Ncu1g9uxt3XeV0yCrAqzsS1dStwY0kuHVkXVu6AqEB4bKwTQ2rHU//W7x9
JylstIK/mQTFWn55+dL+XLwdf+JH8eYF5KlBUKB3vJHJnP9MgiiDyC+kLYAXwqTwprH87+LNsv/A
e8ipiDgOajRvC8n4UbxR8oVQXCjrNgP51hD6ByiFY7P+p9KN34wKGya7wz90fbav+nPpxjPqGNnq
Echp28a3tR+hPG3CjgvqH/O0HBnDtp7fHLrOQZGwms9AmIqLkac/jMXaJ2uUemRr0vkK9yD6xF1u
eFsfoeNMiK5vC/lmOv/QL7k8ECPASHgsWv+U1GhVnTZWLN5GdJBnK6BQl35PG/tZne8xxYfe1ZDl
FyUDcEQH+focOD1A/i0Qw9+baqUoFDQ/lOU5p5wXk2JXpAuabChU6QFYn/5Ny/XXxtF2C8CsbtxY
m3QvVF7vLpRNrjYa2dbmqDyeV0ZyO83qg1P6M7Frpf7eifvvSehfnFH+9mX6P/97eP2fb/+LANxc
vv78Th1/8Mc7ZXPo4W3CEIFnAajelvv240DE28ZZCH1VKMgQY5zCffxxICKIkJQj8CQm4BJ7m77+
+53iQMR7wCtlcRhCPMkJ6x+8VPC5fukyciBiIMfACKsBvVsifd49LEUl5qTqF2R/STo8zkkaoq7R
a+vpRyoXs86jpfMM+UyIQJN/1shq7XuVanuRZwgax2bYFR3JyMG3uTfKJDlktATab6tOlAPnXdfG
BxKBYSOHyKSMy7yZ5UNPYEZ3yhvW3NJIQkmL3uGr2STZxyDzqXpGxwnCM52jpaSLi6EjThBAAzSz
1vmNvPMkJFO5B38JT9bvQJ4Gc35ZOjVCiqCx9CPhzkUf1b2l3d061Vimwqkt70yRybMuDcTrmprj
ss8kff0dF8UqbxaTAITH1jIo0m1L5vo6bUPrFG5D/ZkYNPQXyD1RCMXkoRLc11h4CqqVk+LKzvvZ
6Y2G5oiZjpeBMSUYNEKIqkDkARBtdCfPHS+nFe7ujjWyNHezyt31bkFWgXJSpbCO/CHQ1pOtcxR3
eSc2OV7VEQO4ByFaBwe2UKFjp0qnj+TrOOXFUmZOtzcH4TxVve9Vu9ZKmTnABKHsm1K3m85WZDDZ
GZY/YyCbHD3a19pShf9JiNxSESmERhd3LEMe0iTcGWhMxoUuquUseo+A0l0PBPKUKrY6UaJ+tshf
xb4KSXQ3Cqv/lkDuJaFaVN1l7SIBjFdlpdehp0onEhVKcI5aYng0JptukFjh1MYoDtv1GhX58kh1
h8onmWfTeWE+mzqxQPMaoO230vQiCzPpxS5eInq5QKP6yLf7TJ0UVA5ltDo46iN/0AXX3LX4xeaQ
6Rtu+kQfvjTrJC7ndZJRD/sUhbvTWN6e3nLzLIPK5tQEHozoaGWjwFVmGT41DeTnyEICfDal4WpE
qcExEi6sDpK43/Y1bOeDc6Qthxapy8pII883gm/YJnjoqrCSfpwj314omDkiRBXtcv8C8G6THhx/
DW9hbq1fupnga2KmkxBbC9h3klryfJNHd0T0BIY931vS9L8oDj8Qw7w0z8mJtJP0MGmTcnYRonTj
MR2TL+w5q4w8JDdPOYfHPg7suSH9JeV39N2oPhVG3dwhC04BgLWqfC16+m47wIX513TOnYdlCuA7
TqOcT6tRGU4kVYiGjhQBQTIuJvxTrk73NhWy4ZuBxfxgZEX9xP/p33ZmLrO9P+rhAfiAuKzDokHd
Y4nMxtzS2EOEaahGgOs4KRRdnCrPhfCyJSJ9s5u5rJVGBZl19pvV2+19I3i56cc49hSZ+AI8ZgvT
8DFdvGKN6S66xaGyyor7AeD62oBd0nLAH9QLxEfzpiLz06ehjWUpHqvVu57mIp1I8S5NEyWYQnqo
DfyDCXbeLxj3CgLbCi05MjAov7CtGkWuMaukwjMBzT5Chk3UiZ0Wyzm1xPJsTmr4Smca6afA2X29
OgPsyCZYocGYJa6naGzM+sNqFZ0TKbeh3ZmmcrgsDcP8WgF5FoidfL/fQXCu7/hQh1ws2SB2dVvL
v7ERcX60k8DloYOodqE63/vaLj2SP93zc9FQZsuT0mF2rfqke0AqitUDTnvzIR3N4d5PHHExg+K2
QSiV1qElelVHfp3pT3k9bUILGsf9edeQs3WolXKfq2LwizPyzhMcMEZS3+myNjjrpvXS0lcKejAB
vdlfMYzs2l1jViRoCr9sdynC2IcaB85EZziXD7rpNoUvqccXfO9W7sDiYUHgoxiXYBU2ijgoellf
uX5dPmsZNE+9UUsrrtU4mbtw8sxpP6ZVP+1dq8gvScHBsuGVrEVx6rUg4URrQg01hZ1+ZQSBLcJR
me/v/MSQL6WsOTL5cFGnKJRF9TrXmTtH3orvHycGa+maLyPmVD3dihRzDemE/K0j22sL0qqzLHux
/RlZ+1SOg8Qaxnk89nRvwaFNNUWmjdje34smCU5slciBhkaB7qiWdvlmd55+hvWUVnhb1FrGaWqG
GFoIiHp0BFPLiEBLTQOxG+0rzFL9GNOiWuyooBT4MJSJuOdJwWeEjlt8C5N2kihum+xTmlZYkoDk
ziTVt+qp2ixLJR0WvFjlbOaElmFqqqceMby9WZ0mxgT+iQURFzHsd0tU7ukneTRKFauPzHLAKuxw
q/FSDZurSh8NVsHRbAXtGgk/+wFdoeJoyOLfXSZygd+lCMU301aj6ukcWneYnRSbqwuxFgavxDEw
ezmb76s5WsDU0Q4m+ba4OQxzgrS+GcZCwWIe6dpETW2Ihs6d27EPzq6ktTMcbWdTECy0rjY3Wuch
oUYGHsxgU46GNXU0rw3/l73z6pHbWPv8dznXS4MsxgJ296LJjhOlGQX7hhhJI+YciuSn3x9b3rWm
5de9vn+BAx8Itpqp6qkn/AONBXcD5wm1qWXlt7ld257ylfNmnOlvJbLEoG7P5DjTCitAwcZKmit0
VYxU+/0y7b0zuY4pCYnJcKbelbI2PxgrH69DbeRZOWYGIUTmPFl/ZvERlKCP8YOlopkCnvwG2qAL
xvrMACzLTnsuipFtMM2Fzas6cwZVHcMfHFYqoSYKWIUloKiX8Mw1BDgN77CaM/EFCh44L3FmJvLO
xbvQahCAX4mLuPm5r+2ZzVh0YfYd82A4jhQjcI/qlfpYG0P73V3pkLRWYEYq+lWPNDngS5LOLOFm
WVJ4lEPRjx0lfbfcRp3IvsJthnM5mp29RX5/JUilRSt3CL7Ngw/9Nb3vma2BnDA8Fs640jktBJXV
djizPMW0Mj69lfzZdQpwrFopocoeslv0es2PnHpuesPKD+E/Fkt/F597jgjS03+U515km5XTO7U2
KJG+AE197lrCLXMeTFGTK1VlyygPChhcOoa91mstaUFtWjOeHoxzT9Qm7sFpPPdKnbSkbxobM/Ss
4dxOHTzaJENs1HJfYeV8k+h6ZAf22ouF/kxbNmENmUQZurUpnIW7+tzCHQoX8l3hGIvAHmZt886x
aho/Xru/IhTeTVul44fk3CDW3DLdl+e2ccmKIQ1du8ltRuoQEPBoMvNnddOtnWd4HzShRUX/WZxb
042zeg86SlI/osiRlvto7WQX56b2IAftNj23uq21692eG+BtadTHae2Ku33bvo/OrfKxt2ibd2sH
vTk303FcpLFeUSI77Ku14R5NtbVT5zY831p9MFpLfpfnNr08t+zNc/vesoYx8su1q2+fG/xLr9Hs
r8NenKgvFaPHudVIppgLNMSZJ/s8LPDWuYE6jxDydZqQM1ZwzwOG2dGco96L/BVBrPR5yEKN8nyd
SkzrfCJshLxB5YChRX8eYHCWD3SRIppx0K6YcUT4c/Ao6+TDmFKqd8oL7TWtHXKDuslLGWQeODNk
gfIY62iLSUrsZLPmTz8GLMqAnwlFYnhfnEcwUL4WAHltREf9PKSJ01FkmGSsw5v8PMjpiqbdmefx
Dh1LRj31OvVp4StHG+M8DEI1hXSfcTpDomyMGBgVDXNe/9+3ph7q1/Kpb19f+7uX+n+uhfhXGL9t
EsX9/377R5Td/6zT1zndmz9sz0jfd8NrO79/7Yacv/pD7Wn9L/9//+WfeOHnuX79X//5Wg1lv/5a
lFTlz+XuqhH/X6OPada1Q3f53/+ojk3rN7T9yB4NbIEwBrKpgH8Ux6b4TbDuIdwjwAcmeYXY/Fkb
m/ZvzgpuZCQIJFmefXH+7Detv+cIPNbB1HqoFUrr39TGYoVU/dVwohbWua4FvseilYKmwQXkqpLQ
+qBuMHcaF+hbK7nVwEQzqwZ/9PLhqbXH8Z2WtYhVcfJ8UXGB6UoFqezLlDowMty2Ewe3sOoPqTEh
NoRLUv9S2U79uQtpFm+awXD7bZP2bAV3TOBMgvanFf/T6/4bWPMKRnr7FO5q28TcFaCUcC+7QS0x
q9JbjbrFmAu/TZgvousIExTAWFC5EZKjqOymw+///rImyEIaiTowxkvTQTnVNpk95dJMJaysMODR
NkIvHoASnOpxvFOt023++ZoXADQ+mKv/fM0LuC9UFJBg/XpNfToaIds4VCAgmkb88c8XEusvXb5U
3iaTbG/V6rnETupt4iaISmPaZpg2OpSVIM1IxjU551jREBmWmAshXgZpfGhggmirGRqomnY7JREK
XlplH1DcVmgOZAKTrzo2oWEq2L4wp4XxotvQfzaTucCMDHNZPdZmJxifgO/Lr+DMjDMC++Jp6BKi
pKnTLqQdxDb8ubNKaWyJkrzY17ouQnEFWYFwo8fKJX0zjGkLeqU0NmE5uIBtjQX5GbMep29yqd1k
r5Sd3yz49tyFeDJQehkDTMA+asbX2JrZMRmVnNoirR3i0TpY6PsbeU3abpwfUaxPa2UiO/ZZHdJQ
GXJeh1dXMP3D9S2p9X2RoiztFqzQxiLdHCiw11fbrW85Wd93k81Rs8nPnwEF6Q6kKco1LfdpguVn
kGm9zikTCtq9ukSk3vRQmqymYWoCpE21wFhoLVlTHaGhxu8bW6R/1LJZeml+Z/ZNT0AVRk/eITRq
/1GQq/m1OYYTmSwosdsublEUWIoJCe+ia1GlNpvUmTfU0+h799EijK1r4OREpgjJKsiEEaVPsxxO
DRwcuhOlGE9QhkLfcDCa2JZov9a0sIrpU2m7VeJnSE+jAh4N73My5/dUm/ZznCKKfRcbbgOCPpLK
CJD3Lt4XeV8d42mcx529YMzwzV6KYvX5TBMPPQE5TfdTttJi8XtMSJTHbn5PO5vGUezMCGwnHZ5D
eyfPTHuTQ6DO8FKC0brxetvV0OJqDYBXGIMeB7ug7VWA7+oQgxLMvRJQTbuu7AXTWIekjDZ7NfuA
dqGwK81WzyKcW3CBSVHs+VssjjxsxeI3PekUoyt7JcZrEZ5LYSS+xyGEdNyRRvOVTpltBEAxTOBP
2Ti8AD9RH2ujUtT3SQQoMmoK2jlpRZE02TrC4bSfZDCNY9PeAI6gxDWLAtw2TsEq3GcMT33ba51V
hqBqPndraB6TZmrgPBOwnTV0q3MUL9eAXnVwPVmVhPlwDfjdGvoBPfdP/6OYscTom1b4i9TktqbY
3IKwXcn3MtaokfRJY9zMXDremE4mn5O0WKwrkc/4JfQxZWEq4wK8BdmCxcrbLaxgtKjYjbgJ4VKR
Fd9AcI1B4fWSAASyDCFUmmjiez2EQSh7fFZa5xZiLiiqaHw/L/OBxOoKopQ84G2Q5J6wDOT8tCDw
eJdWkH+9GNwNeWJxfngvC8Hmnt+JfX4/MPtiOCjra5vXF3iO1P89nvgPg7ifDq01rfszXbt/KUjX
nl7nr/Frnr++yb3Of+lH8mU7v61pgcecTziWw1zt/yZfFv+GrsqqmYuq6nrI/b/kS8OKCE0wKFLC
APaOeSlnxZ/Zl8bUQiASAvqeJofNUWz8m/Tr7YoGmsvxZxieAZ6MlA720NsVXc5M60Mp0AHKLQ1K
JuieKFRm0M+T/JF1/5fypjzpTwv1z0sBloGfxP9ocV9cylJFgfJcyNx7VTfSZE2czK+Ji/16FXIh
6AkMQyEN/ELNafD0JMKg6ZJ6ZgH+BOHQksrmCgj/b65CTs0phpoHfDl33ZQ/EYAGnWdYxyU+72k5
FOD//a7vkitJ5Vkr+q+UYX1lq9gmjqC2xIeb6dXbyzC8wuCJnpzvufO3ZrhtqNjgedOZHfxUWDjx
uaca5Zpqzm9tYg4doMCOqoBUdKM3WMJUj6LW71wkPH5a5Y8/buFnFt/bedZ6YxC+ABfqJO2Q+ZyL
HLCPO7sgKGGlXRh07/viqYrsfiM99A9YSXMQdvTV//maF8j5HxfFXhkR4lXMUtgXC2gE6tCHaciU
C8jycQKDc0RdgV4/jeO97RV1oBz6nB5OQcdRIsvQGs59GTvT3jHL+Bg7zKsiO/KuBOBz4vb2K60M
Baok6isOyEsKQasECsxdiSBdqc1zUMl5Z7WG0AI3HSpnM6D1wuAjBvhTQoQGP6gfBmSM6Lmmzicv
1WYf4UJ166Vhu18QcwX35kavlYvfX9DowNb9BpXM34fF1m483DPeM8+bygCJf5SxtMTahh0tMJ92
pLjmav7rOufRXKTD+dLgAi6NNZXj9qDjdKbo7rKSmJN830TWNU/yNcj88gI9AV9B51BFjvjtMl8y
xMTsxIx9zdaXbQ48OViiwsEbkKGLQMnpSiT6NejBv8D5GFn/M7/2YvVaVtLULtAk3wOI5atm1DZ6
MTvBPKv6yqL9uxdIxo80ILGfiGG+fbQWLqJeN0YMihCQvqUbI5tXXMsBzqSRizfoQJZhV6AbrYPc
eHsZxI76OGX0ulrIlPcI7AAGwtp2myWetYfopu90IzF3aI9kfp577gNm5WK3OCreqDtkaOPRVUds
S8EJ4ig198VjXEiQDEDND41I//BMmQQV+l47+F/LFk2P7sYuJ32bAwLdjBHiHAJ879EDT3clCL6t
rM+7HkzKikQBD7kSP98+mj5mVBDxFNPHMsEJul4HnZ/yzJW58AeI1YFmDXdZ1l2zlf2bT4cpg3Qc
pvbIHpsXR6NoTRxYcTnz49mMD7KhUtGGtAr+Oar9TSRdsdwI9SMZbCDu/Pbx1OQyqBIwTkYPF8vU
m6f9MplhgHi/g77BjPEeUe3KRf/unbpkHjQNbCh1xsVFa7vXR87I2C9iq0C1EL0gTXrZUz6K5gBi
Nfk0mHO+89wyOf7z4/7NSz1zB3lmg+1gr3f208GZsUcWNScJ5kt0wzV0Zzed2wxXQvLfbHDstegZ
rCcFmdTFBkcnJYctSfGR08xYq7rp4Db6zJhUi64sz3OG9PPWI4nD6mEFZiFHhKTv5TKZY7KQnrkk
FcsfNRIQ8TAFjqale9WifONU3VPk9oiXAtB9nNvyOS5ytaHEEHvc6fN93ZjDEcIGxqpeeU2b9PJ1
/7g5HCTW9h+QlosPLamgMc3h5pbBjt8p6CV3YTfrV+LphaEYkfv8Dv66zMVXrahLnKXXrU0Zy3lr
zIPhoxBk+9oyL1+Q7Y+PnR12t3o1zs8NdByqJbsIkiEe3lHM2kHfhl8hqJiQ0SwT7whj2Glz8TsX
9raup6J3o4R0I9y02JoqS3ZFWhQMV+TrPy/OX05yEmuSYbHGara+cyl6SmBmhtFQRfWeh+BN0nyb
nFx+ZOMmepC4wxck/RKSHpHpOGSukFPVGTNicXC9NjWo2d/rXosM32LzAh836Pvh9UkPBVdz4yln
kqUj5wuawh9kb00+gnrA4g0LE7NNNCY4dAiguBt7QD4GelSWXjmNzsfN28VKn5cu65qyEbPddeP8
tP2aJSyU2yFO2QyGABiB4TOPldMui+WJrKOiF4U+D2pA66zUU+8T2kSJLJ0tKpP0XGzrSiRad8fF
Da0tYCHRzxWkUBfnY4cbNRJHs0vOU00fc9v8rjWM6dFLAkFv5fOVy12ICKwrFZ0NntxCBdoEwnex
W4s+s7qSzbxRTH8nHBAyx0E3dcrWnkvR7jOyys0C2N5npJQBdAFFbsrpShQ8G0a8fWy2BEGfJHb1
Tbrcl7OXtWtZgTwX5MWt0rMIU2Gn98m5h9shLhdUxBb7TuCmd6MtuDUrCRSiB5O/rRFA2kTQOF9q
URA+6iI7JW2D3JxmyecxG6Fj2NarKeQVa/nLoEotuuoci7MHJUC2i01u2JVZL2GvbRz0Jney1L7m
kbFS4arsylf62yvZsI8B4NFFutTQ75umbkckADaaVn7PQEhDGmkXwG26duVKl6cvz7T2zlEowJHR
/UVTAlmv2aA9E/lJY9iHPxBad+wdAB5U3BKjvLL7flnrhrvKDLD81kwaDvDbzYeJ9NCAkSOT6Rax
R7QqXl3aEaLdottwrVr69cngBGBgAZcd8Dejn7cXk3WDERFdXT8ErWFuvLFqgblB0tZzu32H8MFy
Y6DteeUkuGCMs7/YYGwximLEbsh7LxbJZC1632tltk4JA08HJlhMd9VobZCIvEkTdUJPf5/G6pa8
7sqm+mXVsJ2EySHHE7N0LqcF+WwPs1xxjIDczK0Z1jikd1BLXEdd+5K/vFwuBUwbqhyXpH9yMbNK
w7pvXEEWk0elCMZWZpt4ql10xjstyFIgMqpu+t0/n07GmrW8CRrCBUGK3Q+YVQLHpXTOKFowgENP
EkxRtm9wQAtoaUcnTISjfQW+cSklElNm/VBHvXXbtGH/YESDPLZR9uHKvbyd2q3fmXsReFwAU4dM
KC7WMgrZzTLxDeFfTFog3A5GgmwGHbicqv08dOuV2qQ/1M4OMVDs2ssJJtpwRSHl1/MMhSQJZh6a
IU4tfJG3q1xXloW2MUb0QGycR0JJfeeIulqFExdUxaJvGWai+7hVSSDSyXhw8Kvf91jRI3iv2V+n
wtyfX8x/d0L/wxf/aY380gl9jl+S/KX89vMM+vxXfvRBGYtCe3BWvRVOO/Mnyqp0f6OPSXeURBSN
q5+H0ELHdp3uKGsMqgSza3bEn21Qfu0cQ2l+C+z5iKr/pgt6sbVW33cEP5CaWO8Pf521S/tzXqTX
Qy2RHugPWZrMj7YYByQnM3SXC4igZlCv4Ot9b0fgg2mogpuyrNEu9hb6VahV9rNnBqrtvfbK8bSW
7X/t+PW2zLWZ6YFCXwHq7hqHfkrX7KyO0RiJuS2Ux8MbkcSLEQBI1aZAzEUMmq+s77Q4TLpt25jZ
Yyl01Wx/+oyPP672c6tv3UI/34NLdqaz2Q2C+jqlv3g1bjUOoFCraR9BHHX2kRl17sZmcDWDWdd5
/H++3MUJwofGggTdHzY2Xxj5jIsTJJNyFmUTu3vAy92wHV3zcyYmCPF5Yuh/KACXD3komeWWakTO
3IaSAvFvavPDlRtZT8i3D47iGlkICxNDAl7C25dfZ5wyM2ScfR4B2ApSdxKPFoob38I+NO5l7lE6
mynijptEX6Y/dK0un3JzibTt0AN59TU5RmFA09G9JoW1vvI3dwY3gTyckwfzN9LHi+MnagjNlZeN
e0YHKtwhQQHnpQVFHF75GJfrb+2yctJg1WFTDjHzevsKDFlSKtXNsDdwT/e2kCMtY9fXnvi0NMr+
DloS1CFGb4DttNUhIuzLsL2y/t5mTawHIgB8clRgqOYlPthv70FA9w17jI33SG/PsOE0kW5d+LwC
9fLWjG51lYgr2+7t8f7jkhRonG1ADCFrXrxfZcdgkmJ9WEnP9e+pyiH9Fu6UVQj6WNCtkWeOAwTp
2+kK4uHXZyWSrVpRjIUIkZf7fU6KpV4YyezNvgA1pdU6ASfDJYCVhnxchcpHuFxTqPr1afm4a+t6
bfGSYFysczjri6VMvd03nooPnYTZuEnHTH0DQ1d/A8rbIPqejfmVVHHdx28XMZ1lBAx5Sv4f5trb
7wogzzAGrDn30Wz1ph8WK9iyYEXt5zRKhr0LSlvSJoLNuZMokzj7f97fwJze7nD02wDO8MKZvbG+
qfYvQg3gw5CIV+EbWDJIhp/wGVu/9mSOlX4X9/ZzDbbVXao6MBEgP0xpE528OEyhoc72dNNCFt7Q
zy7X1MJ8Z7VNd4x6Qx4aGLrPWZwZD5C5632nsq+Fm0bAnM3kEC8lDtdOX/hhCP7DhvOAQ0aMiOc8
h0CkgbietCqsUZzql+YQzxgRbEa9Rve9iBPtBeDsgjyqYjMuzfdVAGSjjOWmnEz3CDdkPrly7GCu
R8mhmLLwpvOYi1d9WXyO6yk+QnH53iyVceuaC7K1GTuqT1PvKdMdqCiNHT/kEw+uR/FjZNoPSMg7
xwSFlxMgg6La6FpT/mFk8jNOiFYAK0DcZmjO+KVyShCYnY4aK6oAVTP0B4mFA14eBWBYT+kr2TgT
yLZj9fQ0An5pNrgRj4EYKvV5WpJ2qxNGg9yG7zLB4G922jKWyVPZ1/Dovc6wIL+4o11T/GJ5iu6t
KknC411lKHwvmQlVBKDRUoa8GXtvkbvZa2BObXIvyxV6RCiiclTDsy3SIIRlVaeQSSaQYNuBIaF8
9LQWo+aNSr24x9rA7j3bd9xm4XYQ6gdSEjb17xm/WN/qFmbwABV61PnuciA3TbPRZVQuj1WBj9a2
ruwx+zR3irCcy6yIg8qap8euGA0Y/1XMP5Vbp8k7CwkvZy9K5L8/5EyJHdwrrCrboR7DQS8Gb0Rs
2DGrEZ8CxIv7ZL0o2FIfUGRqBj9O5MkYinKP+rZufe8jQP7vDKeyxvehZvAjCxgxwKXgjjfmgEqO
vjEK2wtv8BojiOVRR5zBE0k3QA1J7hqLCO63E2B+g1ZPkYaKG8jkvsYayoKw8Lg9WWLYAuJLls2E
VkPUlsU9hM2o9r1xRg05c9AtpPCc3PI0Gc1o/W46BWjRUJjdDICrqg4VZgfDrTW3TRPUrWZ790CW
+Gml0VrbNa3etjdoLk3dCZ4za1lHN3q+zduu/r0ZUEA+MjJrUNlmv/GiSBew9o7L27LUh51TQk7x
3Wluu8Aw5nY+Qn3I3xvYVOcBMji2e1tozhDuwFT1ghKpmbSniMlF8g7BDQyB5jYryq+JZrwuSToz
5JWL9c0Yk0neTZlNeeXYYsD7wWXFUV33Miiw0gM63xW8qRFAbtDAovjed7ynjVPPCBLZlUVDVB/a
xX6fp6hgoR01ezVqGx4iKHpihp8LdH969D/Km9YC0e47U65tG6jmK5HMXmNR7OjdyxAltX5jVK07
H3Jdn54RiZcogDlyDHetbgMwa3rPCEZRpe5jlidAs50iih6makwKAJbGkhwYTRLH6MrWCahIje4X
qs3oE+Wy7fzaWyAAbZrMUdM+DSULpZdVrHymdEyg+9r26kNYjNajqZdNvcvMoakDeizzH0sVLeVh
yBotCrJMcXyBn+fIShNb+LWl9ArQcDwTzZlBgDvCJUkC8y5IY7DgcMObyF1MG3WCELcG9qXYtm6R
N/vKczs7MCZQaeWycEIVXXaHXU15gC3cl7cFPc+doXnh+0zqGrpJVflgGJpzGleLUr+3jeJ7mXex
30iZPYjOUreLBNeNx8oSf0MGyTE+VHUo04CXFvplhMqdr48Gryfp++5QOXX0EEY5ctZdmkBeGrxY
bh2V5DCp8gQ+BTo2TGyqTpm7Bu38L7Mq130EuGwnl4KuODrlD5OS0U1etqu/XHJ0a9He66kp91O9
rFr5WqRBr0DRHG5diLCeFZsfBlM46cYWyzvO0O7gWQpc/IiW1Dg3IY4U0KOORe1FCAKgMiWdUjvl
qJn5DAur3ZgrdeyyZv6SMMWCcC2Tm9Qro9W/85OO1kIBQLsdoCyXLlC1bpn3S1GrpxECKirn1Ex+
XAII3HvIrW76BOShZqRkfR1J0URYbgzs2jRssYh7WbnNlAP5zGMU8DpQrICBddyXzBSfdKwe7i20
3o+xvXiBvUTyODUDhjVajdFE11q99gKLmvDU9cD6C6PC2h3RT4z5IlOG94mleU8lzWHkwBbCuYXR
sjeGVruFxuEMN2ZkcHqimPI4yxb5tyJN5ee2qLr4tFS0afwOgCQOCjJKb5WqkFtAxEx+nTt7eK1J
ubZI5SfIb/cuLVatMzAMKLOj3aeOxxevG86tfD4WldE52D2sE/3EQ9wirLT6nRrS5sD5YNzOZn0K
6TUSNT09vU+msX+QKc5UcDI5scbUfuQd4ihbONF26HIOabytnmi7FttFH5zT7NT6F9NWwFRlzNNv
SBc0dOGRKjfLvnpVtZi389jEGfZUrZUz4S0L4YOaTo9ZmhVPSazyHcpCGJ5HTX8UVpr56G1Icog+
TwFvdrcYIXj6ljDlvToYIhy7pjMI1x00TjCV3UPWwh5kXRgojzkgGAXwQguSV1x/QJBGO0RI0/l6
6mSPrZBLAvzAij/qSnfwVMHhyUZVfm935AjWYgZx3H1TSw2jiN35oKOb+8Ck853tALfE2FDtpwIk
JsFXBHBKl4BMZymx6csYY6PdfnStMg8cVehfSQS724mEJxh0Ip4fDi5KuPNoPqBJdIrdrjwZIuaT
4PPIAGdAYCNyPShOPZ/bh7CZfbRmGwP0UsbVvSuy7EFVCu3Eqo1wOorsTu3KOZYZ8it5IzYeWb+M
Q+M4lSYeIXOBBlWdUJGWq/YdXoJaDi9mHLMHK8yMTxZQLuxfpmeR1x/yXD333qqNNlay3KTQkhFV
Cbv7ZRbLCZE282Tr4UdK9+/pKLetEX1zFXolbizu1iH9AbG9BNem+W4a4xc7WipqHiToIHt+SMB4
bsalZr96ywenGR5AjhSB3uhsSPR7UnDGd93kJD5w2cNoyxxN5uHZqlHBihLcWap+hBzllRtjisad
UJi6DVk/b8jKts3Sx1sMxTo/dFfZIUaYW0tzMUl1+qOMccYKXbg3AFaX+6Rz1A5DIp1h35J+tArv
ez94ybHN89+RpdJOfTkEpQPwHV0gFuAYf8r18kVCI2WmpJs+6jdd4MhCfZwquOmOcUdUf4TJpwep
B1tlZer4iUR6RoylvVvM/DWex09JPqY7G4WqgBP+bsGYeAuy2UWtapw3BXnFLratXZlB3o16xPta
MA3EoeSwJNNXGDeV79Bi2CDXmgUSe7ctkn4hCpoUIXPYB2aHjk6P9N3eIQFCcayL7uFRD4dKp2/o
yvCpGGo0rhJ5UJVxj1ohnLSa9NTSVh3zoZs3XpNmrzJBE5aUEgciF7ewUreWz1mn2/TiO/duomdx
oMH8DonD+obgaYJAt7vNUoz6MzHxQ4orE9KBkdx52ZwHuhyhoBE2pw920+PM2uXwbTUn9KWVY1oF
FSKYDezCp959aWQLKT/VIDTVWGQpMW3ayv0qMvFol9qTPdtgxrwh5eM3hi/T8GM86gbsRwhwE9yJ
R1dNB7MGNQKv4TDWhNak7Mz9orX1DohCtJmiWjuCejnBe3QOhlNnRw1oFOxB5wMD5sMYceiLpokP
c7z0YiNDXQYVM/8gM3AXXsL6fnWYwOxtJptddMZs0B4nipx6hstXxvPBXNyHqOiextkM78UyQmho
eoDIJKK36TKm22nAU6N17I8Yx87fRgTjjlqrm+9dToH3qs+0U5bGxo5OSsb0fYqe46Ysn8p0wcol
F+bnsU7br4leVXBIdcfaQHpbPkGe0vdd4ZJhWOWXecrahqPDjl6K0vlYcLI8TDoDYkRHHV8vvPGm
yKfoLu1QEtIXIXZDFeGuBtq52KmQqVzTRp9nyLlrA8Hy61bRwpi1KnBwffJjFUPaMkZtG4n2s1C5
eV8WRv2+wyQwsONmj61MhzFEkX5yRx1MfFfgOq+EVdzT/ikfSgblfaOZ9/h/Io46MLYO9Fh3jpNK
1YzuJvy3tCXnB/2js7QMxMqqAHDE8CC9tA3Q8vzeUsA6ZbtVcUYKYLpu/kDJjO2PK/Sm2zAYo/6P
TGdLaY4MUmNGDLCiDE9FjA/Ljp5PYlT+ABHvGS2hO1CeDWJ71XzqByBxfetRsxiyxT8lcu4n2EQ3
VZKCiVAdx1G9jCD3NWcuTnFWRV9AZlkBDk5e4dM3m1aECFYX4dK6xxTGY+hX9jIb6MRW8O861PTw
9omcNaOsUexNGHdZWdqULGJp7fOR+mucpuKPvCmWzs85T0LsXQw3DFqNl0DPFsOcEzxcu9mVjS7u
9LwPT5CNFAsxMZN3o62gjzpWIrYZtrjPo15AJgxnc8SGLfZI46bYpfzFs8Tei3qyH7XajAIX27wD
2SPyM8jCK0bInlc+hMNUPyIFbqG9FNuS2oFVjTRgY02BCrUmGCxyl908Oh9VnpFjpnXU4UvlNJ/n
0WoW5tVRs5PkauY+p0lh+6EJtAvryUocc6Pz1D5cJlFvwrZWXM2bd3jQjvnGlZl7O8d69OIZY/si
h2k4TYUntw1awlot0Dwmfi034eh4t4AJsyNpHa8A7MI2IU3/3s8pjoy4hG/KrEqOFIHUa/NsqMDJ
7UU7wncyIKJPUZryJLra1drovdpWlpzElADkiNpvded2LzwWFgSON42+FxXSN1oHAoCaWeReh5xu
LIBUxJn+0BuG/Yjyl3ub0LD/7OVpw8nO0fNA8hIfKcutO5XZgjvVtL1LD/0derbM4bKJzihDaSRD
dsWc98iEDKDYNm2hdYdYg18cTGj+fkxghOwqMaW/L3o4bTmXJ4xgF8ve0OwRj6nwljvoBMTJeow+
GIU5oQ2JA8HnKu2MWxTxqmBM6+G9NnnqWzYP9QsV5AOz8+Fd05XjoXR6JoNjjpKvZtQjS9B6zqoq
fTIwqjl5AxT1LHHnZ33yyq0asnyj+ijxabROfk2Ove10UTzJatJPaUyxPcCFxdylUwKmh21jxEjn
KNva0OZjcL7tsocGnxyzRtqnMda9IG51pw20hbzTCWMKFOp929y4S1mLgJgVB7UCByHGwt4srf1V
jR7KbJhQuRnQkFyba+oW+Vjnc7FZzIqup4XkQI8BHL3PEcLX6jw4qQkTsVZvvtRhS5HbJKlzY8hR
vbM1xzsVxJANRgEvSQ9R2ixGz/coXDdo2s3FfmpsinVZY8hYzovzEC9kCW45xkhI9aCc0YnTnxvM
wTAGhdwvB1fr99Lswm8ubOuHsHatk+vqX/qWwXsgnCnewT4xtzLV510WdclhTJ1iupG4l+8ME+6I
E87jFlzax7qrD6gFohhglHug9khP9UKg8NvLT7aRbaNUPSoC7v00mXvdGm5HzYXJlD+uxGMFdfbQ
9/0fc4XnrjmV4oauLdRDzYJsN9l8rbTOO0SNvdVx0CpnNBrs4UPsGYe0wYizg4rPe0mN5zG2tmmR
TD4z5lqBANMjELbJlGAr281ud99GoHDAjdLwOhjlmFO/O13fU4p22FNZOSIAvmodx/AzUCs0mha6
5Y8JhCS0C6peyhOUrSJEQ1zv5Y4BFnr0la6M8WhNpBAPcaV3WdCZmVvcLHENMS5BDPh71Mf4yVbD
FKJAbdPmDGEFy2wltLTUgaV7M9hMfFWSfVKllaBKYR8KiT7NZHU3Vm1+yUA7wMVLGn30g8EsbmP6
VfMkThPj4jqZdontftRSdBcW9RnBfefGWiwLmWy7uw3KRHX+VKHT2Y/w0hOjeOg4Rhl2wM1LZvc2
hTvlmwjSwLKhJPZSuXXj+XXu5Z0pwhuW/scyzvejim9RzEtWHEm4C7uq8mO7IIGe3ocN9oku9quh
aJ9MyGQbphovWZE2FCrOY1Hx0azJekIe4WjEabk1a/ST4dCvAgmgg5bQsakAxxvy9Pw+LpwvVe3t
U1ylgxijtL3epO+bBoqiPRCxsjvlFbeiqxEDcOTyqYnno5tFIbrpyQn5lG+z01Z0WuLhtvLkjgKJ
ERsIXVL1HD0gFN5RMOJEa4rqpiPgbPUWAYhmaCNqBBJ5PQqRvZjnz5oXeRurcepd5NGb2/0f9s6r
OW5k3bJ/ZWLecQIm4V4L5YveUy8IipLgEt7j18+C1GcuWeRh3e6nOxET0R3R3VIrCSCR+Mz+1s4y
q+73btG/RlqJWpxar7qKtKHgo+z4Z2hPrX3MzJcUCFDciEKPr3JDdbi3tk0cXWiPdezeBkWgb2Dk
6A9BLTy0utZ5N5nNDUN9sN8MlQg/5WzJTCt5KdICNdsUOgrMIyhKLSJMw1VWyPeH6UDxJH6ksJ2P
v7RELd17vMX8V/yNG5jdCRK6ix7va2uRtKjiDhUV2pbc2eWOwyKox7Vmp8GPWGFYcG2LPG+vBNDR
5kUabZwtzWySygFRD9WKRVflQ7NRqpgbEJhaqHhNTFa0KDEyzDEWqZJil3TDfVX3N1moXGkORI+S
t7aKYfrKKllqfRiiCdf42U3nLiw6/FJ9216rbVw8Efw460DtHwgRkzWgjBGEmX1jKwo1O6FW51Kp
z8IuMK8Y0ZPGJpiaTsVEuVQWfspnjnHFNr2uAoLwYWDWYtXqvfpI+ZY3TncZuNN8Bha2QepXZ7Ep
5A4+jFpRqAniG+AY8/WF+reAW1nggevSCrWk3dyYGDb4nFDCZQCwxlZXT4J2p4axROkNcnNbS2oS
i6qOMItLrcdGH63xAD0g1Pduk4p7NfJ/UnDuLnx7sPd+YZgCs2pVL9cwo9psVZDQkyfZAXVctX9y
VEzIYPIDyTHadh0YTbHDfQ6jQUUGa8oz8cUk7e7Gzqr2Ju5Lc12jHUKSW72OadzuLFTIzz7nPR1F
BQpo0oJzX9SFSllaTUxno6ZucCmLZl/KaqS0W1LSh2WQWOjY8/QiCoDn92Zs8iJ06bZt6+SZtvK0
sQFQL0PAs0utlvlSdvkz5+OwV8iRtilfrIUyBkHM294EZ7hf6QAlXJoLLR2yyywIXIa4NW3vhhol
BVmlGfZ5Y7Sf3LZYd6lh7nykfVScgt730tG27gHbi4eyzeJ14fjlqsLGgRHclKDDAbZRahQxGy6I
FqLMUJDm0bKLZvRW7NYOGzTs9wZfuCW2rmId2i11i8KmIaTgVQ3dXw+abBVHA6pSA+sfJcKnwfS7
9HmIpva2LIeXcsiblRL45nVruCMR0BjcDX0UemyxG5kN8syYsuEmlilkY7doTMZjVFIdNDA/+mGQ
eyO0dXYVW3fq+FWVIYl1P7jADfGlXjP/GfyqrSk8FFlevCh8+zCD7IYzPLZfOwqg1yhEz/HDOyho
L+E+NAnBIJbE4Y3gkF6rNELwF6RN76TkSsBisFMZc90uGI3Jc22JycNDoJVTT9E0NlZxY44bybf0
QmfK6aGJ5i1fJsXSHsOWqhjunqlDFZ6rjp6GjNrHSNhD6cLVVppMfqZhqq0i0wp3ou7v8JVQt4WF
Q2qkuONGbyb3Rw/A5hEAkXLAG9Xf5NJ0vdS1sKtwKZoWha1gfUpYeLCZBPiuWMFwDfBY9QJfie7p
KphrYGo8jzxv5kES8MORbi2mqK1uXN8pOQIb8avSS5TEIei/eBbPGrrS7wiPcPsjVHkwp664gKmf
MfQqBw/ncrEJuy5aNrCPaDA0yT3AuGShZVX3hKoNj3B3yJdGirWoU4TpuV2G3VmiVcnNKMtbvbPC
TdtYsYd7BQbNBgQ3hQDvG6Oq8SVPu79xrNK46+sYabGiO919RxMHw/pcV+yLyjGjVYlLxmqkC7Uo
8o4EPc38QfJZn8g8IEO/go4iXa5mqHfZmVGztCL8tWcFbbXEyINkI0d6usDcBI9VhkPqV5WmEe4x
lQ82DFUidZpCKb7jgSAfM92NLvhEMeGGScHrWOp6RTvT1W+KLsfqxU0LLV1mMabGM3gp3rUdJVNa
ecHKHPtm7SfM+y3Uzr+U1IdXIGT6BU5nys5NLPgRNuDl504vXOOglAF60p7eSbrspUjW2GVa10UC
Fzww7JIqpK2fR1x3uutLRuEtZl02yZSDIUoyp91koxbc85lSllGPSXtq0HdlJLl8oKMx3mi1yJaq
4vKtYhj4PoYktFOtVjk3DWwtYqvF4huvDGdtAJ30BojBfE3H76M+kiHbTcy77k5nRQHmzuhHY2PK
alrjOz56WjEifO9xEydBA5nv5/kukcRRDiBjCo90S8E9abc1N92DMWZfUksWKzvuGpDJboQjaG8s
QAvQtFZ9ZcUbbEP7Sx8HJ45eVXY5oxg5BbKwLwSnpJ0se6DBu9SXwZWeu/na6qyVVsbdlgYdBcbM
NwgRg3ZLtcZaDgREHlk1VdHOxT8G7w8v1uLuqaiy9tyKhLqH0gwVSncVTyd9WrpKkmwjlxwOG1ty
uMCmwAUE6RoV1OQJu4vO6ByE5+gf7aX0u/GxDtV8MzhWPZdQnfzJ7ixI4Wb7SlzF2GVk5U+xWddM
uTvNpVNM2gXppfkrZowJIrllLh0tarZoLtiEVuu8tBrT8unYPsQ97LHMCS2QEOyEjfSNhpfOuZMO
8n7bSZ+N1MaAeByYox+tHzSysiXsQmqFYNs8d8zFguwISZgS3gkT6/jGLJ1N5eTtU1sH5JM0hQ9S
n7GNDR8cunvxXWhAyfYUSdUslQZY89gZFrkkiQVXKXd1rBJ0mEOfk5po2Rrth+ElTg68UuQVgyIw
p+4lZZJpWWppQJpplVut8cersUVIA1Gp6XCbFXG9EgUF6hU+PDQ/pqKSvtclWbZr/bT4NjR1ShkH
8U20shv1HIOtCTT/kPYh01XddJa2E4qIAWUp3LjwKRVtvWvqGuoizgr+ZYTnnmdU7XhtUvjZqUXd
PBRJy0XqU99MKxIyKN40AKwFDARdXVrQr+pfcRw4wdZtHTPY9E6h8ZGFnivmipbwsC3qD61hhIfG
CYYfsq+xiAnKxNg57KPc660pXRRBO/JVGpxfMKfG+zw0I89oTW2v+bAeFhy5YhcxOwL3RYnVpwZB
nL+CmxW8IOWniJ4H+mUmbPU6NFJ/VTXguQ8joKplExTTjWv1gN9RhQ2zMXGImQ2Jpr5IXWlzwNZ0
4fFI4WUx6jbcDmxRzHL98DURfcFMHK1NGv8voR2+jrZGLXoMwvjKxktlURsWn249aBXOxDZYRLEy
7PvKaUjSIrPc6GOvH4Ikce8zEftAjxXDfIZI5VyFTVqDbAsLse/ySRx8qZARhan93UgzirRpYG4H
Ba7ysoAVed5zwiSAO0R70KElbNWAVmsjA5oUBjBSHk9uPYKyUD2CiR5Mmaz9W620mzu4l8qViuHU
ptIDjJLGLAUSbjT2tMNQo1lO3LsQ6Fw2D/fMpaChjo2thuEyxVWnIW+y+f05h+AuYKQNU4NWuofK
Yfaxwu268gSh1mMU+w7wv9FOL7M6qKnEj/juwZWqgu2A2TEgXIjOB61gBMK3nWWmS6qeVC43TkTl
ZMMMVqrDtx8wV58SxcBrV6+TB4x1iaowPgr35DX2tpoB/qWld1vidKXGNEfnsVmjpRMPdW3uI9wB
6eapNDo3oo0v1TAaV3J2O8IWRK7E7JFMjaS4dRyXCFcBeTtB3Eyd6wk8SHBBBUw51DaGqRRcTeO2
7YNoA4QVAIQfqUyUpG16V/sxZVJbiHBNGXJY5jUZG2dNUNgLvsjudIk+gBc9aoCYoOWbqFLYZbku
oplEqozNcN9FttGR2ODPQZuijPa2bshxY9BEpDOeBdm+8eky4mmK01FdS/e2g6TshaVOkbrSOKJw
ruOjVnDY1Eu1zhkCTWZHIxwidnkmrBnIlTnaTQdI7buSVdF1PFj2uCQztOcgsMGpYOyN6DKPiIfq
JJ9WCl0DlEtKR6O88jO998aymULigSJcxRNirlinWQCkfrpR0nrYWq4y4KcgA+5+N0L5w2xL35Tx
aO10Eqd+LQ0LtinTvkt0QrxlMlYaoLRGE5Cjt9FF3SEVUMvI39RJw3UlqjyH6vSYgMV5ZlDVChej
3ZOGKWGwJVSZgNum+O8JGU7WMm7x0ZynmBreBKomgTHpT5M2xqtJN84dhcIa2x5vq96MLkoyGjJR
viUUPTq7XNFKwecOecvo1ZZxY6Vpvcy4lgdmsuU6oTWwRjaA3iTXxutUncL11Bs/0ohpnjBvQvpK
eb1kaCdct+xOI3RuY0fzt8PYUb8xUGIVU7MG1vxqDyrZQJHemtYY3RcEu9exQUtO1Yz2RhcOvfow
saCfayn8880UyH7ck/DSqlDy1hr2ODUkxoo8gArfosPsGcGg1Qk0GFVGULB1BxNxkgwrZCvS6SJt
GTFY3t/0WsR/MfEBF7s2y5X+fuirMXn881/gK1Hu0upEhYbqqmV3JVBS53IxEG5SPywl2iGc7Pmj
la5GgqrIaFYtJjjrrehmWT814RecGb4PfYsmBGXzHXM3w5UWlXG+H03ex8WQIPPfqCOn8qKtRTl8
4902yu9KOKAKAgNcMA2YKNUqVNJwuFd4WeoLhfbQwAheVpiHoqs56UDAW/7hj55EurEttnVLRLC0
hxI1RqfKms6CZkKPikBfIm7dRYxIdzcayE8iTzikDS4SsxBJHawu26RQ3hGuzdK8FbxGFGSprVQ8
AncY251CY7m8TPkm6Zc4UIT00hjuLp5bxeKjVTbcBqRJKjVoZ+ZjV5M+V8aDDJV5bakLn97QWd+Y
5mtOQE7NQxtc0PUKpyh8cJt/ty+MvkhpkxQNzjATkw4LFIv6BR4b6g3snxqUtBH2O5IE0FGFXQav
mmz6O7LJ84auCo2gFhrCqqosHYlc2NQbg/G3pyLCsrXum+giivn2+YQtdwwDJjthEuF2zhRe4GcR
eUpIeM3cqvxZDCKBux9pDTDXnHA8DTR1F3XFuEYNIF761ky+50S2920akaLXuj2nnliI4Uk2TeJ7
H+vxld/58pI5rICQb4wP2D33F1aXjrTrm+Ex6LEV8B0NTzlsSboFzc9sW7bKTZgnV5Ni0e634Yju
yHcmKrdBUzzomvbUpBSHIzGUZ11DRXgYhXHZYEW8wuyFylBcPTF34G/sLnXueqMTS8Xukrux760H
mt36iqRToEixi21EVPmtZaphJS0il6Zg5m3JyVmf6Y2Dhkm3on0UKfl5OpC4R7l7k4S2Su8A9Zkz
NNUzFdoXyRzhoUxkciZ5s5/DNLx2iOzONFVApAuYaxTEeF496XIpEhUJ1IA0zopyezlNBGlqO1ev
3eJgyVhbusiz12Yn9bNYn8Hoqov9lZIrw5/hvr81t3KXp/z1Hn74G2j4X2TE8+i1yuv8V/Pl79r8
zGc8Tn38m+af5v/+Wf8zsIrajFL4z1zFw89sfHk70vL79/8ZaRHav2ZrAPIQnTQOjTzC6r+4iga/
4jJliu0tzs2uifD4L66i+S9VY/5PZcQUPSfDBfzSv8k+YrYjwFN6th2YaQ5QHP7Nk7z6o5zmnv1H
3M7xTAtSbqYD4FuQ+dHSwBvkvcDaD5VoTDPtuzlkvqY/UV9BE0IFEgXAI+2KqqRM0fTKLqxzi+gs
0bPsOvdN3SGh49z70ToGdbJ9xzk5PL+5iX/9rF/MlPz+0RxEukwozs724khgrwc2Wruk/TGElpav
DMVnlMKk0NV52tAW9gml9/txCcYfYegw3gN5T4NpSav1/Y3oEDMCjKfiEQVasBT1JB8Kas3XX1/T
Z6uA9lNNYkmwA+bR7Q7DMYHNntEXG8uAVDyudzKzu4uvV3mvmv9zLYaGxR9wI8t1jlXzJKZuAKaf
T4KWxuuu6NULdwhb8kAzOCQhZC81LH6KOhhPXN77MaC/FmZI4PcsDOzPo1GQskRW3s8OUWNPi2qE
Bryr6BSv0deWJyYD3k9B/LWUMNHnM3rC0NHRnaRKWZjlhNktsl28WxtC+XAqX3pl+qUaqXZixuXD
hc3TVTpwAUbPoI8eT6xi6CY15M+kNmPw2IhSXTmi/jlCKT5xWfOP/V8DD1wWY6ksMaO7bEAfxvyD
vBnmilXUNaIMI9zENEYm4yhdZaIXK2DFvQekMjugeh0vv94vH3Yl2gqGqH/jMwUnAcfN20V90AIx
HsLRIukR0q6mvmh/aW2MfPAfrIOLsglfkb+Ph0g6V8egJ2adSYT5k+kjeEKmHH//epVj2MZ8D4kD
Z5oONBhu6dGsCuXgUW90KusCmReFRGCdMeHHJgqSu6IS5xKCgYzFhgazV5YV6bG2TaxuN6n5ORxI
jP+q/MKwpquvf67P7rIGesmkI82I3PEgSReB5g9dMITxZGY74kvq751/agN9slPnOR0AWFz5zPN4
/yyR96I3EtzjtJ9lRKqWE1RS+SpIIQ08Ik880g+vIfea0RggCXAZVNM4Wk64fqKgLAwXShwoa+pi
37TOYZ7EpFuRByfO6M8Xw4IHjgrDT79JaG9eDjNnylhgvLzoRZptU6bIr7Uop/lLjq9T2C3LU1vp
4+uo8xYyu8wnkk+yfvRV8M0hrnqN15HcsryIQ+cJFezezfveSwxMA6eN0jwhPqTOoS/RqzFPzJiJ
3QEsB6ZYL0TATztm8UOIVfeJW/9xP+nUaZivZubVpvl3dNgyIzbjcwDkt6QW6PfoOuhGOu6+3rUf
9xOrCO4CBIR5rvzoAWt+FDqsROJeqzQBhyKE3W0pjdJvNAtd/omL+j0V//4AZD2kCDxeTgNu/Pv9
a6AMKjMzYHRTrep033WWJT2S3eoMF23i3aJpvscmGiKaBbDPViWGOo+0LonOK7/PT8yOf3aPDfID
Ii3VINObd+SbHYc6LXDSiqtPE7ett303IciEGxvoJ6771EJHn7M8bkMTami4yMpYbnOihJVGBuN9
/TCP5mbnzwvwg5lLylwo86HHs5oS9nWO8poZJ0X1b5pItvVCcf3wFw6r/ouv5iZl7iFuo22DHcK4
w5mlGqjmJmicvv5RPttXzKcauqrR2QfN/P7O5vjVjxG80UViK9igczKuUxBIS7folO3XS0GU4A97
t6nm7wGPj+Ifa/Iv7xdTa/Ll2AhpoaAoLLdSw0dyISoXSEraZwG2h5Hj3uliSHH8zWu78/SBXg7f
KeZNf1A1du6pfmQKKBYI9I3GRyWfcJagrunk34nxy+y1mn1GLpiGbHETMUNK+AsiL8adkhjHu+em
GFttb6cZjdUhi3TFQ6U1JNdKT//Xa2HAkawPCE3Ps76sKwbYmsnPNmpVQGVfBE6fgEYezalZ+rk6
XTCnh1MTegbFAaDUVQCJ9bZsVt1gIdzuKxRJaPcY2SkY4fkRKNQKlpCFaFoZuTsFtDvShvwSAWyy
weDXoA6fZnAIdWM00O1HuT8LP4cm3VSuU5X7LpbmN0IjRDpJJSt9k6KVbhdGmZqQi4TR9cy4DNIO
W3TeKWkFppNBpPf+OdNYdiCvQ6UboXuoeUC7/xm7Si2AryPDpEP0HaadK7ajqw1QIMKKKS5n6SgB
rQw79/FQL43mihQ7uradwm4oYaZ5t4wrEiivjEQxLhOpTbeJOxct1bgA59UWWfKta9L0R1Xh/bIw
kkQrlqil4tTret+9wrLIf45ocxMHUOoNFi0vHkpE/GadnSYrJ1k5QxVZy2gw6IuJ3u3CveUb9AoV
S60OU0Y4BfKwGY3KQ3ipVk+AJtDCxoFUnmtDOvTQGM2Ts32Ha2Ij1YSi3Pt9kOHxhHGOuArcKLP3
ZVoFcHlQ6cbLtgBXj6zdl5tplDlanAx7DeyOjOClTFJE477wU4yfE8yTV24go+IQUl55EJA2W6ZR
BOxz9FiYG5ZR5VPEzFPce2Azl9qSeTVNXRRGoWGJ4lh4N8VQyG7CKouYQ9dGBwfZ0r1OXXtARp+o
E/X9XgRDvax6vZA0u3o0WeexDRTDxdZEqQZUFi78aRaWGfKV1O6rx6DVXCCWTVNcK7nsFI+xwuqs
ZnoSvAangX2XGTTab/o0ZmYtNVo09IXQJukiBwi67IGSMF5VWtCot4kzWAzd6JmibZiXtexgL0Su
ZM4h66xaiXYxH61oR26T0SlDxgMDKWwlqsHYUa9sRY2/91rchOf5ELkVuDwZSYIF6VyECD4ArJEu
ANXKsXrx+AqU0sNcNSsW9I0xDYjGOvyJYYmPjU5YDy6lf7KtRVuMVI2npC13g8zzM9MUzBrlbmcw
247BBUjxrsACzNVhmazDcrKnhZVlQ7SwAmf+YzWBv1acx9w+XI4an5duQN1b4I+XbC2n0SF81c50
RvsHy15m0UyqktgwVMticutLMrscuDVTp0DG8iqB2GxjnrVAhyrPrDTDcwYbdFEs/UIWyPYyA4pV
kkba6PlhRgfAGiJHQbrcTC+Yl5mPSJ5FvxrCTu6iwNBRpGZFjLIJWMFz2Pe9+4wX2FQ/Ch+B0LLR
/eS1lPRLn/FisPSNFTAxdsir3DT2TmVDuKGxl1aI7mvS6UqmxrfOx19kXRYTXx5AWaWy9DExfA0d
V3abFNHxVicHQTcUV/TnSjtBN8ddGlxEoDG9DmIC2wIHD257YfNSjx4pyog8LcbkiPmjqLyotVw8
IdeOf+WN5eOHUrfoLoOytI0FKo/0iZE/WoN9qheUHDV8QzZNrTM/1vZdxzSq7w+JpzR52mzyMDFv
kDFJ5EO4yjDhOxWxANdD84HWRBDKA/5F5XjbWFqia56TNqXY6HqYFTBmoGNq6zpBIrNCiBDzPe2H
6FKZbC3ATSeLpuSht9zASbakAIS0K3r+FRyJRYU4qml+MmZiVs9pWJgNksqu0rBrM+l81euWyL69
Qt+t75R6yr+hmdWQQPo0lZeI05NkH+YmGgOnm93kswgAe+FVjLRDXK+MtJ+73IIJIrFx9VFNyj+R
4t+qDv73Sn//r9mqaHN14T/X/7Z5P0Nt/teuPmbb/P4f/xQCFQpM4Gh0El8QdjAqZt7kX/ajv38J
IhVJP4EZwTblxr9Kgeq/5oIAxqTU6UA6Ue0gBfmrFogzKaQxfg1XlJkDDhX379QCWeRNkATEgqoi
MDWKxZRUIKscRWRpmLVOWQ3ODcjmndIiILMbwduFfEmYV/HACIWRR682rOk/Adr/3zn/myLcVzvn
/OXHS/BSv75U78rH8//0Z9eYwI1sqsNUQFUU5sZcv/2zaYTxLzaMQR+EPAnk3kxp/GvPKLPZM9Vm
0mT2DNtixuP8u36sA0VSoYRD1KDQxAy68Xf2zHHago0uBHV+BKZ9IDMf4/6cggEStI8YPoZy2E0O
QYVAhLh8c1M+qQQfZ+Fz3O7CEp/LiqSE4ig5ogaoaggJMq8zy0Oolvdd2z2iLV/lriwWlUAC9fWC
x5fFUvM7J7jfmLDwer7PFwbSaD8OcKBoXEu9ZG7I37jECidSoA+r6JrOzIkFnIqnS6Xq/So01fAa
i+fRNjWsl6Naw/urDXGi7MSzfvNaU7fU6TqQEpkOQE84/kcJfIzboNSqrCYEYLYMaT6RfrBORHQW
OfXdEMev7SBP1SaOKzVCB9aps3NnXCIWBPOlv8mbxykImr5GUyGYDV5qrdWs7WJUVqaij2e5ilXw
1w/sOJsUpLWuYCXAYZTWj5Gl9F5VH9Vi4ynMAdk+bTKWy3FhTZoTK318aAaDFFS4YSZSXrSPrgzT
lFyP4wHVmIlQeJwEk9NFK//BKroJkFHM1B3S9vf3D7BObEVOizqghKyxj5niR5rulvVwYqEPr9Zc
QeIdpkelUZk83umxgD81hW6DULoNvLYnHUQmbnqODwm8UHL9V9006Z/z/j92nT55WrR18BIDJ8Rh
dJz7q4gipryVrUeoyxi3yIZ1JXCWABNxqp50tBHZFpwd7EJSQWemEB69YyXCg8BFQe2NdpFsAd40
MMjP0seU+vqJQ+OTpX43+DAVhWEHN/f9MzMnNSuGoZA0Z8cDXpsmd9K195hH57syCU+hxz5bjtof
NSlupf0Bu1XSaHEA9EqPappZr1QnQxfVhaU8dGRdiAyERJf69Wt2tPm5m7oFKZt+JWGKYR+Xw4zM
mmGZEbjM3lLQZ7i3SWnWJ3bHxwujD8d2pNUCt/HDIwtBrdQ4/7HI0ANLYup310oGsEPYCauhN07x
8z67qPnIsOzfLdfj5yac+SBO8cjlRcRG2y7kSrowNr6+dZ9dFSOiFgGWhUp1dup7eyJiwBaNhebE
HoQwvGozBaPwCr1FjnTPU5tEW3293idXxbdl5qKphHOEAu/Xw2u8ZfyIjQ/NOfY4zpKV1IrhxJ7/
uAqPiA8/f81faOdoFdStsjORRkJOoFSCxWm1TNo6X399LUfnBduOvUYQQINBoyZ8TDxrLLeOHAoi
kAtCSBP844o8PV40huGfuKDPlgIVSQ9MUCb8Hb+/fUwNZmD21NuI2SfSv7AVw22toSsjY4pf/v5V
cecAv/M2GR88CwDetIg/XMm0V3BH1XA4MOvRLtBynyLdf/KUbAvQrsM5z947jp98FRfbNgipypgB
0rAO0bk3oCX5BxfkqrhlQEoz5st6v+VCI7f7BvmRZ8UKyAWQB9qF3pZ+cKFi77v/+u59dk3u/AHm
EywQ287v25sIo4+zkmJDknrItVRs7qPunNqis/vbq4Dag2BjcNBCGDx6a1Pck82RV5TxyaJaxfX0
LEZpn9jen1wKEg+aOIjVDGQPR9+oqNNQgGosolBzWAFPEpdBU/YnWhmf7Ox3qxw9Hb0IZgpMlXqR
D8GPURIDTz1MFZCe27df37WPSzH/ZMHdV+c+A/HS+2dj9soA6x4jDrPn07vgU5hgs2fGj9JplRNP
6JO1LI0DjsohUGeI4+/XcpMk0XuhJiBXY3FIbDs7a5DZvhDfixNnw8fnJCxancCjVddkraM72Pu6
ko85S+WcqyuzGpUF5Z/6xCofPxQk+bSuNQNmLQX1o92QxXYvnQwLFiybg+4c9F3+hDTbaQ6dw1gX
U3HUL0/swI9rkhhQnCCcmFUAxxZSPQmP3ueB9Aq6oQs/UZkJT0xzKamQecKoTskpfpv1vGnIcKLj
l0I7yrIBZ5IjHO2QnKfDQBf11qB1/dqzGZzF59At4Dw07ug8KJTIko3FeVgtxq6pwRlR1n/W66J+
ajSns/DLbrHYK3BFqWd3v/ZStG6qoNiexenIUPQKzWEQaPRwjOAEgfPjngM4TwT7W+biftAxMC3K
H4z3idfDwQIeCJ+iIFKf/O8K1ADzxIb4bDW0Sa5mzwkH9+z9Dq8ryaxkQaDXx3YzrlOABvdoRJrK
qxxKwydW+2QrIDJUsV6f7Y9+69Xenqu6H8URHtx8AFUVyW3SF0AZKZwngTcMGYLLrmCM7+vz4igJ
mXcD6kpUURwX6ORs4/0V4jc9hUpCn7d21XXUWj9HWC9eooZoj9HVC9Hffr3gZxfJ+2vrKKLnitfR
gq0q6lphmMyL+kGhf248ukN0XsoIptrsefr1ap88QO4m9Ru8T9DtGfO58uZTZcjOQA+Mei0gT2HO
vKmLO2Usk10MGvqElOezteYPImVBahhk3u/Xcgqz6scenbrp1MOKqSXlkHZBvGfGdFp9fVmfPDXb
QbhIvx6S/u9K19vLysIssByfsdXJLYplWSb2vQ6fY5ULR1uR2MUrOY7Bia/YxyfnUOuyKGfwBnIO
H52OOdOcEFxUXgarrs+Z+fBXqKK0nRvNA6uaOGXZ/PEiZzEWYfucrlIVPTqoFGh75dymIDUeegB3
YGkWbVS1ZzLsgW74yXCl6KW5/PrWfnyKKDGp9sJVpjyvHssEazEKPNNZtcLZbzOVfMpKMHxoSqDE
fb3UXEl4fxJzgFGOFgQ5OpXnoxtqxGDj6PeA0tFBljF0I9IryFBqtjCyKXuQuGjdYg/L5EY0tm1+
4rT5eHspArBfVS52rt3Mv/7m1WAIwBBRkUBZqKrmPJep6ZWQqpkMZnblQjFlfOebGBqcWPbDl3x2
R5i9VbAMI8k8tkPF/mQccVnme+emIAYdGmcuQxcnbu1nq3CIIjmwkDmAl3l/cUzI0WYpIzL01GQk
Oakqj75Pu/76AX7YK5SjeBHmOwj9mq/p+1WaZqg6zSR61KoRGiIh2UIbGSmB8Tf9k6VmDQUVV/iE
x18iObVVk5ptygX11la3mmEp1DFdqXQqN19f1Sf3jhALqBJnGcfLsY1jqkWOzfBo6g2FYi9SldNm
6VeSocx/sA462Xn7U4k6DkR6vW5jWqakRjUjVwtcqOQ3y1Ha8cQb/WGjz0+J4slv3yiDOOv9UwqU
oarNwEw9t9QjSHOO3ylMZ0MoTgYAhhhN6PUazkLxT66Pc4++kWVTCToKjxMjNmMrm93mTbfcV0w8
vJigNv+uDd5cE9UJiOa0T6BJnzfpm/c4YDC0wkIl9UhBWpPiawRrQqEgdmJbHMvDKIjylBAJYKXp
0ML4cD02eKQWhzJPwO1zxpUVBncMK+WgUuUuV40tcyj06XvIjCUT2bab6Sdegs925pufwD76Irhy
qO3WAt3fM8EDoaq1ssdWAOz9+xvz7TJH5zLSumGsebm8zhiG89R17g1ELyeKUp9fy3x8APGf4//3
j03vuklBcEesNQZJtQYsRAMbOoJ64rF9tvspP1g0PwlKqKy8X4eBwQ65BPajZgwiqBeDdgO1F+Su
QcQnFrld+mfabGz/D+4hhH4ORaI9Gi3vlx1bM3ehFrBZpihDmDTF06MMWuP662U+O4FRl5EaUUDX
EFC/X8bqRoWaJfGdD4EJIsIo1qPdUGgRveGPf/uaeJkxsXFRXc6p9dFHRY9a0fUm16QUfQPTKwQ+
bEQV45xfX9THrcE6BJGk8bP+80MOj0yoFTkHlsEILDOdnYDXiiDqRDz38d6Ru1vIzzkTsck4loTb
qJMLXQQdO2FsUUaD/u5C24UGmKcnrmjezO8iHTScfPDnOiX5Bs/p/WOS44Byi2QSoGLqr+NcKTdF
NaaX83jJNsnS+kSF6lhsCaWB/F2gZSWCm4t8R2dvbBZYgyjwEGK8AOPLQkozf4EpiWCMmKFqrkOz
UB8zG2z2KsHlWmdCeWztHTGDUtx+/Tg/3Gf8oYnTaTNSLKERcvQq4B4ao1nsEALZpbKObDXdqJQz
mHBnWv/rpdgmR3caIQP2XnRqcUah+3wcNANFxibBj2xP5ii3YFNlSude2qMQ9VNmFCr8q8TpyxYQ
ilCE33ukvtN0WXWh02CX0+WxJynE3pXJkEQv8VhX2TJKGdxmyDs3L4Dg2zcm/T5znwwqhLGq6LVh
NSKgeYJk3FiHoUxhI5cgWQZPr4YyuFf4Pv3uj0RIHgHjEu4ZK70RXRMsxJDrhrNIrUzl0biD3vYX
sGqK6sZ3BxSwHhRW339IodNsISKIIcEiIIn877DuWitd8ZVy+gIxuB0xdKDnowHcLdLswvju48Bj
jx5U6TS7ZohdsUvmNhVN1gvNqRi3XriVXaeHPAnYBG2jWTETpsCsjfOaKfjZZtCqQd+VxqgApO8S
6OIr161S1GQxQ1pIwJx4auMfg6n4wx4v4//D3pks141sWfZfalz+zNEDU9yOfSORIqkJjKIk9I07
AEfz9bUQL+pliIoMmXKcozBTSARxL+Du55y918YcWDTOMr85sBPBHq2Zmjx0hDNW3jjt0SLtYYDD
CnXQNboK+tqS+B8C00ZEgCW68e7acYqCo1p8B5oDX7C9G5YWYI6PH1dy627jZPupjQrIo/Akopty
rZYIwZWZuytgK2q5nVZdiUectyQAJ2bQ5gEYpwOaPbfwiqVZ48UCSEXzTUE4+Va0o7CvVkRQ/a5O
5OJesMBV8toH06kxfzcTtIAUReqhn0iZfM5Sbbm72iWpbhekSfrV5VAV4ipJS1fGhXKb9BLNWwpQ
n3Zglj8JNwN9lrIot4Q/uHp5axaHSTvCyiQrPvO2lck+UQB+PiYJCcUXlteFASIue7Zf6tnKC2I5
Gu2/zjqTMG1Ml9eIiZeBYMpD2WAXRiCo0TSm2TAmsYsy3b9tSpsADqCEEo3n1ERQfiL7m26rHpd6
AGv/zBllVnEg7ILsMJVB4h6trhOwWej+ERQ65fODM+rE2lU9+s69jRlcf8PfLl/gX5CvhLQUXsRq
I4mPV5WThqHLZrqSi1+XMQ09uT5pYcDLBjofSRJPJrSzVs3hJQYGlD/b2sYrbPWIxmIg/yNsUdqM
0JKytE0PldtInu21DOBzy9l5s0xdN7EXrXiPIwZkaNUjdJY8h21x2w+F9SahLJAAbZbVOaFXnh+i
pAn1uSfHqT9kdgB/KXP7FrJXDwVuX1ckFkCmkfa3LXKDMJPUDsxppRCH4mKt80SscTm8oNl13Ot0
CbkwCEifwC2e2RAxN4Cpgy5b66GbSEokQKONpoug86i5dFZ25UWYLBhlXTTeb1NLmXKwa9hZu8by
h88BvO3hMecwjPc9FeT/OaXPKYgWsPrYN61crsHv2cNOTSRL031dhwhEqEGeeNO1MumPjVd6S1zV
YSb3RiB7vs6wJjvAn4awvyjUiEQ7zQvnAQjFmj2tuQ+fKijwJ6G+RBF6LAbLfWThz566aE4+sHbb
5aHpfb94FE3XsNyESq5nE2vmdy3d4cUztZ4vaRoUL/Q48/pykWBB46RXWxx6wfl+L8ey/ibtxHrM
DKPqmBnWAPAotY040UbHdgiOs/U/G4Ie5P3c1lb/BE9ZfpBaEAW4WjSPJhG56yXrUHMLwm+szkXd
Re0ZZIBy3dELUh+7wZTVrq1F+N0sSdSew6EY1SkqRju/6jJLvohMAnDplqISJ/Q66TdnAl+J8riP
pvM6Auu5H5qiExC5sSscN59/cZU2U2RdkADhPfmZ7H3CtF37uZAU7KQwhJlQvOxzmAOslOGltSw1
RCSiUJt97yGKPhAD7AC5S7IJFGgCIxDndNs7d3UiMmtfKtJVIMatbniow2kavyRoZ9Q1cvJgiFEi
EwnJWhJMQGTrZd71oljvq5WW2mcte/k59BNCEhEildZl1QvAwYu7EdxU6jk96FFrsHfWWIryxFpi
7CO42s5O4yVZfYscFpzjO2yydfpcWXP5BXiD/eRXbUg4F2ZagBhOZbE25OwBGm71ZBT9GCdVhLRU
ff1QlY6OntIScuIpqHhdARhTisQ1LK0Pjg1DdGcXiVtcWknkKPAuGi+4BG2DOlR5mqSWsBzJDNdt
0dymjemqJx/Vtn0qiSlbr4IUMddjNnRwT6auY5csUQTX+5JBYciDWOgBOICeMnibhZAnDQY9fBHV
mPm7YjDjhSvSeTp3V768QxTmEiQzGSlJHEXtUp412OHb75p5P6DT0dSvuF2CbyryQ/02l6Bf+LGI
CQ4459HCdqtQHBK6GnA3y0blwNVNKhnds1r1BG3UTjpfwJiDD58DZwc0O87YFYDnVDp5spWv8o8i
HKXFwx76xMlA0NWnbdJvPpSW22Ufaxjv7rnVWh2PNOJ5shXIWGnqh1CubUR2RRYSPFGvRd5ea1TQ
5UXf6ag6S1M3Qu62hu6SxDn1jH5qBAlV5S4a1joycbk6lvk8wEnsX70h7dMPABDq/s2Zw5lXKE8y
70bVafjNhWrEZi+jwbvIEW4AmyisZT1ffCPIS2hZlk+Jj0EDzQCqcDPuGmTsCpwBsFaSpEVjgjOi
py33wS0XSZAU0n355I9ln36c+aTHExkQU3WrgZ1YRwaMmTkVpPxku9AZq6eJxMzlA9EIjQAqDdT0
C/NWYCpRubjjuZfbSp5LQRL7rm3GYKarFDgXXo8q/rnLAIuhmC9qHeMFXy8LuU7hGTJ6mucziXAK
kp0hgIVFQpozvRjb2VvAebpbUO4QhaZu4jvf9S4MhizOYJeKz3VdbqayDAjbUUiucOXiQYKkGXKP
16UF5nMLEsWio4ws7CNClGJDTKz2fJfiMrY/Gd8RN0qPbXBlGOgOb10kzXTjpktLtyUoXav/mNko
SAiGmezhOIigs+6Chmyrkxzc6FUMUvYwW6apQbnWRThH51GM3oHtiY4oee2tK3Zl4i+wv4aJ+I7X
Ll0m8axamHF8QvXy+Mdh+n+lsf+HyvIvdcVPUaHXr6POh9cmf/1BGrv9oz8F1e6/6DfhVkYcS3lF
IB9dhf8Iqv9Fe1cGGJJo3tPdoCHxpzjWJkmUFhVqwShkJoPQ6D/aWAu2Aq0QVBJMhvj/tv0/l8bS
6Njst24YenR/aa381FvxKevMmH/OqXTiKgCBPc6z/EVN+2NZ9+dFqLRCOgGbzmfr7v+l7+bWdZDK
Of08hWV21oA2jvtciAvZTf6vqrofaro/r0TaPa1syhlmtz9eKfVQqkRL9GItVQmNEzvUB0LGfpnq
/WPbYbuMTWW+2fppSPHNvbvMGjU4oJT37ChILAdOoONDu2TmVwOAHyvUPy9D0wtRsbfZ0d83vvIQ
JLJyntcMcE6BE/0pxcUcJ6MNTSUTw7ENFrUzdVWdM+f9lVr1x5nLv6++9ZpRkW4Poty+1b98ayVP
4ahd+QzeK9k7OPGI/unzFk8Regy/rO19R8V4s4hc/WI8+K5/+v8vzYPyB1aDl+bHS8PvEba21mdl
p0PxONcuZFppeqvnDBKRAiBJmSHoHFnF6wBk1t77ZExVx9azh+DQhh117l/e6r/Rdv/8BDNHQIWO
uosZGw3kH38hKFZdtXb2M7gB94BY+EEBPwIM9ZsIh+3ON73pJodDMklX4t1XPgmREUPiPAMNw1A0
eupg6HpS7qfp+T/fEq1ofun/ajVxLXo+IX/M/AKsCCPmH2+q8YWYpMoI8nEQVSxunmHbxGAE46mF
3ZXrafP7ZCVzPaq6hDjGdBli6ddUsf3ir05c+MbmEMIeM++bNim+JAEpbPGofee1ngY2vtQaNLPX
RjXkx66oCglrUmaNqb7sMLY1yVN04NMKx6dqZBAzcYgQy4PWwtaX9NZbaIfufCgM8t8Ya5cD2d4q
0yEWtONqfMgMrU8wqhxKeMdar0NvHa/yFdvrkZi+MD/SwOlew5oZ9HWPh7i5x2+aPTk+zkpQA7Ns
z2yCaRQUhgKPZ2k55rZTPvlxLmCCmcZGtEHXmSd8BExFThi9u6E7dEuSDLt6WssIaVfdfgWiAri5
omlkzhPX1g+L4cwU+50WVVxtNFN6/ml/3iVdhi1P+O1M7IHXEfixtjnntdTFaDomywyhG2LUQ0AB
4ODf9BfowGVuPmeiyb4y8fRCQjFyu5QwRQI/ebU0DfEvo+8nH1aDg/PGjH5CeTzrkBrU8mdyLuVJ
CrKFLtRgO5n8iJg0cwBZsvGIe3hrPalsVjI3fbRSU2i1lneJlxMdQhiPqCqQkbGTDAP08KXrtOli
t5uw6d6I1RNav3Qd82bn3l7dLqzP0KLV/YeCV3Tsod8RhOZ/pA/TDvMp0kovu8Ehoim/rKnulTxa
bmFs7I2lh5cMMhXp1CQ+At0N1iF8qKtU0a7APCwTSx7TIOfLxwaKqh3xj4VI1XH3PhAe9ZQY44wk
LbjByIis4qzjJucGnyzH5NH2vOEBv9lagqUlgPH7qgn6A4MlfRXtDMCrLuE0ljbjcufZJD9IyAmd
o4uTXyzeVMdeLclveewzXbRq7yWbVzxuVed0e8h3qQvJIk87db6J38vdOChZ32SRLOWlMbgITz3d
7+/T0k5r7Dk6vI4yP+3OW6sOnxy9xU0Orl99K6rWTr8jpBndm36pGGdrRTbErZ0acTuEKD9O82iL
7NMSZrbaWeEGHwz0XK93SeuZe/YJL72du1SssaWa4mVuhyI4GY0ectoYphYfhj3N7VNmW914AikY
Olc4EUG45lOkAaJ58JFpxKUWFVqTqWe/tEGhkjnT5AeLChGBPydn+ySmOei+pFk5D0c/deZ1Twlj
8Vddmp2Y8Q1oyWeqOrMpnJpEPC7TYJwHazUJzNUBSTjpS/hin4ul9JwHukEy+xrhUfTfALo7JqRj
sVhWHzPJtdsn1VoR0EaiYUV0XUjlA5lLhiIarg01TIXjUQ5TEsJ/0KZ4LAlhRbif6yyYHhanpQUS
t8Q5EsKDatwD9J2ufJcZnY/GKvw70iur5hD6YqRfM5nqvgf/Dzc1l6w6xrNJlbGEcckbgHbXxUSk
2FcTstgMKZqu7i0/m+9GXRTERIB7iPZDhQd573oJsXoUG9b3UfGBHmmWZiEzXONWO6cLqPg2IRX2
4slk1zUrS79bqMzzU5f37LZ5PYP0tGc/uU+dav7Uz2ohFKshcTCmACVgsKp9tqE+ZQwdN64xD0ka
eI+tWFWzd9N6w04T1jcdCQ/J/aMtEg/vfDMSqYh7M7tO2yB/6ZeJTDidFfOd5cL/3EWtKHOaX4nY
6JYpqP+w8erbySF2jeIh9z4xuEw/04ODQ+qVInkhJLB9G6mhHmZvgqtE9FvxLaPGBpXY5/1nX0h5
TRetwq475CUu9nGQdBMhZL60fH16r7wiQJzmbPE2Aalan72oyct94+rmcl3SwYe/N/VP/dRnL0vo
1V8okLD+0XVVX8gMwjrq51MLrr9p81Pmw+JrZmutz0sI7uMxJCEIJ76z5l+8oPbu6dNUj5YYndei
FjO0/HBpqJYHynGrrPrP2UzDa5RiemOFKopDO0J53rPNWfmuCLRd7joT+sdpkesY0zMLvs/pHK4A
IbG+QslkoLbvpJ54AquoEbRgR/lhRWw0cxGtoYZweJS73FurMg6nxBJHbhoGS71G5XCqeDnAAyOj
w4BNVg6v32gvLvBwR1mxk5bTjVwh6a4cToElQ174PublcNWT5fix4hsgy4iNlXTAcrSra16d5KYt
Vlvt0Q6B8mmidS5YaBVRXiFidRj07JKYw+E3vzmw+suda2bgPKAB07elCAgWHKLMwWq5CNZC29/G
DXrx2huQuwG9KlhMX/Tk9bTJLHAS8cDE6pWeCX7+1ueYcXSWxttC1AIisFZJd2ifrt2UnPjbutoR
K2DKA1Dj8QpTM7JJsmcJH1AiKZ95ZRrrNMFmBeec9CT8EBY0YbuwO++Dw/z5T/nI/9ay1LKcAP97
g/B1u77WX3I1fvuxluUf/UkJxObrAOWlaGVqiBeAU/C/S1lH/guXIPZeCDT8h1LvP5WssDZzKDA5
RMLbCRpZzn9KWWH7/8LeyezbwsnAGcr9LWvwj4d0fgyjTPR26E+pi5lyvxudSk5gIvVYt2dpCdgx
rQf7Oyzuld/zMvzlo/mbguDdmPaPa1lIVTa/s8vA8l1BUJqAznbFox4SVWx2iQ4NgyuGVW+ElphL
cvrSX9UgPxadf9weKjCsJWi1cA++p7txmiUIlmlNLPxp2BtmbYdGZ/kvyoK/ubGQihYOJP0FoELv
ioIK+b9KIEsARoma7DzwLH8Hv4x4K4iARJBOXtM0v9Uf+PedIQ2LWKkwSfA4/FiIZFXVBd6wNbTH
JWJ0t9TJDtxxQUppMP4unounhJbKpgmFCbYRzn68WJGwiNoMdmMIv92N00TeVxfyyJkSprtANBlF
v3hUfiyz0KkjkPeRNUUejwnvz1bl/6WO5oGUpi1bQDtTdin75cucEZM5jt6nvvCiK8IYLzPVH/75
+Xz/sGwXpaLjiu424H4vwMiGZG79uZjjmW4tUQ6MmMmOqX7xsPx8FeyKWFuwndCMgob1460Z1dWc
zKs5VlZnbnIEVdeqD7788628f63psyBspRhGGPCHFvrHi8xLE8L87wj28yz9GE3lclfafnveW+Pv
Wj65FMpuXmjs4gj73t9P76YE1OGlAY8DWWZHYcdUOneW6dmB2PKb0mQeDNQxrFc4qxEQskL+eGNT
3hKC1Tcr9WFOxOMyqBeSmcYntxT+7TqWdKb94pfNuPcv+B9XxSmEH5MP1X3fYeAspVQXEmhdWf5w
nxOzSIx21Fw5lHY7BKekuv7z9/c3DwkdTmy7m66DJX77/395/hm+AiKvydjJEwJkIuLhz8Jg+U0p
5h8fJvwJOn+sj/QE3r3WlWNxFCm7laRdcqmY86b7qbd/0z27XWVrx9L8A0bLXmf/eC9JtQbZKvs1
nrRNknvpiZtE5cGFnQfqO3wfdffPn93Pa8dGmAN6sbU0QQm+++wIBfbrtiME2nPWMz5lE4crzYp2
GJ+72gKFpIc9mYG/0AT9zRsHLhGhmItrhI1g+63+8o356JJrTcRZHA5LcNAI1Og0+tFZItbx8Z9v
8KeHY1uj0I+jrw5xYQXbr/KXSxHvJkaIj7CmQqe/ntaURHjgcr/7CGJpIHN5w0lsLa/3EELGdLJw
rdoBjApImCAqAciIhsYv5Es/3cy2Skmad0Q3YGN8ry8tVEidMBB/vPgdvPopojes7f53bwaPjR1A
Id02aJy671qEkR2i2kOPFkeqAL5qEghpsKH2//zF/PQM8MZiAkYwy0qI6vjdVRZs/yakbxYHbigu
mKivd8igUYn5fXH850v99LH9caltCsGBCnX/u246k4F8wSkJVd7LnDUm8US650uXB/bhny+0Laj/
1fBkJ4Ycw4GFvjLDFjT77w6I2oQkLttrEI+g9S3W9GUIznK37gn0CZZpxem/AMb0VVBtDcYZDmk4
URT99v1uMlaee/xEfIXvaQa8rw5wwyCIi9nM6QWh2UhZgWJ27S/u9+fv0Efqua0eHFS5zrv3WCQF
OQqY1+OKIIVjhmYgXuFNAebv7Id//mh//g5hq6J4kfTIOeW8t0j4q+Up9F4hEsy1uw2E24CHDH9l
+/qbq6DbpsjY5las9dsN/2W1WPDyTE6FyKIIm/QAf5IU33HKfvGxRdb7Dy6khiG+mTuCDr15n3+8
jpcXxWpgUO0Kmo/zgRClGnbBlKmvQTgk+kXQyXHJlVScT/dD3iWkRyidID5N+zJrPvq6D+qjPcP1
OmhiFNtY27MgWyKpS3mVl/X6NfCMgyuP7pf+hpwLMaGbuJAel7yX+mPq9CY4JuzGBE8Uam4Y24ID
0xdyTtYEIVTm4AO76CMTQGZbLLN4tI9BgrkRXdkRFdK5souIBJRsds1x6sOUNDj2M2XuvZnoWFqf
ReQe1oYMnPst4YggiK4YTQyAIoJXWHhLcEIiqLPLsei7Tx7pqifCFLEyK+6uu03cSAQvKC2W6loS
Mk6qF7AJb2eMn8idxI4cnZV5ZDV3a+S1y/nc03y9B4+eE7/Yi5m0PZCANS38YJxJCJyKLjqZBrpc
E2OyT9hTSw/u2DDbufeh7eckO2b9ELpIfT3h3pe1p3P8uom6L5ADMRzIGdDEHoo0MlCQpbUxOrHO
O45ebzfPNgo8edEO2AoewQRkSBJps+bVK/lCfnbowgZL6Zo6GUmHkpYjqh9SL860a8gkUdYWrK79
Kf1MBEXI5EnPdrlH15Y/krYj1nOSdYS9d5fCJSLIRud8R7af/0iXtlrO2jWspnOD8PP72ptZ7isH
Rz096qDVfGsQJ/UelVTWQUkbs/t0LIN2Vwfw4PZ+WyJ0qmp++sampCcjan+ieYORYN1llU+6kz/W
1XBTkpUeXRCXUt2NanT8h8UN++UcomHjEWTi1lNUH+g0FzQFF0niBJHhJLmIL0hmRgBaq4NG9UYX
bq0vJzJwnUMnaN5+zWvEHtpZwoSWZdVXcePXFGYuazWyTzuH33qkvTZoxFZqzL8sDDUcZ9c0MtTR
wXO6wenhVkfCTvc9UFCbthQ5WoE5pKqKJlIiVSrN18hp5XAFK6Tqv42q0B3qvXKAAXp0F8e6IYuu
ydC2pBnzEe1b6oxfoic2jdbkKYmC/C6spfouep/wtKgF2XqZTiAiyd/om7q9I1rbGlxKPscxbytK
HL7VUYuIeL159c0XOdV2c8LmWw17O1KlHeMsRsOB/WqY9lGhC/pOck1D8md8MZ9rk5MWt2a5Su/R
/aBOtsgOia7nIev6U5YyEcIZNJhTxvhZvtU9Klay1VRzOaypXK6qGbXUcQrpI54TsG7Jw8LLM+3J
tTY3w+Sk6eU8hkP1IXLy0jrl7ZyJPboyZR8sZ2Mbr9sgIk5IZ6Q1nZSmO5QF5DQkuGUdnrKCZLQd
Kyk7GCkEfAxiicjc89vEv910TJ/gdkpzCviR7sEla4gpXoCj7cCwzbQbVtdJGdTgrd25facS9Lsm
3RR8QfltHYKcA3CGIDDu6ta1zrxxaqYXr3RVf55R8URnudC1c9n1derejVE6+U/DUGSCzyrySEoN
kXIBNkwNjew6096RQKPoSXlDfi0JJ04PNkjCb5IJUopYUS0bBIB03ENJVnl3gA0YVh+VDqs1FrIl
uh1B3/TqMgnAhFW22UM7FVW0a3QQFTSy7eamnJtJ70bEPctZkLZOsbOwdqA49in4z6YyszzAszBh
44i38bkNiALlM6vq+37UDcOguRI35VKqjyz8gc3kEPDrybENq0bT9APpqXVXPnSlIh7ITsNZn1KQ
h/1xJdG5u10Sm343E3u/Zwig8SvkDkljh84rMEYMDbM6Jtud0gRzI498TjnVULq3KrOunGgQ+gYp
Q37esl64Zy1ExgJSkJ03LyTvZsWhGdfoxa/YOHd2GE7+d9TNGW17UveGy4CZlYlRGU72Xo1hLa58
JXO9D5uq8i/o0RNGmE5yjABIWouM5dAw33ftERe3NMZa91kywBruwBMjyQWmAg9ftsN6kfG2WEct
iHJHLNfMBNualO727HceOrWld4pzJcnMjNOqKuzHgd53tp/JzIkuJFs5PPIJV1s80xTadMJLpI5O
Q+PmUNpd8IVlTSGvboP0OKaeq7ameydJFEs8sANB6wafAdeaaDeLWpYXy5imcJozq6XfAV51hlGy
cidEnLdE37hLTpYo0KiVGCw3fV4Si1baMk+l3CWWmRBmd4FT7cQ0wUBPZ1rru5Ug8xX3pa+/tYR+
6oObL9W044HyOeNHznQ2mx4IslmYxsE2LwnQGtgDPufIxz4WVu4yIxY+r2JVaXHbiSQgOa8rzBRX
FUpGkhNMhOsZWILeL5HImZu1gIePQYbqcm/UXLpgWoPiO4JgmBhDZE3Brh/r5UvYqd7sCteZwkOp
1cjaDreVWFBp9SF4aqsfD7as7OpM1t02FrUN9arpMEKP9lTZOxbdKGFFNv5TOOBbPM/rRoyHPrNQ
y7XNREx10ObLPV2/pdn5fScrDjGiC4+tX1SXQ+XBdPb93v0UrIYBQQ2ARsV9ygh875iRQVVdJtOK
ya7FQrIi0Ob3yTyLidEmv1Noy0umG2UEiJ5cTRQFU0nFKT0yMG22Pl75ZnVQsSsd2HQdlfM1CwCT
xmJyaGv1ZLkwO2EnsOOyNkrs9MpmgHq0aKod+NLmddFum0ISRnhtQpLuiKa0MRdKXTAWF8VUHXww
FocgNT3hVCi5yTSNwjnkgFSpHU2SNIniET+QfehQUxdHfI+JukvBvKa3S1Z10W6Auz44sS6MmS6Z
t67OAVSvzHeBJEXhutziTRlFT8X80SY/zNu1oesVN27hruZUMkWZzxDE8uyQTOZbl8kAHPqy4ywx
PDRFZNdb8oSb5BfYFVOC9kTWE9hAMmMyy/VYi5z4sVat7Rb77DCYe9MTRwX2V1sRah1pNlJyvtF+
gH/rCCEjLNMu7XZP/FbP8FtNSbJ3RU0AKhtifzJ+6ntnOXp1MlmqGoEDSncPMXQz9mCB2wZjjksl
+KzImx4vdBUi0gDWYtEVRol0H465ivb5GFlVjMgiL48E5eJRXcM0b/c0fnS359DlEIelCpuPX/ER
wIcevYuhd/r+hAa8upeiRR/ia299IhIzbTmDK0T/qdbuB82kFHFn6eQ73GDjVZoQSrtLF01CnZP6
gh2q7ZElT0MSmWfQG87zQm3L42ajez7KZGiCOJJ1ORwNitz0wN9btzxSdNVE5X6l1+/7cUsgGpNY
6ai7jIB48uT4zTsWQLZGpN6NuJEabwSPfEO+ZdEutMgNPYX00GPCeE5kxgoiREIY2Ohs5gfGVIgm
aqsYXzWb+rQblbCL2Ng1glzSTKcnVYSM3dPJRt/fWZ3/0BdrVZHTZo15bFfl4MdEhOcSd2CqzWGx
Q23OltqqCrgeqnnwhM0QdzHCG44c+4I7H1zFBhyq5hTjXVY823auC/AzZnbiMASO6jddsnB1hjOx
GgGqWlMh6j0S24oATJkiOcsyZb5Vg+1Dn146XsNCFbCzxmIM+BMnGD718I3f2lLTMl1D/HN7arbp
exMu3ZOPiuLMTRLOUoTbUi1RC7T9LhVlf7UEmnfV02Le9hu84XFdCEwaBq4ZTU/KoddJDAHyF2D3
BzuFT36YKy+7m1npusco18rHABL0PErjUgZ72AMWgp9AiqPO0AYcUc/U+PUbb8Kv1zb4I4wNbHxf
LojlSTZHQYSnyb0KhEnTiwxC/aPy00A+dqGdTLHWpbldlevcgflGvh1mrviQF4juDr40/hGUy3il
pHHHePAWFbKqde0XLD3tnRkpGTlik7sY95g0SAIeMwyWtYWMfdsOkuRkk9M5nxc+hcY9PY/pW4oZ
7XvVGWg2tejZPXOPXPk9qPnmdSZ6y41ddFRDd5lbXkjDR668H2mcFHmVXNTjMiYXOTWpJnh1sZMX
O6SsvMfxgJwA2Ucl52NrlWP5WGLLHOq4bwgzbUhvXpbhNoPyxjspOtkTCNIMJvdZXlnkY1wc6+MU
8HYdqooB7nHsnKrfbzl/z2lfmAeXSlDvUKQPCKfXpkV/MRZkFSP2CcMjhlNzOa+c2XfBihQ75mXN
eebk6GfonGx3yL5pJXoXN2q4vs6qH78WasjMro3YdHhMBbkhnVAIiQiHLUHoqLLBV5Jk2RGvMQGH
SVP7yaHSPQfgFdPMpzZ35CdTsHiz1lb4BwFHjGdF0zjlQVWzvGlcB/ZXLTqCNgMO6l/TMWmjUxBm
5XPnVZjGhqEhDLODerLz7TV69uZRdHd26aNmiUEied2XMaeOe6hqZmSfy3FZrAOicLUccOCgzyzn
0X/M0OGXuIyYgcZM2od8nzi1McfUXYm+rYPRe3B9e5xPpIdzFGOZVkN0L+hmFJdNIMJgTz6mcA+2
6VFv2bV6I1fBZWnzC84qAQ4uMjetcjYHek2cx9vBRUWkVWfbB9PP3pkHlAMROsdNwjOseX2AhT9+
TqHUOZD5pfUcLp5/3Sz8EOIJBnaKfPLNpynHRMK7IXE5aB5+N6Z7inwmRPPSxqgjwe3QHe6GvdKE
CJxUj14g9qFzvOErWFn4GNLOse8VqD/GIegvnIa07cOSRSg8OH8imZzGdnwVU6bzq8kjSpouSBhg
fHC8JIk5aYwfCFVBaWqJcL5prL6ODnarBBHLq5o/rAMisNPaYMSgeBbkh9L1c7jVMYTYaq1AH4Jg
8gytCPrOhLtKS920eQ7vPw+h81+Z2kqfeQPaZJ/7XYfZyavtB9FCpWcJ5awb9zMSh11N4OJlXiOI
3gerKD5x4ls4f2ZsoTudeLz7asJ7tdNuA9jeG6xaxmUYjcHOjC4hqG06YaB0IjIkiwBhyQlvydDt
eS5ZDds5Sq0D5sMo3VcpiVq7csyrz2pilUFd6XLKXuVaPQoVrrcb5vebrtWKoHLO9XAxdcZ85blM
nQOUzyD/vi5lo06So7G4SAgJt2LCxjLG06DZq7NQj0NzCiHw5jtlhaNzpOiVEjODC/mscYgMPWg5
rF9mlbPsjHVm3VXJpqjBEqZfkKlqzkwka4fERq/lIpJrsYSzXX/cElV5v9S4FKep40Qy3khYTDYu
phWVcrtSqL7RNyjqzxK1qAVc3uqHU09ENdnRhKbmw0PJKU6x7022L54r4EPZR2aKgVvERBWVvKeZ
Bz7vQ+VUXrTzyAXAqlhOeXcdJv70fZpLgXe1mUuWaRt7Irw9ypWcPPCrcg2Tbx4i7e+cbceXzkSZ
/WQSSLjfi5nD95FMRGQtlt/a1vnSd0X7EVFYR4g1obnZgz8wq6YJoIqnIR0+NOUSamqIgYQ1j0cD
qQxn3UI0VEWEHySdZ5/xOX/ua+tKNfq2ad3vUUO4QdYFX5vKnl/IoejxdKXRyQ+mi347cYqOPOga
Um9pTbb7luLYyS7/b8erlJRN1MSZFlazx0Un7oTfOP3BswvCv7C50jKEYDi80JVA3LcEdGBP9v9j
70yWI0eyLPsvtW5NwTxsAdhsRuNMOjcQutMdMxSDYvyj/o7+sT4WkVkdGVUVJblskVrkKjLCnUaY
Qt+7957bT/b1f3lyjruO6Y/5vE5mqiPIpqET5cPVH0z9icFMz/hGp9xOl8nr74nN0b/FPat4+eu1
8H9YpMLvRhDRLY2CM2hIf1Llan+0eTId6iT4tEOaj1JQKbEf9RqWrb/+o/68G2YuRHZBQkKhw/v/
Z0++PZuzunmKAl1kxSXhzh1Zapn/RcWbPwVFREPxvrnBQZP/82a4J92gZJqD47Lc7sgMVJ/xtZj/
zZ/yJwM8MH3iCzDnMPCyuP8dtf/HRXefqM4yFH4qfwLWRmKWt05AvXzdbty+WO4yZXl3tTBXLVzG
zr5Lmo7uI4/X3i9I69x//vqz/c9+jVjS2brfVE/L/ZNSPdox2T/Br5Hb8hBOyvUxUgK0rFvxd83i
f+xX/6bfAE7/tf3q7nPohn9yXt3+/787ryBpwMq/XaDR/ggb3mTS351Xv/0T7DooSXApfseZ/gOw
r/0N3wcmBpjSZGEw7tyo6v8g7PMP6XdAWmbipNYVGI7zr+SIjJsk8gdtDfAYnokbnJv/IKyF31iK
f5BmHMMr2YbK+B69kGaYlB1x339fMHzvuVLvTXYcXJVJMfb5VEWNiwziTd8slbiBZa+RX+KnTqYu
fWOUyFaonCjDWIRd620QvF01pf7OKPmfJ+3fsIj91ZP2+H/+90CvSv1PD9vtX/n9YbPtv3H8eCil
xH6Ym26Vtr8/bPwTQyeGBFaLU4RYNqffPx42A3PgTVzH5mfclONbmO0fz5qh/40MEUEpEPu/FQX/
S20Ovxnd/vCoGfyVADlj3zIxIqA13t4Ef3jUSHIqCN9Uf0EgSMWdS0hThh7xBfq+Z06xLdY4atGI
neUxTlZ/VAGECzGd9M6ykmCunbXdmDTd04s4ypmDda39/qDPBo5nSAR5eRz0zGmDwu39bYvtueJo
xfwb8G0q3ajHIYnzuUuNe1bMoo4oh+IGb+lLyn2vcruvxMp9Zj10mMe4X2kpMq3Z7nBg+T1VXdPQ
761kolIdCfC9Hxz5g9i1y/jYya/ffrH/0jP+/1uPDUTev3p6nz9ziux7Qpd/fH5/+5d+f35d+2+8
psD1gJnDquIY/35YOqQqyWLeTqAbZxrv5r8/vzRg81LHtPG7f9W5NSv//fE1acSB704wi4ebZw8r
xJ+6q/+qy/o388z/e3q5mXBJcW/FJ0BncBHdoqJ/fHpN7tZLYhn+ribWlgRusaiD1Y4lV0ZQLKqV
dhZqiZKbfEKxKQrOPR4+d0MGzo8cvO0vcpDzJnH7fOPPVXPotSpxzkThxyK45Q7el8HI3/j/TOjw
ybpf2fd/y3mHfOdS5DCQLFXEYoCNCOftBqmp3Pzh9/GfeGM5E/i0/vA24IfEDoRLCjcHbyb8dH8S
0Ck51QBXzPoObDMVUlnfvPDhusNpduNYpylrrTcxhPMlcgiPj9uyiU8L9WObGYD6j/62HZLsXR4G
gt07b/bdV5/N1xPvOXSZqr6Fo1M7RTQxsuQhlb6xnwxzfPAKnxlusO1Oj1Jlpda2XufxXqeg7Xsc
T3lEeV4zhkgz58ajZ2uIaz4QHDoxKtR3x5rVHvCBudUhsn7OrIsRmHD961sWzBUCMCmiaJirKT/6
7AJWW9h66OhV/ZMdTfZLyb5UB5WQbNpRLd3JqDdY8HBh7AKkqPLM7TS56AIOHFsWh1Q4OseVbbZD
s97QtD/8aW2eCsnRGw16e1us1f47RZj1xsUdGHms2JOQVyZ3QQSRIdnMKH862obtvohp7N+tcjLy
bUFUkU4TkWMnYFtthOvs5gVg3qp6XboMIu9i+HNAD16xcZfKuzAv1Ae3j/PNCFx8TzdeGlFBrkLI
U2JfyCInIVPIXTwk2bbStPwXEUvcx+y17rw470zqdNjG2oNrXAxlisilCeei+3HzXLoZhbur1u2L
uCjuJ1ki2rO837ZyNPNb69g3BQhFQ4kZq68Zne19jRMdYshgXcYxGbcLqYdXa6j0rWmPyYuKMT01
2ZowusAHJsefQ+OlghsSRNe0X77DBBRb+OJ4YFCtREJqZU0lU7YAFRYQTDtSv2LcNTQA7KjNmyNv
IGWfkbn5VJ4fNUN352O7wK1OVKKa5L425x7NUmsfVGOY11pv56gif2qXTfLFSSSOKPksUVY92aa1
pk61qKxt2pjigBihv9JoT4xJmnS2ZTqiDWupDzbf7kNPI8wv8EeAYGAjZE8EimouSCBMQxyhKmr0
ZTyv5DeH4w308s0tFAoJ63Q3yJRPONO01bqhXqDaMudxEqzLYbWMH8oc43OXNDLim/C95XQKnGqB
Y0foiBdiCiVBLPe2I7yfpqcuad7dQl1yw3J429oxBTh90l4TMhnNykcWs9S7nzy9IGZb26d21jd6
4nS7NI2PKtEfm95qwgxPiyMpwZjjDSLtcM7pLd3WLGHXhLmhMBTZoXZ8mwz9GPvGjw5FMDK15KfQ
nwjT3q0uHIsSR8wypsjE2atUy3PndEcqXp5Fkj4VWfVopO0+H+yAgs/Iy6edM2QXopwBqdU+SDHr
BJXiy1TULuda9wwN6ROh57Vz5zZw+bIHMZV9RaLvyvhl8e3ILsbv9PU9s9L5WNJFXRyCmVfR+THh
HGXe90b+tdAQCu97nu8aJc7F4hxHQbS81/cWlJG1+wn2hy28JY4NAyN8kCSihrALnbJ/1vx6w4kU
mjHC1Tq0lH033plCWxwZefcMpf8sfQBPGhBkdkXJau81VMkOCBYfaprBB1LmJl7NHyW0HWB6jroM
eFQOiAHASrwapkZsH7vZbvYqzdsfJinRCNdXsZ1RtItiuepKvpP99H4K3xR7ZJVjPk3Pk51ZG81W
8km32SDWZfKGW+kG0PND7ndBW6bHscLTk79NUqmdow8b6XhrWHBglkima/NhjzUqKD6BpMh/1kb7
CACJHKPP8a6cO/DOWJey5BadfAGN8JxSZ5mlzzkoXQ6++ivGBUVWCvGrMeILRqrAUqQL82F6JKN1
s5nsMm0I9dbykC2yYzkaXLS0j1VqVxAFF7cBuu6N50mV4jI6E6pI1jzwy41Q0/dAcpqtNsOsatL+
Ua1zlGsuJgfZsy9NNxK8Nfni9SCs7EIOd8MaMrQzrw1dfyYv2q53BicVXYrEWj2sAKjQgQG3iK3S
e5I570bTXIDwTEHWmW+58jaZXz8MaXUtOv1BH/w80rz8yOac0UX4lGT28KBi9KMWI3vBEi/Q8uya
m+LKl/pJ9E2Ag3gKEhRVcu0HtoUTKqzbBtxrw341qo0a7evoYcDJmuY6jeMZ5+w3crh3MRFqFSef
iuXetMwz/Zk+3i0tO60eG4TW73fMjhfAKAC4OofOyOFUxs1dvXrhkItX26zPOrVhRNtXbAzjQ8HL
AtpgGWkuFSap0lggmYcpmchj0CGqNUaku6SaY7Wp53mv7BdDAb0qhduF2Tzg+unaGQu9H++V3p3n
yr7MjZPvrOYn3y8cAAmr9dWcXQTPAQY4mLpNygF/9h38Dm3rFbtC64maS0Or72vEhOeVbOaxdqzH
8iZ7+JWl0R7KH7Lm5hL5pIR51rHqc/D6PNb4EYgkcfAob5+vGpOodOJw5kJxzLR62Y1zqgdIVxtl
fsKgyKPFGlH5fOGADFtc1uFxcaJ99OImhGwMDhiJuFJv2TgnTwJrTNfjHls/R3d4jGX1qiv8+mZl
vs5uOXvnJfZePKQuKs224+QGcLuPnsUHVNqb3s+3FfklBK/5csvetq9eQ8J8tPjt0BV7X2m3r7IR
DHIBCVNGU62/usJ9sSA9rGPh4erJvxkVq904ToutXTXkLfEHXlUpqZw3+w/X6e5X7HJBDacXafSY
rLyIVn3v6urVaxG1iyRnGbFyWBneVvXNVwvWNHDdYkQDqFt8uCPnZWN9jbX7IpcSgcZuxqhvyu9u
BQtOCQXpMG/DXlGnJzoqufKWa1VSPqG5Hhrh7Os2u++L5inN05eyz040CWNZAUeX1veza5d3dfc0
aP2+nPNorgj9xDMsqPp5QeulCdgHM2H6u3RKjwTDW15f7TH3CP/L2H7hb/zNRxcdYwl3T9sWEyXR
66i9z2AIAEEdl0L9yuPm4iv0fgsNqPO/zXn22AjBj+VtdKCEuzhRj6YsSZ1OrRUCKP1IPYCHhM+t
wBHuMXGXkz4AQa4mjijFA7+IKt5JTdu3Ke6IbtXDBvj/ijwAw5CkLVjwmWIPrIpd5AqClg0PKnjV
Qzan7abN23PuDeSOOLhInZeEO7AqtqK7N6z6O+t3fluYnHbs8oZI5K2DgWU2MUA+UchqhMYUo0Fr
zhYl5lQI4qODY7wm9k2WHbLHfKRRm5VKs9diome9NMKxn0AsTON+JKALsau1tlYluR+vGpd/y0l2
UoeuYRMWdspuOwz6ZrKHjd5r5Q5x5AZbJ38t6PMA/KEb+6zSGwxGhb+hDPdd6c2O5NZRlPUDfDGM
jBwkqA7uB+BHGnXnNHIWap2Txs9Cwa0iGmnA3RI34EPOku94uWx0Iw5IXTc2fttqIbtkFOXyIV7X
i25hh5Mu6Xw/dvjs2/jn3NiRqJYHmU1d0DB570qRb+kK5gOeOQpzcvlqky71e9Vn2XEyuXfzbJ10
e+lfK25sYBa8QwyYPxy7botOYQWplOGwpr90H1dIUnevhRjukbpf2WTsk5igdNJxchD5VbeHEuzJ
qU3JwAKkv86lF0o8t4dFqDZgKXIRtsNKv2o+jJkrLSs76BDdwvFR1kmAiF0FsrLo+5VewpPcPSBl
vVL8vCeFccEjgbjRhpmqOGvdtxafCUfbaO5SGtgj/Hp70AIv7oq9xGxm4rI8qDDUX51yudy6mltn
3Zfu+OYkoMIq+94Y8OG18wtsMd7jYof59WtxTgnK7XZEYSKPtp7WcT4hmf5sexLSCRXiXMlORqy+
mT23G3+tTqvpYnmyETPbdtybvd1/UgO1cTv+DriUnHDolg868aZgytdP/q6f4O3erV67azNMaBQe
kxg2RUx5+Pjdq8oHc0nPXW/PkeDIjBDBKc+Y7QToI0wG2ieM7ChWPYq95KAs/Zxp7JmhePbVfK57
DeQV+BWwGOkOguJM9QfVPV2HFGgtlzzBZ9FAAYWvp3OHHkJcRhmJQnY2j17SHcF/R7qTrVs8DDeS
S8Gxo3UOB33+bBZQJfMij1bb/KUD79Cr8ZzP6cYxlmehOcsGGRcPdPbamd1jWeCnyjhyB1VEQw8E
zwLIg4dp3A05FsTSTDR4f6VtqoiFmtxPPt9r/GkDc2LlvftuxcopHYodUtO0laPhH5DYnYeW2zbK
q0suOpb6fNCWuD5o6c1PnsHUU/1q/myUbbx5MiWmiSNs3dcy2btpx5aUEYJYAZ4Tfdbia95biKRC
tiT1ZzSXY2r58Q+bvuh3zR4zdbtdsLlqmji7Z5Ci+7meW4ZXnJBJWNYLim1FEOrZGSumuBG+X+DP
uvmzYMDgzMgw+nBZAGzhDLcxIp1osbZT/QB/rN2A59PnLbEAcQX+X37JKZYnqinEXhB02hRjPh0m
RRyhXRVbvMGxanZzqPxzPJePLE/MbezO3BZlC041M7wxtJGSEpwUk2QTonlb1nYuFGuv/bI568+w
M2/MVt+IX5yuHX8Ya7wcCeQ0747hONFUEq8PNKyVR3S98WYixGjtTnq9x0sZP+VKetvMF+Z+0JL0
y5hXtaAjdoUITHLv3j7TKprZocV4Icm9+Zdi/Xit4tIIDDc+zvMybXAuVLvFapeO465zvmK62e65
TmCv7GRq3UHmyJhX5t4+Qg3mtHK4E6vCMdFlHYXx1rdep1bon9Lkw5+z6ie7SfcJL5zawC3tVNDO
yZ0yzUOZFq/wC5ugVZm2m/u+EWHrSWNjylRehD/Nuw5JnMFKAtTDB85OQeB1tUXJQysd8aSSHCEn
RkuFJMLrLkgIwx5RR410F7tm95L5XvpzWsfxI3dm89DZ1bjtoHKEuDHFZR0qcdHigVdhPCncoLrc
Jv7KlpTZfjePafpZcqK3DF0L97V1LN396LnFfdG7OUxDuz/5QzJvlym1D91kq2DUm3k/eTcTABDq
t5bm2U+nV2/9zHMvpxMAj3ZXdyYSwZA42XfNBFTCpORjXI7XgTWtpcV+iPfl5i0dSxYkGG1+WKnM
T5a0pgk3IJdGDTx6lBsuARwzj7FKDStur6E5jv3YXlpc0xHx6yt/7fmZWgJn1+mq3boJ4i/6311r
MsJJ1C884/OdqgeHr7WY3D1+ZnWSziS3+OvW78KiPZHtevouR33e8YYpHzDIxt9ywtcHJ+Fiz/+M
xz7Wq0s7wGcP/NxNX3yOD2CEmU91oNPmKHzYZQJr6V1GLte+w7+Ns8yMrWqL6lJHKUGIUBpiDMB5
GD8rcI/fmBy8LzyDy3aJp/gsG6uF/5kub9iDkmcQu3NEeNG9Wgr/KIDAbNOYqt9YwKbC1QCLzMmg
Y7pjkjziscmuGqv2M3Nmv+26OX+zfFWTwtWqq5vY5CGsXLtSBjM9kLwYzyl2nw88Xxy/6WA/pLq3
7IxCX04s45Gg5bJ+8H4AeGR7tRMV0sKlmxaq5h1aZhdcUJ4R0L1afw19wxWSO+u58dv63vYbgC29
abzg54c1YWCI0pduedbcnrcMA14P4BTgLuRL0YRotcZ2zWjuklo/nhhSsgMmFOfKnIH3thRrVNkE
NrxVM56bmu7TNJZgJzSKSp3Zz/fD4g0RZiJc8ErTm08xLkXEq1TD6Oe6UeLyn1ZSEVYHahMSx67e
yEmsoI2kudFhXZ9cQ12bqXpyWjfb+TEGStfjUmFg6g+6obKeVjxsoWGnLEIpV2cglgl/RLKqdzyz
AxgdPzt1slYvzaxZR50ia1hYdfq0AjbYYC/jAonrJXD9tWdv4Cz6cyw0jLi+9LEdG8SC7oUm2oeu
luXZ7JLivVDNOGzrXLqXge/lVoKy5DavBoFJZknTvdEy/5WDSvl2u/DtNc9ITlXR9dp2mqHvXqjT
ZHeq2mXMbm7eto80vGnPVSeLlywGA4032i+vrY0pI4iz2who8oU0XMigm4HBj8HdYhD1IFQ9V81q
Y36y3CjNrfHkkoC4ltxO7EDnrxh2pt5jR6L4KvA6yEtdX3D/cWju21CgXB4bo21+6GujE6MgEcNm
U14pg+KlIDocK0ZxVxe2egQnpeNzVsN9XXQcUTFD7AXKNfEgJ/+WlZWengprjZ+Kca13KlP9u1EJ
84fINGcnu2w56KJV3+eiin9MRmPgANOMp8bLxBGyjtJCDr60DDzh11zuWcs2W/JZ86vrV9kYxQkn
MquOjid80r0Llhlmyuzm9SEq6osPr0zkZ5+nJahftpibPC67/egnWNmXTOFHjLH/79Oi9DGdiXWr
ZrfP7mttBudkuYljRJ3bctyNy8DkVk51fLD8iiNKS3ryEnaW4Oxmr/zkGfRDTWKx79Pc8J4RH7gE
tCZmRqhAxnZyuTgGEN9KLMl6l+8JDPmvuO7IYZGw3sKw8ZzAH9qZA6NpxuNq10S4pJW2eL8HGeM9
Y09zmlav28948MNyqSdcKab1gbnZ+GaJcdjxaddHC641zXhjfIuxOAs+PNIeh7nW4+vU5Nar4IJy
tXtSb0HGfz+sZOYdeplzyMMfN1/6lrXx1m/X7Lkhyb6bbupzCAnXCcscilCZ6yTVErHTa9061O0t
YrA0dvfUluW4QTnS8qBOl+XarY24ZLUz/yD9ZbCuWuVTNuNIjPDOGndDU0/3yQLtsJ6wXoQJAZOQ
koTOCGdf1H5gGkX6jDlNHDStHF6MRYnDMnMiBR5b1HcvH76ScQH0P0ia/sIl3zTwec5CQGHOx8gb
6/s4SZq9SDSiCXJlnNDJELXENOcbxF8Hx8TmPdbuCqdxT+C1YLuTH+3Obacbp3jAHzgJ3egCngkZ
au1sRVrO4ocTDHNjwyZa6ubFpBbjmShP8yITjY1RKqb1uCq2cKErMrHRC5ZYHp16eqAoirlObuyy
W0sBRNeTXHedge3QJ0wW1J3NxXYt0mhkJ/zCUBefRmeUJwbMbmvgUn2afKEfcdEbOosN035gayaP
8NSWcCys+dT5PQONsm7zXFovIQ4/ngqTlSRhH/cJiH7CnV9kw3MjTeetk8LZDfxMrzb0kb2aZqx5
y2DivUrSz5hWPnEB1OBWFzsliBhOdf5edku9IfHaRWmJ8hRYVubfLhheG4ycIXgbs8HYmSy659dh
aAHh561eXxYMDmYUr2QVN2sTAxGcOHWuFtUlV09rBkB4RQ1DzhOy+waSPv/BuqpklK/T9JQ1vXo1
cuE9DDj6grJvarJmTf2LgoFmy1VkeJkqyo0h6lnfxn7ISFtCsHvqKcDbz2blHqCEsYDV80JcaiDR
174chrvYkuLQ2/kQlpmVXiVRiHM79LDhtJHwQ6k1V7ZMPFnKNz4zj4a0XakWLnmGZasNLOnxhbUY
aQkFgHCT1Def3CJxllJFuU3EkB4yTqVTwZ3nhefjq68dLgZsl3YxfLVHAST6mdwiy5fZEs1DxVGT
YrM0eRRwwN6AiqgN2J2niLgRv2GJQZ3df/2FeNDuJmqdZqQSfdmIQfDd6dvB18gPTtW5rFnWx+7w
0A1sv3R7Kp/Jz2kbq/aNI2pgvwTKM0ssT7V8SYvB3XLYdTuYuW2UWUvRR6Crk+/25JEmMDJeD/rY
bgaHrZFsVfeD36vJSNaon+5klBh7hXbvEPi7U5prbPXUMCJ3cYZLPWkMT5ZLPQDjgc1drZVcpqbu
Hvu6uAcb/exn/nOXx/NjhUN9YwtaxQL+qjZ2Ar5U24Rc0UupYZ1gqJjwnGd21XG3niwckwTpxWFd
EUJFr8eRLr3mEScly4PO7aLSS+qPKvP6Dw6Z6Ww5y3rRoNScUuaac1Zb6ws5hgYUjtN8UOBgvBNJ
ccIJ6e87KTn9uY77L1ykLGdlGm8bVipnAxYcNWEtpY4hv4k1BGU+nnQrrq5jPpufZKX2q+nNR6Pj
71oWciDyNPbtgUX0fO/UHu7XsmcDGLLHK0oG7Lw6x0xYqzOX97kNZZqgaHOqNLeZ0ARqteE11vwQ
tTO+cAqx7GBE3TFacbsy1tOiezLSwCuy/jO/inLBGz9WRoooAi6e2q95yfYkWEAJrlmOI1WW8lV0
lv7TcVkkGhKBbo7LZct4O126dR03+RIDYyeCcZw741S6ecdj4ryZVufuhTma26XQ4/tsahtuvoRo
dq0phApB5VR3Q4/qYEhxV2bgBglKfBJVT199yd4LYy+KhaZ2dsUaj5ELab3wuSv16Zsshh5berJY
Icg5JCeHXzYr74V90A3L4TVQNbPWe02onIiSG2J0hpTmjsPB1CQlalN9mUodEp0QjyTHzNNYsI9j
/AW3FN/m90G/Nn2zvJH+0bczFy+4GPzYLlopjtqaj3roAD5OztNsJIcGxkGAEL8yia4htsTIcKuX
JO5e2nL1DjlNKAcuGcfFnD/EqG5/91KJhyT3rmXe3MFc2LCzPRO9/Yjr+uS1WjAb5WHW/cd8rh/y
qbtQRlXxUZh4iH0whEPnvurmCrKthnZM4GwOROcccm6eTqBNs/bGtRMKvrBY96jHyWkb+IlCIyU4
PzNsMNaXcudgAA9LEmA/VtbNxzVfzCIwnI5cXM5V8Hs2T96Epuy7oaABfHcrFinB09EASai+WI6z
MDt8NH3zNnH07dbUbsI18yhIhYMXJukKLhhLDqumZnpUfKXpDhtsxE/IviyzCRAleKzz537xaE3H
JpSfZ4fojT9P1UFJG/UX9sUH2jYzddl329a00X4GB+F9tu40ZsudKpdm7zO3DRiojV95M/NDaDJ2
A4nRfgdUkVOyT8sHfBnWHSMpy97OX+qd7sQrkFbe6rNbHXlhjW/5AB6nR4GP1kKxymcyPxhgol61
1tG3zuQjGCrLYmgoNNYugTHwFSMAMW31noKOSox985DIUU57HFNJAGe14EOSaGpTpe9y2nc2M2av
IXJusmyoJxOJokZT3YvnmXAvxrU4UTaznJkWLei2bEVrRuWSyNk0vBOAtL/I1bIfW9pEfWig/x7L
2JyRivSBQH61nFgF11pk29I+VGuZ2Xwt0vqiCaG3obL7M6/q6aUUfXfu8d18gtrs2fFxy8DSrav+
q23UfISqnb7hXOtP8+JKdF5CbQcfjXlXa9ZoBj0WjCQcs8bkCqYldBHghaF8jkw+doyshPmpcetg
wbJM+hO7t/FlqMd8ZbCuHHPTW3COllnHtJrAFYiPbQIFEbis1VVb5PsayjYa7FPpjfnRW13r4noT
Of+kEAexFAOqEp1wSIYt64R63XEnjU84csStLS6pjrEGJjokr66ucWHnTFWLQWi5sDz4CS6JFrRI
OGCAfCWVpU6xHSUH8Yj5/UGf9VuMThGPJ3OiX7gw0vtgL/QOmIkkqeyTj2dU15bO31bl5GzY3kpM
QaBErdLHtO8ozwWp7j6XpceCyk6T/K5jLj1ldpttY7K7RCvzLbE3Et+1pu2cuHB/GVTs3K9AI5F2
u8a8mgNfwHA0xcDz6JQnt8b2Bm+5veYNJyCi27jNRCkip8iMkDc2Px96Iqo/P142WePDCKrRgB7X
0nPiTstzbQ/yhdBTQl5tkvDyPEX6wI7vND1u9nFKwlR+mHX2Zre0w0gv9QLf1sanSl/lniid/m6t
0rgvjUJF3L3GD6AFxk4VuTg3dT+WNDBLJ2wav7xfVZo9Lf3QPFCD850Mu5g2rPsalk+FTYOfBhbe
DMQNKQlEr5aPOlfNx7ounPvWIkXmZlXrhgTb/B9TZpeHnEYGZG+iZfXCGSZaTfzS+R2Gmp2nrzDV
li3HgXlIwKSHRVKRVirNNUUV1Z2L38sU54E/HpuhYnRpOv37LQEcIeTa1B8JdZTjWN8tVesdkAoT
6Mb1d9BwT2WsSfifzItsV/kz2tuzNOiSn3/AJdv0cFWsziPyq/u/esg8z7mRGmRrsp9m0/Yn4RId
ZAJfLl6V5Ve2xt4zirn2SFnI8LCg6lyysmD9Ga8KbQNljG6Lwn8y6f2ygsHN/U8GfManluk38FXl
PMxGzc5pXSmHNYycwdL1lnqfToW3seGx/uTxx+jRKOu1T+pkz5CfsmoS/pZ5dO/n2bof7Eq3AItj
zxxBphK1rRHXykaPgzZFDrJVl8aBt1TpXe2rOGJR7jxo403DZLBbd25FU1tGUyjZaVp5klAfDJZ/
pZ7YB5ZY+n1Ve/IePvtwB5JEXvKJXF04+mj7N9v0gRkfhWEirpOVbf+rImWCs9heCB4Xa47UMQlv
Q7Xvy8rm641tHKuzVlrnhJEyqNem3cgJV1CZsFZB7HTPmVmqaz6Jcdt0RRN6yh5+xJhFI9CrNOIY
RX0eVxkfwGejSBodp6zvqsfBXus7c8mzqFUKp19V67SxgFPHBQItIQL1HEwrnFev9R+gRtAKgzf6
UTbFchFN7VJK4rWv7rRpsSSEcaPunXiaKSwaEOYbLWywNAGsdS0gBQ5Ec8P2+ci4nsSnemXLQjIb
HIQCWXEqrbE8OaNaosGkPIyFI7/zhG6VGLvqsWv7+o3dIs6YJEeJk8Wp9tPuqkP52zHZFi/raqor
dGyaXxat+qYz5e0SubbvcZ96b04mCNRW3e0+Ia0AY9qMSdfWozrVy5eukS9TX0Uzc8QVVEB71KrR
vRu0VfAZt9bFsNS8HbKhPS29FDskeTLm5Sjv2fnzs+rmrA8RayPtwF45ppNQm3dFoTVpxC1M7Ojv
6j9z6o1W9Hs//kqT1N3rZkuRnukMscnklT9pY4Jkif9wuqBiTHufCNfAo91NZyMxSM5KDowuyIgu
f2kY7iJW/Bd/rCgcACHg4nxgV9MYN91cFIt9HEYul6qfUFsmuxkCQDn2MwzrsLFEvRlBCHwvbtAY
3uLZ/CXx6twPjO9epJcaSV67ydtNDYIB++NPRSKWtO/yPGoLjhZ9PPLnmKeC/domTgFVBYUj248e
z8ouxubJ4tMy0seip/+IoXmjIxdfZroRvKirpP1lZyk6vs197o6dWn43YvbaQP/GCd12h7Z0V5QN
Lj0o5JYFg6dILNR6wPeklYUt/juI2W8c0X+ywbps2TWTbgtTMzzjz8UjqtJmwmJDth/ilKYd0dXy
kOUGB4xCCttiSAG3gL9gI5nVzh5hJbDR3f+l7kya20b2PftVOnqfLzAlhoh+G04gqdmyZJc3CA8y
5nnGp+8D39e3JFxRjOKul6VwkQSQmcjh9z+HFN7Vx2HVt2VDJFVtaejUJilkEkmtKwv2aBiq/pAr
vemClNfXcRA021CvI/ef57Bvwp9VXue/m/8zx7d/5gVZS/BRf7LEf//X/29pbUhZr274O4Kc5PtY
L/U4/C//U9iiOv9F2Qi1BKSvefUbPJ5/1Ro4zn/N4W0LIzlmGov59r+z2qS4KWYjV6wxOXVUDDb/
zmpThCClNiPPFE2lTgt23T8Ka79tHQLLC85tCrEWBU84q9hNjj39IBrsDCMnoRxjCZF+ssa2v2qc
EYQFfUt8MYeu2KSVDzJBFmV8oBhPfRgmwXaX1VTXItLtQ9KDN1+noAC8VdA02o1XqDaH6HV/CBRe
L1vPJiM4Up1A4K4Pm/DQWyRZXt3290LZbyPZf1/K/PdX1RJsA1P9Y7TGoUjGWq7GyC5eakv1YMLA
0Rq2UtMIjrGLLdoNQDV57ROj1daerQbxZgja4oXaWft5Ss2yJRj3x6UYkTfDqwhc3Eul9hevTvvW
GUb7G886cYNQz8w5o5B+R5ga1huiveVf8P/tXUuFPi9X27iegtg6g62cH8rfQ8rfV0jren2Ffd/U
yiQjeYgh0lBORH3ITyI1qTIrbcWPiJTPF8n+CxQ234GXlKJU6M9AGakpePe7F/WAg8yasrfz6aDr
k7h3qIP8i8Cd97WD/SbOfMf8We9d3/zdr56gJ4pBmmDNaFz68NOCpf4jrITyaI0yuAJ2NSRnSim1
t8Vcf9/JuTu8+iZwKEwE2LE9hNy935Ye2J/A3ihPTaXZEDE6i2KuqCV8ayq9eEjI5d/FKCFzimF8
hYR/qTypXWv/wGfQ7e0yLoKV3RhAmKqCJPyKmsFxa+S2+osazf6aY/44P3OPTnVYhoTXvzxXgsDw
w65xp1C6AO6PhvrP3hR/35RFwUZb9RX+16kh02+tsMLu1bg403JP/epFmUQM04FT6bZxKZi4U5Xg
k0JR9Mf9/tRHL95rTlDqSF5KfjV77elYbvT8+0WfvMQWW8bos2PNJ8dJuOOUcjVm1ZkKkhM/WlmO
VTCsDCJqjatxxqrpHOUo7eayX70YJGZJLhHznn29mMQgpzB2NJ7pNqd+9WIMSDkfTwEu165T6qxm
oxdIkBfekEXXrwu7AasRUDlgOz/yhE1Fs/xHbvN/N2tlvprXfZ09NgMlBg0ENhwHGGx3rFKN0PpQ
Zv7vy276oleSm2ORn/IdnCMRTCI24nzXHeo/L/v4Rc9Mok5lb4yWmI6OSeKwYukEq/HCx7ronBm1
frAx8HEUkb+e7H7bVKV72Q9fdM46gTnbFQUcBGiQuJ/iFUclj5d8Nm73t8+1NnuID0PUuJZWP6Yc
sVH7v7vsoxfd087ggnVZSAhusDa5gnmGQ/aPP3ruhv/5jrNmgcTr1jiJsNPrJmVQifvxC5hUdY/G
13lOum46kjGJPqEe764//rL3OywF1W+/rGJfJw4melWfVkDeiD+wo3/ZRy86rNGqva/5PreIevys
N1yVTOVlH73osB0dVCucCrxkzEY+yq70nPHv1P3Q394PJLPU0VUAuBTdem6U7qtpameUfvMtfe+5
LrroGBgeyFzOs8l+y51uQJJpcgKNrKmptYBws7/s5iw6a6R1YUdmmTF4HBPUypLiPusfMib+31hp
OYv+GmS9mRoOT1UroYJ4L30m7i/63UvjgOf49kQ1Huf9WjXOdUxfUkIcF80BAKy/fa5FxqZX2XBT
EmK6RVS4iWFdNhQsDY2BE7KNw2ajW0mFHZLCAPzWAdW97K4sOqjaBjo8VLN2zcm+iouBoPc5K8eJ
tm4vOuiQc2Ymk7mhSDzzppkfqxzz+GW/e9FFOStJODpp6EhOt7bNdjP67T/ar/h3E7QXfbT2A+pv
urZ2pZo+O6Xxo/DiC+/2oo+WtdQokx0oE5IUHNswbrV+c9kNWXRLknO5QY1t7cZCsFP2lz2eQ5Oc
eo6LLkl0i8hFzZgFuflgKva2Hj+d+c1z93hnzFrSTkRq63jEaNudbumcSMDbTpnnrnuYtw8KQMHr
2gwoTAg7MIskuiPjTq3LaG81PnHceuyg7mbsS39toUn+FaSA+BC16ZsYuMd9bqXw2+KwsL5DhQMq
FzvmHglZ9KTUOXt3IdJEGZcbDmG7AxusYuNLXe6qEn4Um+nBvgjCXlmFipr+qjQyoOBgRqqfLXYJ
xZSuhS4Ne6X3uXlQ66h9CRNClisgPy2HW+xVfh44+Nh6TqJ8EqOZ4/O0RfNJa1rkdUTE+otmOFCA
3g49pKs5qOp4WVGtvPYSAkOVeVlznUETr6cK0JXSSif25BaOTfmV8knxtAs/ejHu6FMvOAamuXrh
ISYxYlIEd6ZRnWhTi2HHTHyvoXindqdigh0Rtj8CS7nwXi9GHbXIUzO2ktqNqBdfqTUResdrHy/7
4frbu20BJ55qErEUPnhXuREec8277J1tLcadiTISwikZbaQl0lVjJd3E6D23l/3wxdATTJTHtoiV
XGvStpE5Xk31OT/zibHHWow9NW8lh30/HmYLI1DMxOd/5oj49zBvLmbvgR7jyE00WKi+vR2GuWjh
3MtpsfX+92cv+qSAhFLqilK7gzPOubmEfLGBV5C4BLlSxgKD+k67u4UqWh/TiNWUrnjlZV1r3jV+
3WuHuoqmtosYrwO1v1L0yd4KysMuezvOYJrXn46hIDNgJNBKFWcjh+u+uLDjLpUTvHMDXAYqD6RO
IPmDpYcPcVELNRf9NmwBRmcpzUg1ws9KRjFNGPYX3pBFt/UgYrdJzDtdNQQnwIqb1vllQ9kSYEIF
PBUAcHbdTKvuE07IRcW75bJbsui0ac1Jl5x/9kCOufSPavly2QcvuqxtqdPUyJ774QybhpjvdHYL
+MRoIBddtugyEngtH11HNyXVgvpZmdvcet+ZiMhFh1Upcuhp2M1Bx7K5bUxbbChlTHeBpQ93oFj9
y9bDctE38UBPFNnyRO0AOGjsdQ8Ehs49UnUezt+7ikXf1EQGb7H06ZvTBNrdGqYteyse+3tkuZWi
SddaMSrHCpbSESEOhajSoOBTmspvKuzNy142cvECJp1lpKOe/ukQN4FC1ZsXnr3GU01g2ZP1ouhz
hTcZyNX7IW3uCzU4s4D+oxZ77/YterIftxVUIt5jWE/TgFLSKLlFB6GtBdWLOzCXOvEWk3wCcAhO
jnqoHeVQiIMd1s5jaXbVX2NoZseycOrNTE68t4j/M5flVpT+UK4VEnnbCYDLdS5kD5m28i7rzEtO
15QJEoZtV7lqkSpHOZF9lRTsXTYMaYv7Uo1mHccVBWGmYIZJNZ/slTMD89wm3rnlfx7Fq61RtW81
ZyRm4cIitx+Noaa6DeT/99LvxGW/nmPKNy+skZg2+l2eask0k6k+RdnnOtypxrgYQ1EJJQDJmA7q
BMZG5xvHAJc9ULkYRMeQIi3KdWsX6D06y5HYjNY0Z/ajT/xsYzGMqr7gNlgxS8XavIEP9WjYOIkv
Gv2NxUBqGArCDpP+WY3kLPAduDjvf1322YvBk7CKRtCW3sQr4NhRCblOwUBf+MMXY6chA1nKoegO
VZnnn5uh09YhZ29nxkR1vv53Gjr63TetsBydNOI8rj2UTmts7SQeVwRTMWwrzg52VXhUB/bQvAiN
PRb2+i7UJRUmuaMgkcjIfOple2ii0N5TbaxedTqKkcwzoz3MpnPmxVPNYv77q77IOrm3qSRrEcJV
uktqK6YeEmT9xw9vfkjv3YDFIOJVeC7MYtLccbKGIyTV9BCJprhrpB1uhK8Ry3XU5pyH7tS3aW+v
JdUKgl6RorkUwBBTczTzmsI244Z4fH0TIHngiJTSzNuPr+3UnVuMA2MQFqKKOL8wrNw+am3nbFqP
J/Txp58YI43FWIDkIDA7qVKH7CSFWyqNckAVj8akC/ofH3/FiQvQFyNCoFSizqgxcqtJlmT9419h
l1022vyHTJmK9UQELGspvfzth8VXL48vOtTF7/f2KYuic4owYwk380uVF2288HYsxgKJeYezUZu2
mqXfmAHGt3ZY2Bfej8VI0EzNkJGc1d2Mnts0Ga73mS5w2YNc9uEUpa5jsjpL8+KKLe9VHdnuZR+9
6MDRlFXUCwcEdbIGH5XCpv9jR+L5wo9f9FhHG8ATjhPNhFLAnkXVBn6TeaYLqaca+KKHVknjFUKJ
dFdPnOhgmSy2Cbr52xYc+TFOqNlOgyb8OWsiH8uSdCXQenEFUlzshh4AX018/sirEhbhZXdz0al1
8Bpo0xKdCliiQmZXRwQemsPHH35ixFh6sP1U481BePgQVHkF1N3v2gcLFs2zbYTJ08ffcWKEXZpr
dcRr3SCc6pAhP3JLWSaf5vntJwOHM9Xtpk/8RKseP/6yE49v6byU6pgh5/J1d6z8pwhQJSWuZz56
7tPvvJeW6cgMKA8Huabm0sMdF3iWsdKU6FYFqLbNbEbyy65g0et1bZIV9doaxZfGb0WmlBhnl42C
fyJGr97bntZMIy6PynXsLj8oQzltexVTxMc/XJ/793s3aNFSYwOYhxZPMFioLZfXUWeKpzRPEkwt
gjwS1c3VswM68J4lX4hqEmgizJ7ZKuUjdakmiyJaFIrjTTeM9W/q6jNICX51C8JNofZ1yHbsHaYH
m9lQFDjBLrULj/otIFwJwB6MZEYWUMYw6tdtZI03GYQX4EpD/qWWY7COSD58wXqj7CwnBiT88UWf
aG/LUGIhU1GOEQWQZVaHroYqygu0y5Im1p8p4qvnRVFvOAXBAF+DOjLsfqEJ7w6g28c/XT3RMf/8
/dXHt70T2GMV5AfOgs1jTCJ0GxklRUdVErjUAzIgOIGKDE76k4d4evK0B+Fn07bOqGjwcrgp2FPN
CFSdqnsrLYALsHbQl+4gdCiXJXng3b99dUdGGA5YDBpXKFZ37QRzdhFv6ZmXyfsDoLnc7zZ6GA1C
iXsXeoXqtlWXbZNMw63dVeeigqeayGKOMPWJhuAoLNGyzO+HBLmFpPLkwga4GC6aMCr6ADidq5fQ
1ALhtFeqiM/tQp1qIvM1vWoigY0YRKS+5lqhM4BQKfT7oGYoN0HWPZCntJ70gZKEjxvk+8+CBPLb
LyOUzhFt70yHhEb1pXP0/ioZy+Eex6d+5nGfWFz92Q97dT1KHgKVS9TpQDm3cdX0lvEMMIaiQ8VI
DgVUru3YadU6UP3oTC87dQcX8wkrSrWuCVXlUFdTHK0A+9TQkoZC386Z1OOY5tNn0LdgSD++iX8m
+++Mwn9OGl5dYkTxgtN25nSQmBWJL2QVJT69ElJ1ithww3Git1UTzT9SLAMmvVOsddFSOFqQVXBx
zxhX0C9zKk+8ZJP3mG4DNXqhZBcdaRJ26VaJ0/QvHwTiKhdTc9tZRdnvFKOur4cwGJ4NrzfvNPR9
AMrSpLp3Ks+/a3LysJWX2DsmV/ENlresXk0VgBZ/NPu1SRH42hl9iKth+A3qSb7R+1beRInn7D6+
LaeW1cuEZC4Cj3LFjsZl0/vWUKf835WYJGXvaSC+0Yv8Q1apyqYHQvBi6HF4Q3Vo8xgUTvwserO4
D9hvwoNGGXY/9OM2pBZWrD2qE343bTqce3zvv0OXacuowI3bmSytzXnxy+HnTYYZ6cxs78QMZml+
CRROBmzCwIe29McbfbD1G183mm+FkbH1i9v5sinM0lNfjZ0iqMtvD7Bpko1VwnMe2e858yhPjKfK
YsSTTZTX7ZC0B181xmrl6RSZEnZGdvRxUzkxRixDmL0Wa07e1u0hVwUlPUNtKLcN9WQPwTgBisj1
HCI6isw00MZz04h5+fxOp1UWQ1/RN7gOs7Y9ZMKKf+igPwuK4e14DXvI2aRp4vyE4oSQSpQpVPas
ACf58dWeupva20HXI17q5bytD4XifBtK80a05f9YPaiY8V/y+3/9/v+Vtel9HmZN/d//e6HO+ffp
prIY/Jw0LYfBD9pDUKdeu3aUqLtqvDL5aVB/uYNk1Q6bVsF5CjVccePUlDdTU/Tfm8YjZHHZBS5m
pQ7TUkDwSubSU792DFEbjvWaM3fvxEEKgqC3tw/Xc6f7MAgPfamzsavHVxE4DG1T2ConKVVtJPCd
w+rK66Jqw1kXhkU9J/SVZXmMR7Xpz7xmTkzmqI95+0OY8QYIdtXMTdNGbKk/UDGMlSPTbrIkm5E6
GIiEUbFVOCO/HiR1nZ0+5rs6yDWX8oBkk/ZwoX0Q2BsO/ZtNWoOzTazRP3P4+f7L3VyGSama9LIC
kq0Lsm0WVUJozMQI8FlLjDNP+s9E4T97kbnMkDZ1U2hjFnaH3mOub3u11mxwJHITZIY6bzI6+wjR
ov2B2w7ZYd9FLDGCLpi2eR3wUNpOf6xwfA/nKiBOdABwYW+fShIXvawDTgu7MpxeKtMJnqmjUiPK
5oYeplj+CTRquokTekemRQWVkH0qEfZ5oXKuguT98Yzivre/AScvuzFVMB6q5qva17sY3aNRjBvb
+qE1lts32Zkjy/enOjAu3n5R3Xn1MGI82seTcJWpbVFIxApATZOqTbzsW+TF/plB+lRzWgxb/mQF
ZmEDfNdwdezw8fXHZBK8vVuQux8PHO+/LdEnvb2caUrZfzMqZT9gv1n7njrNbObnVJLE4ITU2378
NfNjeK/RLsanyWLnpZny1IW4sbaGdl3458bfEx+9DLJaSTWY2HRStwsF3tLDYF+4KFumWCkSHasJ
zoFr2DmVqkBwN50z6WcGsxMNaRlkJSlcpriAIb+oGgzb2JxLyMKqMm7ZkB/3foKTawv059fHT+DU
uLEUyAUGlAXQ2YnL6bPp1ti9f3lDXz2bJjOXIYo911FqDNb9DFflX1aHZNAj1wSXuemCNEQvCl/z
zCvlRMtehmHhXti+NKvehWmBU3RilEg2AxS3Mxc7t6t32ps9N5ZX64O+HtMp8OrEVRRd7IJ+nnbr
dkVZOpoVqJXFEBau0mbe7DZU4l3RVN3voJSoQz/+BX/Omt/7BYtxIhkJUbBh2rsJzNhMS/BijvDg
LYXZ9bh1zLsE/U1VZnd6Px4ISW45uto58UTQwoOm4/9mO3RdReKqUbZW6bNgp/zTq28oG8Xebh5l
GZ/ZgT/VEBejjC5NP5mp+26nSmUTSzWnVjOU8PFRXc4u0PHWNv2zh/OnXhdLRU+o6F1cTFXiOkZi
15tWtspPrdfznxjMG1aQFBusvcaRP6VjTb/UXoXUUATRUB9V0EVnhvE/e6XvPZ/FiJTYRpBGoP7c
EY+TBhDUj46QZKKN18noB8se3zWBzBzI220m+DWZNbm9w+lzkJUwj2PwfJsmqYGqGFq0LXvI4EhB
RuxfflTuMphzyCdgV6cjS9F4oNh8VTpF+dyIAeAvju/7ShnUF4lkoNx83OZOvAOtxVhe0Z5t8Pts
8/h1ehelBUKytiTXW0/TdN216M4VSFzgGfr+zFHfiX68DCQKUetFYwoKWiYbILBvwm3vqEy98rOw
/PTxZZ36jsXss8j9XFDT3rqlwdIESEK5jfLI2Khj3ew//ooTb8FlaLgUGqLZRmlds+xCuLZae5hk
El9bQ6DcCrsIzwzC8/DzTqNbJoiTDoBZ7AWtG/vyezMa/l/hUNpPl13EfHGvxrx4aqJCr6zOVVI9
PPpNNpUraeWtS+FUcm/gtTjz0E9dxfygXn3RkHo1zFOHDmzVO9OWmzqOth9fw6mPnv/+6qNhWFcT
zuHZwAKft+MtKM8MyCce8TLfyiiMqFd4jZtMlrfHcS9vQgmRcqUMEtVUapnnjvZPxF1Nc7FKqVXf
8+uWkuCqm20III2mbZOFw5XBumQLPg4YSpYj26iOdvElmMrLtiTMZdTVk47qOVaVklYYlEM4ZvU+
k/V02bNZRl09o69L9msyHnt5O5XJ90gZv1/02JdZ10zI0DSzLnN7v9Z5Yw7KsY2qcw/kRKNaxl39
ssjNHGSqy7sNUzkwS8LNwZePf/rc6N/p0ubiPY/g2OvDgCVf6HfWzWTgePBrQz6Wsa5++/gr/vUA
3/uSxSvaEj1TcZN1b6SmnI9MOhKBNU4vuISRGR8goPvPHmSlrdIb2W2hFtFV7LflqtUo1NiofdN/
gRwBHPJJP0YWm5Lof2AKQrj3gvybYsfNzsJgp62yuIlXeijsXdIrzYsTyPYh0iaIN6WpgJlDBDe9
UGPBSRe6cGtmuIyABA2q6pWVnrRiU0rR/YrGaNjBX+2+xAGwNs0Xgt1TLdrUQVTvm8rDCebnoHsD
Eeiuj+Xisa0t3iB1Mu1rNuzq8os3elABuz64swf8BXACR9AzjQz3JdZCXO7EZ1AJGSrt8HM3jQo+
j1TjRBrXYvUlxNMCrMcb46u2En+4OJGCu4efsg/Y9b1lxYBjAxzyU5Ln3q2YkuExUzKE0Z2BD6BV
RqCw5HWhWfad8qjVA+YvooxPnFQHbofVDM0KEMsbUPUVpgbNhMEfGNFdCv/sRgK/2Ht1De9H1E62
npfDNueQoC4getTa1VTJanazwfxHvucdWJBbGyeLw70fBcO4zvx6fEniQDuGaWLkaycQ6MdQN/X2
uhtTx3yQpZOu+qFJOW6ZsvI+GUfjp9eqEXDMeR6ZUuZwM/RG7q/jsguepI5WfsdAB2Mn8DWT16mi
SWQKQoDbCVIHlJQKKCSqS+crJC/zqo3AH2dDK+CEy75YxTNOZ1WnVrN1ZKxv2j7AUaeyyWGXev85
Uss42w2yYOs9pTZKhpxzlJToZVDrqkQvXKdPsFRoToFtDe/BpK88tUFSKsHxpLsIJUr/uW1Uowf/
Y9D9a3UgL20bSr7Wg3r8PB8OftLYI7Su+rpVxweLC3nxis7+nvoNk9XMEhD9B7O7TSwl4Fvhirgi
6BJ1K8mWRDPvW123g/BLYI2yAjtlxaq6sdnI+pbEPkBdy0qKJ1EKeWOrk7HPRrP4PKGwWHcArdbq
0AFhtjslWLGJbe5mCnWwMs22MdyexeJ3VfNqSL/RiD0zrXoTEX2DYj7B/5GsrSlT5Gz7MgAK1ugB
OzpGynFBKvf2UNZrVvfqVTPpFchBrfDlgJSlSq97aqTWeTGwQqjwbCabcECE+bvQ0ixgD2IGPiEw
DPZQm+KNVxvtvmh0r18jcKx2EJH9jjPnbsatlbB/d2OCzAQbcgGz1R5uozYJ96YDW7fAFoEkauiP
TauP9sHg9BoaNVYIcwWZcLbPJXZ4F+KDvnGMUl8Vjlmv8BDWQIDzcK4vcrpkP0gnucLxPhU7L1Zr
ZHKw/n6GSuNVtxnG9+5uiET3I/QHkOdWVANx7e34Z0Kh7jEpTS28yccuq640Uy3x8jTObyWNgnST
8YaAidN5GH5qJTTvhnyM9nVexX81RFg+V4YZ3Ukwcetemmm1ykcfXHyniVGdTUVYziRV5Hhv4uqO
rbDygZ9f/ep8u+lclDD1Yy+c5LMcE0Aepo3at6GXbxuaAfYRdcQuEpnJfMJUHmU7YH5h1YKuyjD4
5ClUVYfmNQTXvoDco5UQ8Tm6t+/yogN+nI7Dp85gqcOOZGw9EK+s1uj9NLFJHIDWeW46d7INOJ2t
y2JTl0N1TFSMmRYgMuZuVnlDmXSyQXvWPYYVdNvemJQHNjGtbci+F3o/kWGL64S5ESPPAOJiAias
L+8cMQQvSpmInW1X5kuCs/MneRGmWH6Q/lBzizFAwaOwolY3W3eBzloTAc1dmeXGzjP9PN2EiY+O
2IptqjR9ELiZKDDaqHm25aEPV05fxA+K0WdgvapiVykWBolRGiqSnLS61dnqsSQovZVjxcV1T6TE
TLJtFUcHO2LZRbV6pm+zaVKQj8WzQNKwu19OF1SbFk0WZAXpb3p8opsyMiz4/9C3++2AhYaxVZpr
HyrqXa1U7V7Li+wxj3Qgu5Lhv1kFQBJ3eZQDgi4op3EVtHg6Q8EUI7Fpm89l2HC64Vi5stYBQCIC
n4LsKSiajONCRsRV6HvBfZNQGoUXUI+AWFfjBpgMhsF6Cm+HYSgRKoW+9SR7q/rddWxlcMJLTFRM
nnFoTFRTmgx50xGmF49GmbC+8GRifdfaGgTcWIv4gG11Wk+mcG5KdOrXeVOEz42dDry5OiihYKXz
J6XyiqMN8bDYKNqEDgcJijFggdLKZNW2pI4YLaGf4icJgnupwWjbtGGEV1oGYrg3gp7jqUkCVqVs
M8UpEoNY7rX6tpp860ap+MXBwPtz7SdGdjPFBW/1SNachkww3WJPdfD0iO4QAIgqVoq0I6YBob4V
yIVuavYQMD1N7bCquiLLgDcrsSvMyP5GcoW0iCWrn6NtxDcwCoavoR+1R9HG/nfH83TXAf/3uZzG
Dl+AjzgMwy11DNZMzJuiXntRKsuHYxhoL4Ex5HuDycWnpjfDjZGUBv52LWcLH1vVYFpFs0vsPHvi
+KwCM9roezDa5c7IVdvNssgGAM++vG0h7MYkoK8bJm7sLaDMUrUk728R/pT2g+NMstvgbaFtmLOT
YG+bMgZVFdu9+AXm2tsMjj80bjRnvlaGrOxNyDzsYfCd+Em3veL7IHuEV0HXPJbsnzwxpKIh9VQ1
GzaF46QYvlXI7EUSxvdB/hJLvdynHW+fTqkbwJdadB01+Jt04UfZxnLQLMfDgORIAQ3/aALj1tdG
zeCeVEZ5DMukfxgxf+20KPC9beYP9kurxvq2VUzPPvaI76+ynIkZxjOn9NdVmLccdFcG2kwHWsdD
E45qzLG9qdzFkZL/EEUtvjZ1aX1qaivfISg3D1UtKA7OhHbVetTIr/pw5KiO2GP1bMD2stlfc5hn
6eowfoPCxHnE5AxWvK5khsZHc3DiWIgkmGLOhrnRghgKMJAWC2m8vPfxDIOP7FrpVoWDKVGvyiul
98Z9WMXx3cBuabbzDUO4kyYqlF8cZWPQy73BbS0zPsJwfm5zG4Q+J6XYdwcrv86kFekIazP5Q1HJ
4VFVmBu/Gh/47jryagmYVubtTlFZBYZqb98IZvJPqUE5Vato2VNpiLTdAVwUxS4ugUn5nhWuwha8
6KoMKGdGGFWEuD0Lshurwi4otca/Q1AceVSubYLWi+zjYEo9+oWiItgxv2KDCcS4uOpNgfAChkE0
rnKKuhO45pOr6SJ33Jrela81PYpStxG6szYNQ023raMy50yiMLixnGpw0WY2NNAIIjZe2k4eCe9l
PwVoyLVnFuJHqA+QoP0kYDorhNfdgHwSeA+gRq6ZeIbhSp8ZydDG2aWSKAi3CXG1eoVJhUUMxXBl
z9tNIo4fjaDDBF2TymyCRH3yJ0P+8ouIvtrYoOv9oOzvTdV0nqJy1NJNM+TMbQbm61NuKJR3s7N6
xDnLbmJjEIccCPxZicUGaION+loTqv5FGRuwmox1JNEb5abkydorpQkcexXFOrZEjjgpDM3ILQGV
j2Nr52sj2TrdTv29k/bqXYaYym0ne+fbdfySVD0OgHHwbpl/0pOqqN3KeHyB+Dc4nwhfm8ZeL0Ch
7wu/Nr+PXlsAmS4GFcRvZCig4QsBzXiaIpXbp4TxbRQWBZWpHFD3dElpKTiXqahHDOnsnYHyMbCa
PukSbAzdijXgpDFbC1RxO7RN6t/6ibrOJASr7cj8qYeTW0qSfFQ2N7u6ba601MKARr3d9FNKcyp3
Hy8eVV3OS9H3Vo+LfUF7aLSSThLsx1JwYeOUJ1fQldPbEBfFLlSRrbaN1h6lFtjf2j6qcYLlbXfg
GKLZ6UHIwqem21vWNCiweevCFfVc1a/KlvOBJEiRy0Yq84TRGtC3xWBbaa3xaFU7dRLJDTekV/aa
8MwUIbHP+V/cqGhkW5jwK5DBINZ1HZCC5oGw2BGOj+7DOC9+xEL3bpyiNwQmuZyJQlAbAqehp5Ex
0hG4fdbyLH4OvAF1USLsClhsQdCjHpyW9NnUH7K4TElH2sZXD3PrAx0P30zN2mAV2sR/GnXA3Vp1
mn3dDiYke0ZB4a1hLCN0hhgxRsegnwSDu4p/JTHZBo4jPXkgPOA8JYDVPwtGmM+96QV7S1gTbFzb
IApqgVaJNqonaVyWWR5SrQpuOOyfZ6BFWuJQmALucTz/25yN/K+lWejZOh/S4XeVSOc3lMfeW1HT
Z15roWFZNx71FFd5r9bfKI7RkMPNlO5RauOnNtAYfPySCS22IokEW5/y7rseTdo+yUPlL5zOyVdH
kqaueksLdkUYZ09DVavftE5jzRpaIYJzD9cIA124gRkP5ZaRAb0hLDeMRYkNktdGOFHWUwQZ2mz6
Z5DHzkMj9fGZdfKz11OjjJUqjn86ZScPpd3oT6ndGrdRPSabKdRRjIkkny2no2FyXF8V3ud+nJnq
NuPxzZBECicg0lOJ/+dKxWS3N5CSOHqy1shtwOCfCnZiUxznNm7CR8WEww/FvrxJWKOg4JaoVddN
yVp/kxv6vLPRwXnF94xkYdc7HZKBXuFwhUnBXxJjNb6sNFJXimda37xEb/Q1ovnmFzsDOavhkI26
Axv5pGBSJxHPlmhkgsxdt0jrFsq85DNsI7pCdxG7OpuukIxbxXsSjcYcCWhfe9txcNZjD3UMJlrw
Qlgu52DAGQujFD0ZdWxfPUUiZsPIdQX+uULLxz9DniPLO0yCLL9tlbW7FtZWurXS1vhWWir2Jo1G
rq0sX/i3QSNinn00eFdyKrODJ6RxD0I5lusq7nqCeDA97wjwVI+4qtV9pWrDta/q1h2srvCJhLCN
2yVCmrgqhDoe+khYu9qwwocqZG646Vjd/gWULbm1TDieMXM/Ni5q+4eFn/pRiXpvrXVj8s3KdDwe
4L7Q6DpmsYWsWm0aM9TbVUXqDWAU5wJwp4s68law2A1/owq/eLBJIP6klMe74hA6jDaVl9XXDrPn
YzeWKVPTItlXtTWuOf+2fzqe432W4PrZDSgmZ9sGo36IQ1tFuFmk6ucBu9Vdo4bTM0MqUiIAoF8B
Dlj/l7EzWXJcSbLsr5TkHtkwg2FaZIs0wNlJn+cNJDzcA/NsGL++Dl9WS1XmoqVFcvMy4vkjnaCZ
6tWr97xzO/ev0lJru7nOEu79yoh65jSTvDX8rKKVT8ymh5q66s3o+uoAKhEyLFxI5V8JqslXaQ7t
bhF2u+MkF/BmSGI2gjKu5B8r7sdX/IW2BaZUeK+zwrwUQjNZt0S8jl92VthGADmk3JZ9tsCsctvl
bXYNI8ZchURjgMZ889d2/vFaQYM/UrSF6xKLWy21/J7NsQ8WDe8jKByYTTvNZNHiwqbVd+fIf0lV
av/2B13cENfipAS5tNVzLXP1UltDQc00d7duM/hPqhknXsmU+l92b9ebrvPSU7dqd8diHyVw5inU
rq4qoh/bzNuVcLJJ72rc5MVxzLhTt41dKWjJhFI9soNJqUAM3vxnTsAuN6If6BVytW2Rvy9G3hUv
2ZyCmYFLlb4qVPZsyzG4nA2Csohezy3EkSgrWLeHHw6twwTMADS8ljO3oNnMmsavNNkKz5mt7fC6
e5csMdN039B69eC+Wuel82d5gDFPDZJ3FnghWdFq2dFipZQRaXaWsVh/dKvs1xxuF0JP5QOTyrP+
SYFXBuC6CoLYDRHNL0lpxJe+1etlVhELpu5cLMcRpi7NdU8pIzW1x4ZfUXOHYJOe5eTYWUB+jtts
nNEpnC35J9ZzWcxccFOZQtCqbV0CXZnqmMALJqz8JOxfF+mM6w6Ca3RiNan6cofcCYVZmd0Nh+GS
ULE6FogK5Iv9klcQMfI+tg5eZeinqs3rOsCd4R2mK1AIJ3pt3edKrTvcNOquqtzyWDQ9+hSAYBM0
ytKJ91rifwlIPEHPyn3QbqyghewkRAeXBXkAdpZ8HJs8P1cp9PCeIuGYl0vFbCdJz+syOYcFPMDO
qfICz7gJKGxU5k03AIDqRlMcEt2A0rVr5f4q4PHu+Q4UyxYVYMFsoDHRaggvUJxWQHkt+6QcNx72
83SgZohT3z2tpIWHk6GwZZFSH7pa2y/CKZuXWaxcmrntRfDq0gQc6CBh/w08yMMg4/oOZgfyAhB3
k4VyR6S73mq99EhISnXLpcZio6C+QYBjKpttidoGXBd1hfzlgBc4taanTmQpDSd3YAdqVmtchMjn
1nvl8QPqyFhpY6hkN3br2irkQ5vLHekI1NGlNW3icS1vq5LKwRWufIFnTFh830jRAPKs/GPLs/le
2j5VRs2s+9bIWwA1Y93muxx77U8RQSNMNb2RuYr1oU+ke6Qpg84HtHLmM7LX5YgTdL56qkd8GfkE
vDLxWO2jbWtvu0ZU22Fa410L4el7hLlzDwZsOi1OgV7d6Hi8y/mOfnRIxmDpMfW4WK92qzVUR1UW
w8JJxZ7jbK6EPHUe/TtbxUezhFZBFJp50IQr0+yaeqtbbVPhjizpWfa0G5Y23ROX4L8NvKanrvb6
J19WUeBKU75XzFxgS/ctOEvODS/vfnlZ7r0ULZyaICmadoMTQkVhZibmY9+15m3tgzVPGq87cWNz
q/W+pPhoCzXUG9XI6ddqC+O+S5sl3YJJqbdA7aINU5E0DZM59T9GFydLuJqx8ihxVbR1EAHLjTtO
rXxMnUwPz8vYDbQfkbm622Vx3WNkZ8uyMRob7n1i6lgFLl5HSsZatdnes2fhBm41zMcBEPqVywzQ
7qQm3f2qXZBkT+4MXTMZuvJ3+ddHX05V7Gzgz4HNQZudxyBREG7ZWB8NCPWmhgga04S+wPq1hu08
MG7eWgUQD3Y/0kNv6wFCYKSe6gT1S6xJuwam8tNz7vnVbvSu8HlnyoVH/WGjJaxYwoCW5PWHVYtx
F8nRuFAJiKe5grS3ILFte6+FfQnPbeOhBVxKNzHPS5OqkObQfx/c2A0ELw/GOrq122XzQSFGIhGk
5W8WrF2AS1X5WAwt6CZPt3uxlvnbQp/YU691zcsy5P19jmX2zZXoPfDJ0n0JUunN8+0ngzp+J3sw
u41I8ZUI7pKTmtvxVwsi7MFts9sk8eWn1Bw5qFVGmIkx+RzmmtFOOy07Yx2X985hqK0aVMYg5tS8
c1NvlYHuPUYswyiPqpPxCwMa/0Xoptr1LEftWS5j8cttFnVhaoCFySH9NQ0Ug5uH3O7Ud6xV+257
TlcHhk5Wbm9CkbelzNKXdWJ7L5vj+gfhnbtqXga73loDg4K0G+w7B8yKG3SIIEbgLEBCNppYkbuK
ycelF11qb2vtNw9Lpz0P9c9oT24iTRQcDCccgrGYT6sh5Ym2erhlKzA5+z2mGKxJc4XE4xsdeShT
fi9S03tkTBDdlKwx0TXFwnus58k/Kpvw90LkyVs1y/ljXaN+21trhzwnht2YSQt6KvCtF3Y3+wDV
IXmtja49DYYY4bc7uPubXp1KJJ5v/j9wdjXGZzDx/sVpk36juqSFX7jCcYztCHHEyTZgiFmyH+L4
mPDc7rWVs0LCYDUPnLSxT9Y4JDetWfqUeZFbBMWcrpem5AAJk8Vvbl0E6TXgmsvRVvlItg1ztXI7
k4fAiv8KC8oYESZ6syl/pVFinppOz4eq850zKBZxzrqUVY3OG48ekdhPqZ2SpOICcJm5L5kANA0U
G+7XqDkOvcO+H+OGieEEBcUDszZSOSs3JTi2m+BwlVlPI8MgAUxM7v6yO2PYrlPt3s9Y/nzsWnmG
Jahpu4kgxaz6TnvDZR7EsZ4kUfUxMSA9GJhuNwnK2RqsoiViZHGLlMC7bIR4tMbS/0R/cS6xuzaQ
d2ZG8dHMpCab2hoPWG8ue6SR/K32faBAygMYOblORjJs6e6NPLfeSdHjoVgL2BwZj7DY8SymONVK
ZBCFabOAppXNr218nSEm8Wqc/MSkeFLT0j94/PbumsZIt62xLPtJDckvmu7sZbCS/N2bh/S3sCHd
X4XyCTIKI0ZE7rm6qEy2PDzFOm78JbIvjqyy7VqlkoBcHT0t48xKcEPZDdy+h1i7NFCdloUvGD6H
DRdSevBzw/nDI1gB5AJWNQ0+S4M8Dzcxsuh2srzWCKe8kqGKluW59aU+94nowbEC3mPktfrdnjL0
k65zvAb1ADaSnWueVpm6dGzIWbFXLxR7Rhb2iJGXMtN8NbWI6kMiyjynRxXebacn0QZ1OYgLLVex
X3Xp7zA2ihMJNcvnApTr05Wz5pvklClJ1G3SCEgEy/xh+avvbA3e3F3qkh1E41RtrdSabrtJsoRp
9dDqcu4Lb1vGpX7wYooQUwzDNoltGHasRx4nZXFXwEC4KGJRbkjN7C7T3M8nJnXlS2vP9BY5G4XM
eJ2dFNcbg4SioEsSEZpzQnR9DlV16VqG/HJd9nKZ4r30CvM15tq9gh4FKwYE8viBFsj5AaOF6dNH
fYGYBugya5qMEaALFclbxHwsUbVb4KYUZSCcxQ4pXtyPSZUGFE/VRnA9nVgrTg4zb+beL6qGQnHM
0/0CteYmo3/EwVbQIpVz4Z/sjrOMiXx8XBDA7g2sbzIw2rX5rIDhPMQ6EieyjsURNqW+RJYt72w7
676Lqp6yM6TBEUeCo9VBW53zmg+l/lBCyK+py/qdtmP2Zz29gCNkhHszCD8Vu3LpzTjA5DReONxR
TsDFHIcMV8LM5/EBQNBI9n1kCz4PXm23szHK/4xLT7DckFY4+Vq+OYVvXyO7C396Lku/3ICx86uD
QcwmMk85Pq6J64kAaQ6AqxpJY3Rs70bngzh24FC3EYnfJ6ZQ04flRsWuMVi/1WY2oxMoYxdpXIoR
GXC/QSQwPIeT1UGB8uuN08joz2xH/pZoifSnXiE2MzIxalS20YPHlgu4vj2A7MUa1W9ljdXB0sVw
UdUYU1vDo/2sM1tuK8as92JyKpazuk7eVgg1B9OVxjkZxvmWrqAhsEuhdiedDydq7iFmeIvRvg4k
6PCUL55x6EAk7QdgfGczHrMimERlwTGs8zvW3UA2p55j8VgBTmmQ0hkQB2VZ100wmxrqoE47RmNl
Y9VvHH9sLXOFHUunWDuwUEgY5AjWT1gvxMZeZQPDITVomVvPCrnnnRcf854TxERHomiB9QsXXv1T
5Kvy0UaPvW1LSKzAxewHy88y5g5FDG0bmiQjuWTLpwf6l/hAvRO2fKy4ADAepho1xJz7I3Wojzwp
8u910E2g8FmEA7NHVpzWQjwabBk95nadfsdVqW4Aja2/8+Gqetsz/D1dkW0LBLjZeWrxAiS96JuA
iq/Y7fS2NUfq3nJggEcZsdUJ1MS4KK3rl3fYm+wTM4Jjvt+lY77jqUYBzMp+k4pG7uiR6duyrFoo
5ar4lRVc3wtnTzPLj7Lpmbzk+Z7QWtaOCxvfSzcU5oH0LbmRHmkeBl8iXBtM7/e5O+mNn5fFbWc4
8TlzvfxxJpkUFd5RGXPDebwZEy2eUsLAozAplR22Av0+zbz0OS3L6bYwnavttkGPnzk+Hh05o9lU
8bpN4Ix7h85EwAUb03BwkqP9IxzPPY6iAoxkrGQx3Sx+HgU15//KwnnTb6oc2Wsz5egvQiwE2JC7
pQ8cdolJ22aWxHdGxngpK4fw2n5yYpMVL+m+OEwLX7CWRLf0BXIM28R4iww97ayoMg6IfdPBihLL
Csa1zU4ZciQXR+3Pr7M/5W8JxoRj3YjuUhBbcRada996FUtlYSF1sY2dODICZuy4Cau8T/OgcdL8
k0PV6R/lEJXpZgJKuTcll/GGmNzK+qq6GC4uELwdyHgd6lX2CGIjCU6An5vJ3HS6/vKgsKkgZ9yw
t601enamZvHvtMFihhintH+2yATwdwnlWxay+JVV+7FZbP4dYUknfuK/Mf9x0f03QBCqEVsD726j
PT/mxl3TN8kpHO8olfVvgSHnThgOqkvN15OwB3eqUvo6/uOvmry8C+GZWdBBNw/BuQ0Bi6pgQLlc
Yb7Z7XHGqXnjMCXjkxa2xYhfTRejs5NQw6y1ty2IsvKwRnmU31CszvkUkpThRvHx+oEVRhDxhd0w
JaODpqchiCBvPbR3JeJLa7tR9SistH6J2qZINm6X+NWGBQ9Wb5I66wp47Un7Ta01mFQY3dId5YBQ
wLwyR2Ie3YjmFfg0cO6kmyiClsRZjHClph+gALHBJbMyeoHjnE74dBx72jvmXE0nEHBxHcQkyRmf
NfrMoZOMtLmHx298PMr9qDKmA0HiNwZlX5naGTdePOiQ35NSe0YQ7u92MT1zSzZujrwg62LdC4nF
fe2SQW3StZN3K2MhVJQc8mXgNLHaaqW6m9nOnV/S7hkKVYZXycBagVhEOIoe8iVynvuyxmGSYGqy
bDFv3GlYTqXHcrHyr96PGvUw9DjCqPZVb4PSRr2raCxJBitiU+xNzykYMiVZVSJqR+POzGLWE1i/
w2dTTR98YN6uGzrrBAM03rdYrr+mRbPLZiGZ3UbupKID5e5sbks1th+op/oHnbf6SGPHfrJNq5NB
hq/qhpEO3ri859RuDHvddENMgY433C7AE8/zn1bN/qFGlEEbJ+viKzVXiv1exsm+66V5Ye+p3/SI
dFzKXuzvMx7sT5+0yzYcfUNtsqgZPllXy+8SLF1PPMrJbV/k5occay+orXm+yMhe7iDqOaAFpqXb
wKOiF2kX58kzeiPk5nD+FDpedyqrW+7e2nxe63XY8f2fQ8vJ5FlR3v4ofVWWXM8s3xpvGXiomFrz
q0VddePKOwH0Gn8becowugezVo9IBK4Ga7yL6qY+YJppf43YcG6MPtM3ykv+MIOKzgupDyJgzBm/
s5ujEtwsmVeEOs3hIJiZa/9q7HsFXBsS7iqhNyuGp12QTE7JmxDNDRqBf+okcPtdOU4UL4lXZ7iE
7Di+Ye1j/Z68ZGEKKVhRQVJ/6gF2nUvs59/2YJQfilEjodxp043hiAU+EExobjoekR1FdLodDcN/
4AvoA2ksort2UH04UODt5kVUG0D0yNdkchc+no+Y7ps8BvfZz5rsvjHq6tdkFCiga1Qz/4l0/VDQ
n6hwYrfM+qet/kqT++/d2P5feXL/9o//+7ku+d//k0C3/6lvf5U//b//pX+h1vFz/+u/e0W+/cs/
bCuNX+dh+OmWx5+e6eFfr4hXeP2b/79/+B8/f/2U56X5+cffftdDpa8/LUZHBB331x8dv//xN3ld
rf9f//Pn/9cfXt/AP/72hHko+Y//86dLf+OA/rd/7Z8AOsv7O7tHYJ89QuNMCBp4ev8JoBPO3xXD
ctZspfBcfMYVu3HJP/6GJPB3IV0pTY5qz/Ts65IjyOK//kw5f8fyd506m6ZryeuP+7+v7v6fM+B/
fiD//Xn9yy4zENp/GRbbDix7XI+mJ23Tl9dQCv78fzjxFTlMnj3i90wdbEGb2MQMYEPpcSmqXD18
yFk5SzAaVe+eUQrXvA3hNruoqzHRA7eWWB11dsqhLWkKu5mZjVILDZtVJOutUtngPbBN7Mc8oquO
o0c07G48VxkY5a1lghs5rCXtcG6rOD7JqREafy+52uAeHDWNTw52sagEAVVZfegach02wIKX/leB
4DtJgu/R/j12yjiZq6FfZyJAu8X5NPtcNz5b2r6M91BuwfoFaxst853Fdk+D3FupCCtSV+b6ZXIb
xw1bqVAx2Ctci7uyJu9hn2MTguIpDTt/lBTk5Vdv9Lj64soxH2wGR94JRmY/b6y5dquN5LwdOQKa
tj4UYzd6z8OVMk1tCDok35AHUhVfOFib7EAZMK3AWHVUkwjopKN/GWvNrrU1ri55PxZPTLZuNNem
aQdzsU7xrfBaELwhb69eGG76xnqa5lY3P5aX+DhL9FgDSiySmnR/fy0RIKiLhU9RYLMiIA950or8
geTYrPtMbDftb2HyeUZgOc1kHKnzM++PN/R6OAgq1P5nyV0mk3RdeaqwnY2TZUiqJk8UMa20ht/N
hX7NyWAGyHF9yGI+kj+zWTj2Jq1WTruoFjUfW1sqxUaVFo0f38GsISoTiHXmOLzBMcK3SKZHW6f8
IlJ2h69/n9CoOzaYa+t29IGtvRuDr/FxzXMKCBogK3PGTzULOHirJFPold3zur5322o7FX67X/v0
2YJKeJNPVv4aN7k+xhMgdp277wqn77eo82hGiRrfTS9uNlFME3d9cB+SPK9D5czxJqkngOolskvH
BDCe+UXMc3GfxbVrvVmxioYPQODFdGPLTgdcuFjjN31KWETgDY0aPFwuY4W1ty/88rmY6yv8m/tt
l43r+kD52+z4UPFqGTQ08I4Nm8eYvhznnp3zcmaRwhL2MZx9tBFA1aNv049RoPpTat6S4t6Z95Ph
RzG5I55jdBsTiZy5cdwQSkDt1lJw/AYtHeG3shkVy9s88+v1riAkUr6hfw8febHILe6ndAhrvZTW
vvaLcceXK/rgr8p91gxWE2gl2zxssVO1F79IOudkirT2Q9PsRv1oNGtO/XRN7SH51KxzvrM6Z9T8
nl5b8i8GEv707SGQeEfTKQ37YDTFlF7apanln840UY6xy6cMyaY2y64A8mEI1pmZpr7r+qbWh9Xo
y0dlqSwPsXFGjA86xorMTvssVEPfmeQAuJgklTuWONUWo/4wxgSfM4aiBjfJwKlx2zDjOQkIwgq/
Gr9PiBWGN9Nh5d7BrVbb3fnKNUhvu/o2fFfX/hb1yQ6lz+gs7AYjO+eLmV217R6pArJ1uR404OEk
iMmcIBmwQTjdyqku30d0XIa5nZ/fGHi87+ulNIoNPi8Hv0qjsEcUll29D7Jcf6JaOTfCSddwRKH7
rqU3buOayWvJSGmlbnrEwXYFJvKmBSJSZOwY2ef7EvFty4SDwFa8qfGJF2J4hI6b9dFtU7HHHDJt
UweKTlBi4/mYfQxqQVoa6e84moy3So3xneZnbnKnZ9SyWMujXXnFvsFzsW+jYTmzzVo+0yJOD32V
W/IUuf0fB2stMSV4+RhFrc0HA/r62q2wjG1qIf+MNMkNfjeHhYjFQz1fUzxQpafFc2ytqxfgEoz/
mNpy312MyAV4cDJo0mVGfINIXJwGp3PDKPXsV+VM87pfI8S9hGlrhiNC5mc9MtrYjBIjS+Ib7pYE
IC/fCnyzWA57a/7BTIsU4YxMdnGBv0Oib5/58suOssqIkP5LrLiD56lvrxj927THpeDZVbyxKrlc
iq6PPqeEefG5ANuzHYcCMcmTU3bHFMN94Nc8H9HP88++GVDKBOG2DGx4U0EVmww2oZOPaTiblsQd
i5J8aK5Dkol7Pt40+CvbvcviySM2JocD0U3eK5LALvHokTIQCfXsJH330ZnTsBOeQwHI5OmxUVa/
bYvZPIyucVqY1gaJ1TybWPduJ+VP0d3VX3zoskVgmSinMZw6e7khz/1KSdWHFIPBhKLatYdhqcwT
3jb7pRPpl2qbigje+AzYFJtkMdn6VTRUh9I3FSvIwx2GjOK5Ya90s4ixC4duTTYz9q1wTKOzrsE+
2YPuHoZiqG/89VoFWKwrfKRR757YlTEepx4Dg2a6fWcSL7SRuRF/+CmZ3W1J5Hxr2sYfgvbMOfTb
q/5ExaoeZpPJ6bFZ6jlYFL+FsMdvhjiSpediHUhTze58Nz3iAYg+IiHv3Sln0A8PdZulnXprjbQK
rZRZRKEvnSBCOCMo62ougzka5WjNXXddGmHZQ7QqeaWjZ8wUE8WGVnT045FKoe9PrW+YQWmOHCzW
dTUFrz4BoP46Rc+zX9s7Lr1vaUW4UB2XbKqmHPY4DuqbZqp2VdVl7WZE5GmOjeyww7aNSQZ3qu+q
XuH4xu944ED1z+B5jX1ZxvYrFZDhfLZ1N8bfs7OwZmAWVfuYF6aFdaXAqOGnRlUFURbpN1aYzWjT
OanfbmyvBnQ+GlgbG8Y3yIGBZ1OoHfCwzOWjWM3J/Sh8MX4lXumwdbDQjaTEhWwm7ZiMRcWfJkbY
pd80yp+c6/7WG5w3XHTZR0mk3k7U7RqmLp5CgCpxe2M1Y3pgdVtsRjNd0WXthANmYJZSuSZWrdkg
LJ1pEeGEWjNWm/Nz2Swe4+LRWLaZYdn7mrmoDOqkiHc1ZebrjKpt4Gi4HtsIlq4TDgJn/87tluU3
qhoDfn9Ma417LWr3V4Lwb3uuJLa2boGwNxWfY5SVNG2mM24iZ2RnqjPAfGe922+zRTXbqGnuZEaT
t1WeG4UqqeONgX9hCTqhynOkU15PfF3AmdazHU1tvCvxuJ8ZjsyBXy3VHumqbsCxuGKHbW7c4jk3
JD29LFqsIxyozGzjaTevctj2ZFWfrcij6U5pt5i359O3Dz/nid2v6sPL7fx9MUb1TresHzGD1SJg
hNTuoLF7b17HyvM4Xteshvp7LV3z0CK0bOLM9C54AcoLyWf9Dv9h8V1O0toPuTLJ1pwcls+xaMna
Kq+WjWRjO9mw6eM+fRxZGQz7xBC7aCrLF2l7K05QW7wlbvOCExjfW+uZ+zpbxx+J/SqcC/eHyUW+
H8l6x6LgY+dI4FExvnukTmBN301VidHDt0Onb717bAHJMVvd+NL5oH0Db2bQvprRJa/7KyYK3jxf
APApbNI8dnya1qnv6aH7YSjflFVi6asIVR0x0HxNVJGHZPH4xvVS5C+9XZHPAc3ntp6wyLHlWzz3
GasRGEAbth2M2XD3em4oTd1qSe4wEQ9BITIWOiJX23lYadxyOf0ePvuBdUPcn/JPldrDsVgpMAJA
me52crFwws5yBQMzdhAxpE3FsCW3wzk2+UrVUHWM431DqmNnlV22rRB9ehbiu8g4ed6a4cmevWHf
60i+sMyU48YQjd7U6FIMmCOp3g3Z2X9sZym+ZDtMl9TXVIoEZXwuEt/RWvZRTR6ECX5R91Xzy5Je
eRLkcQYOitl8tTygZ1lRs2mZ9I4PZUFWEgrnGlPT9feFnNTtWDIeFGZOrkhR6kdXSPtWm4Jnu68W
ll9ITmMUGaUTi6MD1oNiqNKTI1ezCwqz40nE6Vi5m1lnQ35pMzmEQ1P2LMVNV58/y0eBl5QErClZ
FJvITdYzy0auecGly/C2WiSLEu4iJEPu1qIL5Imdbv3BzZ/ndeLYMq42IyS2zD0kjAsesSsvh7bO
VUZCeupGG43E8jI1Jm3HlM0iZIYHUmJwBf6NPsnF/Db0y6WTFS4TAiKLhCLbxPecXBeMvMK+t6LR
2Lexcn7bcsJcBgd6uPc4h49qybPzXK7xl9uXXn+MzVi6W9xW3XZSRKsG4Gc4tJCPScL3s6u7Kyu6
9cauWe8JrJ69Oh8n14eReVSBhdM9x3PPV7GmcAwS14Yp4uly60RRdjQ45d7iwU6/xkykuAWy8b0j
E+9uUJxPwrmullmYV3BPJsbdsA7xnccRr8JI1ngFfetawk6LGS70BndGzUJKghy1zewEZU0Ly7xN
2TK7xSTMRiI15XZpHfV7rGsmilVmm1FQZFF3xyCAgP+oVWdPOdVzhcnkw2UjKw8bpXF1z41uHpvG
N3dtVRQ3i6nNTyeP+22VRc7R1B0bgdw/0bdqdIspMpqePKubHnATqTxQvr/ozSztmO+mneIxN9Ue
9e7qt2z9l3ysUQOMcToo7Q5vKve6HU9E82mbg3lcVJT/Xio3O7ep5510X0/7xlhUMJmVfWodHNYb
RI23hHSQY6fH5WmJjOzH0VkRklA23LQ1j+OACeC3HbOkqEmounXKOX8UHIxcPkCQMALOBN5JFnza
eu5/1X7jP6SRGe3k7PdbZshHWDDDmfFwfKqw2YjA41cQVlXRPnmqjD61bsuLbDoa7mlIz6TkcJkb
Sb7ckj3WGNI+FBGMnqBPrYzBdmlbn3YUlTeO0TfnzIrFtrXqp36lckGgF/XOt7LU2XGGM31qsyXd
T0WUnkQ8MOwfUptF46krXtXaT1YYr1zSblXUG7ekJ+QML8WDH8v+rWpR90OnXiaq+OG66iWimOCi
mOngQxw7dcNl26xuYFUJzTXqCZU1Elgwe6ZzYHQrKzalbdCabjfj1elq9T7M/fTS4P6xQ/Y3GETG
LW5XgnMVo4ds9o+aiZJ/s6xtmn2ttev7h6yl0J/8MreOSuXtvDNp9MCitdl30Y/uJjL76X6sFD7p
sfX+mF42fvRpYfY38+oN2V0tbPQkj2qfxW2iegN3ib506xjLc2nomNmTxHCRt1P8ZnRVc0LmBoID
d3TfprPDqEjGpn20MNi7odnFwArnzlaBWdqpEWItZfor48W5Arm76oR3mp23qfWnczVUJqYHFLgc
BIBFLk/Us+JVt/Y3s6t2H+V1Nm0LMJAsaFJRhcShG5vcKMwfB+fupqhNuYVRXxIPKthVAT9LSve2
Kynkj40zjXwt8PCx6dcxo2QZGemUK7NgP2Q04mAxBSZBs2mx6SuMFsXgjod1thekEq8Qr4MW9mnI
yixM6S0R7ifjt9mXCZ0vWwR4aeanJEvVmRLV2iBOueFMBPqtkaXZgyjYuWVv1Qq8rnIvg6HmJ1dX
+S1vk1bMKPMPh7O+3xDQ1SGXl2WOAq3ljVGv8b4eHVA6PVzqwGNetV3tZbm0uq1d/K0cK2GdpenO
rrvs0WHhKUz7qvC3yaKkGdJ0FfcOjrA+nKPaNi/CjZAFcwEdiWpgttzTsCar+chsfkR0a/VS3CB1
8A7zVOKHSGeigljWtAzrqWv6Or43mDDQufFYXb1dMk+U86PKdai+hriE+ovRq2XCqj22poPOadf6
NfU4Ow5DDjxzCLwon6N3bQ/ef7J3Jkt2W2l3fZUKjw0azQHOwcSDC9wuO2ZLMjlBJMlM9H2PZ/PM
L+YFiZKYVyym5bAjfkf8VaUKRUhJJO5Fc8639167QZupnUDbm/kQ9a5P/DEK91kiU/u6ZTsujoGk
0cJLcBOSb3JHNziP8L4vW0V21nmOOlte0JeiXsakS9zPk8KIkOFB4skEd89ymoshyOU1eweRPKTu
6HQbUnNxexQlIdhdRD5MXQbsbIMbO7CCEqocw4LjMvKU3C1oFaRww9z+VrBbrvH9JcmmNHg1b2Kr
yJPBMyR72wmxAnKRTzAkMLaBlPzzAay0dQPrCC895jqMThy72zlycY1t2A/duQCtHO/GnPfMbT2S
P9rFqZkHe9DpnX05tDTBn5PBm8XBTgMrOjAhyuV5Vgqj31uo5gkGqJ6OpVuNkIjrYx/WlK840XDP
mHAejqHb0kw1a8SpiWul0bxPlNS1HdJakR+61tS0a8JVbr7HqQ8xAVe0WaJ+T05wkaH4sUpmI6U/
OLrh8Mwtkt5ivZWACUgl+8RrdyF46S8deUPvvyJ4YTaeJIbhpRXNJkxleMSPI4WXukP13p5rAgXB
7KTaBru6+jAqW7oE+fXpgqlW8rnUFY572BqD37Ji31GRKnwty+St25fSSyruGFZ/ERNZKakBnWZA
j1OMN3hAfjHNK1y2N4Q0PjCzHJl0htUtE+UYxCrpxKxf14BztZfc1M2Wbrj20EPd8/VSdbdZnBc7
rrNPahE4Jqh+8CIMGgcFEeCxsLv+yFjY+ZCTvvJcds0T4I2EqQgTll1GRtCbuuIbINqHSeXddmjU
Jy7CdqOSjLsD3OhmcFKm+C7uWVZhpE0jajuJ6pp8EqTmI56tXgQZpVlYgQwJUnKCr9gbO63ZdYIE
Q00wah9NrXaQAzpiJ1iSFZ27evT3rSWdLUbv3KvshRPP0U0NF0MrQ3Lj2m7rwBtEKgBTAEtl6Yx/
8mi3A/np2KTeQkGUYFcv3K0im/bUWpHa2Xxmfpq2xux6Mhos/XJpluQQZfJcG9rwQD4n3wotmne1
md22yn6KnQwXYM4z/yZUgbEf9DA9OqOg+2GuzPsudaqXWTkIkezUmg0Px+w6oxEyrAmZb1RV9pe4
uOpHgeHC01eXFwt/AiwVh/s8Cp3NlF2QvuA+Ow/jenohUEA0nDxFhg0yHfZBZThfomS4GJYpo0S+
Cz8OFaF8tiDyqxUk8ouexwwy+XQ/SdCdm6GN4jt8VDE2TQOnkoFzvkEz8piiFdvcGhhADYPrKS1s
dlwlYqdX0UendEEBd0at82Crx8Sjyju81XqnOrRO/CzSwjnG9fyebNKA0VE+GEVU+aTbqq1dk+4U
/UBodApeBDEh4JW5+lKSOvVw+VzXZv5triyHobOofHw4H3ui7xtDCsOPRpbwWlcH54NsqmuZT0+s
8zWvyOBirEMbMg9peB2TVPcd+mE7X8r+hkUZERq4I1Xg8kaakusMPWfDqmUkIRgVnxCWG5j0wui2
VVzVd2kHRBXCzJTdLuV8Y/RLwE6u17eLNlbHvA81wt8FpohAN/w5i0lWWukdjAgcC7XbICRrowEL
t62ehlS/XTrrFiDHw5ymB6dACRVdCeKkKc+T3DnALQ8Pdcp1lVjjY2FMyyUZ37NgGpatY4lgI6JK
7DErdOeUBJbYWNR0ZtgMgUYWu8faBPYNOXzaGLFt7KkGCK9igjNhrYzn2u1Y30llroNhBSKudvqj
tJqvcYOeVTP6OpO1pH2FYHuZIZyYnZvt9JoFWCLc/YDKRsgAIwENIqNnts4nnqvDY1+NZyIbgmOc
og1bfeIM274W5BrBaWDaL8/mDLSEHZEw5+VvFYxmDXv0OnOw3ispU7pXrc7O2VaJ4oztXBH5BvcL
tEIM9edWEDhXlsNlWy3xdHCtfPaXIftY6Qnv2SYwHnQQEYh/M0J35xb4mzEBzHljY5wrHprQ+RQ2
XJlp3E1+hrFmQ+r2Y24uwuPLWrdx2NI2cTYzI4tblGy2tR+NzPi6JqF9/Mns24ST71kf5NshLuwL
UfQa4TzS9oZZgm8cZektUflAaCU9YEfulWcw3cOk0ppnDmklBi91+HGBObuvp76lrtBC2iN67sWR
kz8OCIrbRpsnPt1cUVGP+sZuMsFz1rYjLTRas2yskBSXl2OoZHfK+mOFOBLSyyIehhXXMY/2s5GJ
8CZQxUWfBvUHA/+rJ0PG2ZDBuSlVXRykgQVpY0lt2uqh7fC470GVNjF75a4TPoohDTHFGF/0udOf
MTJ8P3VR701F1t7MSWKf8x0Wz2JJCNulBbsWqsgeRN+3kDSy9D4qWYBsFpuNAVHJ8es6MX7ROpbX
AMTLB3PWY79nc8UgBSnJz7NoJCRh4YaZDW0Ul03FFXuUwv48MVg+wnMohaeNWdtsu2nSLwe3rHcO
OqKfG9OXyNTcxe+1Jki2AWYnUo2pRve4WRDr3JMvtc6mpOk+EqCqzkuaEr1YRdUNQnfhpRr23XSd
rHl6PLqYXGLtiXkG62kt3bP7MS5NLI8PAODmnbUUXK51/E3N0D+YUd0YhXtD3lHxIAomxxMLjKOk
XkLfAKuGnxizg0iibtg02J9YkdSmr1fqa5x0JPWQJ4JtGzt1yNqpSXEMiizBj1hV3aaZQwbEDqYo
G1FtK0TMuQmj9MlbkPTuRbsb4p5J0YQduysdB9W5qcbdvJg8gpLMHHbVPM87yPP6oRBqQvHQihd9
jmNG8fp8HreG9p5HtbOfZ97LrF013ymc6Iy5BCAKwMU3P5gNvsv5P8r3r1lktmOzmnEt4Uh488IQ
8oRJhiNn1CzIRTibhgO7tV0698AOiLxsfn2g1yYBZShLxyFgGIYusFya8gQ5GIz2mMqAjUhjAXE4
y53YnM5nCjd1/9cHeo20hPCEI8KShrAtQ7cJ8pwg9QI1j0mVF4RlUFYlDh6J7Q25JXgcSpaSPuSJ
dtngvY7uDXxOwxsA5hNo7m/HN5mrmJYpbdpZThFyY61cVl5uvI0LjY7YgLGsWMvU1Y2IpFXslCbd
6hNeimS41CGUU+dRMXUQtR34iOsaVCC30t1Lo+vb70TD/9vumsv4KzOk8qU7tdfg4vkKP7OB99P9
9/+PPDiudIS9lh7/ex+OX6bfyn/9t3/dP6XPrKPyV2acP3/+d0OOYRnvlLQM1xWOqVzd+cuQs/4T
FHFTF8qyXCW4Db57ciz5zuTBCViRkYe0cCj8aclZ/xFLXqGw95i2xR/4jxw5K+LvL3iDVJbAqmUK
W+HlZsumTni1DKgXanKz8ibMXxLxMDGTbfDfScnuHppS2YAfjyoPHDZ0t2hTBG9175zcA3//DU4w
EhFeSctt+A0I+GyyZdq0iKPsXv3xcj7aQERUfRP3n9d0UQdM09W+/fbV/aPr/H/vIsZoxv9+eZ3/
2z/oP6LZzODL/vcX+d1z8Rw+Za98ZutP/H5Za4bxjleBjp8J/cQGHcJD+nejmWbId7bJ9bw+vS1H
J4Tx54WNCc1By0XycnRXOagJf17YhvnOMoTL89AxDVuZ9Hj8A6vZa+q0vT5LHVuXjilYnq6O9tc+
szIAjDrnwY0Ta8Ynp7GyB24lumwNIkpAjvCzfynZzb/xQH/94vr9qISoudv5ADAurL/VD+42htzk
9lhQILmDtpvz+K5mC/ZGC8RPD+JahsMUQhmWOjm1Gi+CCjt1k4ZCfJpl096nYc244Icv+ycv+9dA
299PZXX98bFwGF2enEqvgrrphbrJ+ygzcSSE4obkaXSBnnClF/INBunJ0uK3r0saOlcUPnDLPO1S
NOUYIXVgdcsD94Kh3Z1ZG/kVbLg3q51ePe++n9ZfB7JOnndO4Zo9+vTNmDVsO3FRbvQG+fjXn93P
Lr71qY11kvEIJszXl4EDuyGnTvYmD5R7y7+EW2Mal4WWBZouZzeBzyKcMPJ/fdSTeqbv5yZNw+WG
dLBynhw2oyhtjjJ1E462uuzTiVH4ElxgR2vPa1zmfhDZFmQgFypq48LzgpX00VYrbtLKQ7iJDtMt
C9FvLRIU5+hwML7gMgX0gLBGeuP6+ulnxKjbUjjWcRWeXF8zAV8iqc5NyAhwZ6UpmzgFh48BuopJ
+S3udaQb8vDrj+gnt47Clc0lpiuoNaef0NxHEcg682Yi2XdmNiPjPUTkf35/Kiy4husoHo3ytPui
0RqYgL1+4+aUuJuBgrzQ9Gr76zNBcfvblSyF5BA8geW6wDj5tqsoTBoG0BfTMqDRNeRdPrn4yMuz
RuWq9GNFmmeVpGWPfcnoky2iysCMoraM/jDrev2CEzdg45IXw7hppajUZizcRKJNwIbxkyYKLhhu
K9cfywmLLQFK5xZ9MANa4VrB9ZIU7IHqqIOp4bpx9SAd0AqNyIFtDYTiXqIBcycFiAr1ytasFsvB
MqF2mVplfZwwrEI6M7vkvkN59VQujKPuOla3DXUoc2zm4tb0HdMhvATrlDe/2YOZ0UbrpppUQGi4
jNMn20ji1YoHT8srpWPsYcZaDwHmA7UBqGbdNlZtTTukbQJ9jdHkN8ALlwWrbWWZm3nEmrNp2W98
Zqw0A6usC3C+2BHyxqthGOReOcf8K6g/3bOA0a+hLHTa17A3YSoliTiqopOJb4+2PXiq0SJ4KMo9
mnh73COylis8brHw3IFPkR/LOerudYup6C4suuCIGWvUvKpFWcaGGdHHgAY0RnRWGkPpIzCmLypk
TEK3kGGG2xiMSAkhJLYYc/Aom+Gm2Yz4wrbRnpHUsD41PBsOBEESeRb0YlQ7nMjmZ0rM42mTQ/aA
elBrFklFFa0z265w7yzqha/pk6qvypwjeEkqs/sicVywSpgWH3i3hHv+dOAfCpXpUWljf6FUxty5
Jq19vQytTUTbDZ8itClcp6DjjL3TTOmnAqUmYe5vD5iqxNRfxKod0q05VE3mRUs1IgcwSq38XBK9
8iOQnz40FqwtleMAd5ZqdQzSJFE8xcZAnYmlkZneGMtYfcG5IGm+mO3yynBEh+gLy5BgjhtZcFMJ
qPL1Lmn41R4mmHSiqDATrJzNr1jOe3dDloNt37R6U6seV8hCFUSykUIFi1fWo1X7OBOCK3DWZnZJ
D8M6/7XHcvQVuMY7whrdBSKr9cKC35mvQYCP5yammys4oRgni96chZ8WObD8bI7AKZAXzvJNQXde
ty8I42HtGgM8y4m9ZCCxBFNgJuINA5whx4nmLV2v3/ISBB1d6wChPUJgZuAzNyGPNYNiZF+qR/Jl
VIXeb+qB9IbW6tw3AGn0mPcL+jaMXR2Pa2D109d4MsQDBuL288j8407iPUm9IXFmxzO13noa6zl7
IIFq36SgDr+4U64GPxZu2/iYc6GJwkzJj24eTVf1xK23x5NZHvu81CaPc62+xLjp+eCVnX/R9SB8
5DdAMmZHjWRcLPJsMPOaxbxRup/dzApsUsCNQw4UYAp8lqWfH4OiWzPZfLZEf0Kssr7UdAJBqd58
jsVCiUoB6+B55mtIGDwWw71hJuVXJJfgURUK2E+JNguozRAfJksgzqWk5N4n+MDg8RMfx4VTlhA3
TcGbEGE7ma6VZoNc0gjxPwZaFF2arRnh5tMC0KMSnpqD1LI0IzpWbbEtoYCj8LVQ2g+lGIZ7PVuv
wUnvP0xtAnmJKDERaSOG3LjpphorBUzD8YOB5HSDAzlLkZDbLibZ35OAxqqMW70Yh+gSOzf7eonU
NTNgGwjhpwHUPw8dw4CubcfGCw4jgl2Y6THAz02LNMULLAZGa5rjdVeF2c1YznT1xrZmXDis2PHh
D52lb3vbrMmpamsoos0KkmnlOGQ3Kde9QpqvVmhuJxAkCb4h5pOLejBCUYizIRnT44BXWV1OPMmr
z3nf0EXlCTPGFgzuyuAJVJeF60pcATbwItU0YbsxeRwX3aYabcS/DYLUaN3ZeYM5rUT7uOoaAYN1
1izYyxrDMPNMgyPXXsY0Aeg7W+uTL0SsCVMgINOtuN4U00a6quJ6AGi1vuvChqemOdLDNVJgSGJJ
muckluRLUfau2OLexclrjVXoCTga+J8FBrNxCCAY2/Ggn2tFYk4b3Qqdx8bO5gtRoc5t9MUZCq9n
Qv1tSLUWmSVw7R29XAvhrkSPP/fI1tc6osQzNEHjmVW4WDYgxvjmKwL247EPwijxtbLNpi2YR3FT
mTRfbq3SRPn5AB9Av6/nOsn8am7D+FBjWetQu+NU94g9s9jVyDPSBVPl8O26KbPDnWSg+M2eEgOg
jGzS6eDYwk68CT3P9DCH6tMBjGWqbYEkyyuaY0JJ2iNLjO0MpGLwdBd/6hYMU2Z5Qy7qj0nSyclH
EMg/BrqakYpkAicycLl6fA1ScLqB6MmFJZwaNDmxaUduhBUFQMengWRiUThP0zoN3QYmSRZPpMht
nhtiVUEN74LMQwwlmDIJYE+bqaO4gsxHWmlbHfI7fsi+d7gS9QlhWUVZ8NWahNh0sMLIIgeAgzfA
Tupux8ojC7azGUREHFxAXJ50AcJ4Aj8SQKB8Ra8CNMQplg4LDEh01MFAuDaRv8Y4HGsPoAZuApnS
aOezTU3F6uyG0Z6QgQCW0cBUv9TNCVWlNUaFytbiRPCcTMH/joPC0S7W1s/obOJN4G6RoBJ4B21p
fZQszI5Yp/PB7zSn+cREOCfuoc+kI+xUKhzjYdwGHkS4xr3PiXoU1XtwHgimOXLGzZIb8rNZj0O1
CVxIDDMw5ZDvhGk37yCI+iyYRsT5DVhMzmyx2DmQAp+193jYDRgVrZVgArUc1g3WOOR8nAHsrB1p
VCP3eBn1iVfjsquRuAUl1K01EiiRJGZGv7EC42XqrR6wNVVWbE0MU+1NfE7TdUxMZtqxcY8W7MtT
pR1GwuZ3jmb15LfnUWoevinJD7UENoazxtb16IFKhZQpub0gtTd0Rixezzuk2GVd0+MN5sYQfqV3
vNTaJlbx10HNWMYQ/QKz2o4GlJp9PYS1KDdubUl3Y9JjOaW7nnxb+n5O0otyosZ9CEsgiBPWRVRq
2jFDD9QExhSRhNVzyweNNQy8AkisvrBLL9amCulC2PBRrX42LvrKSbDMslDpPZbAPcSpvKK2ccGV
i5G3W5z3GBmQXfNgyR7SxSVSCWweryZbLhHtcXza4MEj7X6y8dKd584wdMcqcVOanLI4+dSzgc2O
vy3z/x8Mp95Xz8Vd1zw/d5dP1emM6j/k9An54BfTp/i5aZ7+dfFcFs+vR1D82B8jKP0duUUsX8I1
lDKttSTtjxGU9c7SQYK5jJkcRqWrhPB9tuq+c/kPugJjz+9JyO9pR7KO6+TJVbAhpYsMbf+TCdTp
SIOkI+MTNuLrNJnf70TEaOau4EpSxx4r/NOcCzz7add3X7iWyt+vklc52B+FmdNtLYdi4sRO2pAm
Yy9r/VV+GDu1tIDUdT0dsaFhq1AuRli7U29s2H9+EGk6kiw49/XJ+ZiVye4jnkBukaOzzXjcamCZ
3zjITz40JuU2ozPB3c0M7/WZ8FhSS52PR864++bYKF+laY03kP+Cf9QyZeOM5S9hMGc0HNSs085X
6vnGKBjLY8IuGFZXSE2HV+Ec93+4an8yRjv91H4/jGKsRehVV9bJCXXO6FYyrI4x1Pj7PmoCT9eL
f9Yvtp6LIyxG9S7vfs7ldFaXkISZ5hEjVT5C4aEPmah/SyeBn/JbHWeQ6Gf/9KwI8pqM6RhyIN/+
bVzXYobopXUAjZd7XcE6l+qGt0Yc60fzlzTx+1lxa0vpSttkvXoyqiMTx1Awtw5DLJij2HWw0UfM
WQJqto/Y+tY39dPDMdBmNC0Fu7aTmygrAlufAwpYGe5cxjWKO333zZXVR8nOcdLi9tcfofmT42F1
NR3H4iNEezzRPRYIZT1krEM2j8XnEsfNl6oHpchyanXOpzjFgDjlKr2md8ZhccBKwlndKs2DHqqQ
gBS0NnxoRSYfwdTO+GrCCbvuhNn9Oq4FPe3RPC6PbV7n7aZqo/aQ4iGXG5babkm8xczGyM/sOgIa
ySRn9Hhi5s+/PsnT25kJPE8/C/4Iu2Du6BPFmDVmwAK8J1nR2nu2+M1lbipxgOURv1G4+PdPU/Lk
43nP4oQv8G+SMatfPZuhoYUUW2pWKMmOzcMzCw3bG7qleqtj/mdnxmF003AU8vHpHZDRw9JWYXMo
Ytn62CnnPZyT8YCvML3/9Wf49ycIZ4aoiByISmyfatRT0iYOpVsHh1QcgYqSahdqmt+YWP/kIOsj
nZQ3rxBeECdfVI+xa07gnFkQhPcEU+nhGnNj9+sz+clnZht8XqZjWZAATh9TJgVgRi/zw9CRa0px
tW6SMBwxA9r1GyPYnx6JA9iIpDoPqPV0f3gh4hdVlob3KVFNfJEwsNuVZVFtueKt978+p599cCYE
WP7Lhc4T+PWR2OKbFJjkh9mEwBrmoAZjGfVvvN9/djqmMoA9A/VShn1yOrGd1nor08NYKKzkttPu
ITHxTil6cf1/cDqsVbAUmMy6Tk9nzEMSz3N20Nx43pejFTNQxOj964Ocjv55KnAmRE3Y23O7n47+
HYAvwuqSA27+J3BR82Ul++pyBO95W2B+/mZUU/WGvvTTQ7LHZkWxGpNPNTPsrjbjgoR27TrykjAq
dvpo5AenmYvDPMMZpsoiL984T1OczugZzrvswnhZAg2zSSC9vjowKQLza7J96xih2g7OqH9ty5j8
OsRyRomEQ6HmdHNnwjSqukdLb5IvLrMFoEVWiVWKpa1+hWl8fD+PKbCxwCmbM2dad5xKJYWneATp
hOFh8m1wowY7KsmwnUZp685e2rg0PdWVreSKABZX7Eyb/joZyiHeGQyC2lvy2gqQQ63r0oez1rED
C8y8YzCcDtGTTUeFDohCaDQDcNEIz0F8fG82RvIS224Nk27m494SRivvScRV1W4wWx1LeToe9KUz
oQk6gZi9GUiN5RcjbWZtzUfiSSMfzyxzkfXGwPYdbtscOIZBcCaGttCqq9JIgkeKIujdyw1YrJRs
Bi+1sFuxn9Ju/pT1QnY+RjVFHLZOwmcmOgUdZT00HHIYMt2FoTGkfky+/0KVHSEz+FMDdD+K5xw/
zKe6PrgV9ONNVdPeQ22bbPlaKKOirryeeZTXyTCPfspA0/YyIakWTIjzm16p7DHCBb+IT4zE2VAz
/shfInLHV4xnqswLLICWdU3PIFVc8K1x4UIxgeZjfBMh1WybrHWGRz00qmVrCHO6bLNOUFdF6POb
NlcU1AUg3am5j3JIY3qS1efA2SnFmUeYiDhRi845hHNfFn7pdslKjLIj6hCyYr7thdM/MkrvvgTc
Zi2lBaFOSHNphvsENshtVAUjKfI+YVl9mFmcxj5ZbThusO5sdcEoKE4Oc5unNwu8XutyiUYmS6Sh
yj0YZ7bSiyPVvqnqe0crswAEJG++CigIWS57RPjB0dzvqc6QYNe4426hm4aNZ0HvOOtUmn6YyYF+
zsLcuFTTFH5kMzCl2zm2Z4SOgUAO/Fid1EfatteceTJtAj2eIZUuVGLATKaOD+JCxzankg0dd2bi
ujoXZ9d+meFvDf4UUVcF+8CJn1i42d+YtpJSB1sxL56oyirHm5tyu+c2yfuNMU7ZS1jRPUiiLzOl
n3R59ITvvzSOQ2UH8UOlkbhYfZAkp8auS9d6qCa5s8fc6jyNjSbZPegClMfweGkZyY+F7qko1JiM
2voCp9VkWlLT03aswqKe/D4wJiKdotH2rI1wHPdDpH2wJOFpP+jpHKKvo0ZxD5tuXjCABdXnaHAp
S4n1ft4TRSGbHyGlZxtFita4AVgAIS5SpP4dA5Hp4ExlAzV2ztSHrM6hGBYRIU5wE0Tkts6Quh8Q
J6fKh9hhkjaEIlB5NiJMh3c3yx8qyU9tCFvTyoN2KCbc+VH+NZ3m+C6LFxs+88hNf1VJmWc+kp94
yejqhPiExsb/5zjwUZFt8MUu30WInU4R2aGejscKjJDgK/yHECALWSJGrl2Zgbt0WsKbGUSPfEOh
DDkmAa//K8vVbqJYhOyI18zmTONfEDaYLCM7Gz/AYhc2kZp8KBnmY4kHrQWhX67qSGSicOEvjC4d
s+3+cyYD3+o3/JTB8uUXM5kyf8riV2Y3lr9/jGNs450wLJv5ic0ySEfY/2MaI3QgUi7bUsmb18YO
gVT9fRiDi2gdJlguV6zL362jiz/YU8Y7dg06vCqcLrw8eU39k3HM64WaRI/H58lCzVpnMeRO+R1+
XBIGudm7mqZMHnSD+aBSAB0CjOjjDx/IT7b763Lvrz3r96NYFrsdF2qWODUYmHHSBgG1A1QRJu2F
hvJLPQ4UYQIjFbftLO9+fTx0gldH5PHJ/EsKPBQm/j1Mg+sS5IelbpB2iADoziTx0Sg63oEzfUob
IlCUVUQ58SjKkPS6D+vNSL6EUXpLTvYsxuyhUoxQ+LBpY8Vdd4NnP1dnwpiEuxOCpjW1TyE9mSbQ
xyKF5zd0GvhGL46TsQO5RFKvi31NgOmiuY4QJbBXuk5xVWzGSuthbnSxkWBrnZdeGANm3l5SdCYr
3s/jeTOk8wiJshoGkupcIZizch07BVA63UJo8DMUCbms8ywomo9NkQNs9EmZCDZ3k65rJNxtYEdO
jWorZWNAEYlV7h6wuIdIuVFaWMEnex675YOsjQz9YGrJMB/A//HveU0H93evi3pNoXRgsMhIw50p
yVQBzpon3bcx16vK0wM2YIBJS5kCUrYpO7QJ7JJNJ8rP0s/XG+bwJpDTDIrmxiSOO9HO6Mau6SlN
EM4h6dGAfwRyaSqUaCjCDSDtWI/O8n7QXNLinDic5rhs8vMc/vJHQpu1cwyZLRNiqBajRCG3oQR8
bkM9b4+2q2aT12GTm+XLnHTN/Up6NI8arz3KDSBCNP5cWxE6NLo0RW+JHWr3GQEXnARFWPTbdSmT
fIM/4TSeo2tS3/OZAxhHJCYvXQWVG30dKea1nouSlQBKarfA0DaTwsrPOywkmr+wKbYEcpAY1JcU
Bx48yZhGmZ0w8zmFg14go2uoKeXkXqDtSSqxkGKC80lMQ35bLZpWkksA/5qu2JMKhweEEi27sKai
7+/Wla0DDLKHSTJDmvktCJvqV9moj9Z5SeMgUjeJWyJyWUqCYQNWobJA/5CKXDazOQ7C4i2vxxSC
tG7gnDs0QtHtGkYVo3/IDlV5riVgSTPeSnbXHY0ZnZlhQZaXYjuNvVM1WxHGwJVItZsVIhT9C7QW
hs3ULo/uYGFjwSsrkOnztOW93TVrFSUu+cS9tsradK+asKtWDoxKczoLrLi/ohnAMu5Fg6rDTIvu
laMWLOweHR1UkYPmGdF7HG6LgaVBCd8jyIoraG55fDnEMx0QizWDeAGIh13jcgjFSIAga9D4SAzD
6cqYQizVfKyJhDtnidMt8xUv/0ihwlaO4Y9tP/TowuGyrCvGmoiXsY+bNpaHyqic5pFFfTveoJdT
XuUDTC+GOxa1AgaxrtUl2daoz9LPpZ3kHVk5YFYPCTQw4tQ1SU14Ab2lA22FzpuYae8BPc3r5XYc
JmrTUKF6FlbDnciF1lR3s0tBj3vFM4v1igcAPcx6OGUuC/TzupJzo77A/Ozs5ViYyIL3PQkSbb4j
Ui+qDR2h1uSzG8KQskkGGSbbGnQfYbTSbep2KxMnWU1NBGtpeo2cyPEGoxotepJ4lNKJC9GVvdfM
xUeprJa7koKaVIf6jwZehTuSikGzl20nddg/iZacLVqhaVur7RQcHIxT2mHqwgyXSKLFQNo1va+O
Dg8O40GjG5Sq3yymrqBXMhBnaVc15/CagPKRVAThJTX2N+wqBF2D/kyGSyNlTTCPkqjSSsKBFEuz
KrkUHbJ/TB7htoH3Oh9md0DndwvVjAEQpzyIyHWPIDn6N7aur9+WvFWYBDJQtvDOImaRx3j9VnFM
YDg4DKON1SO2A7HqkS8yZ4k//vr99dPjMNFgOogtD+X69XF47esd+bwViFsR2YQdPdwlZeO+ISv8
7TDrSxIvpsXShL/RT16SREeWkmhmRNcaEe6DYNHoZ/mo5t2vT+f1fn/92Bg3oQbie7bXOdrJcYJS
htPiAJGxlgmqHAMa9EU8J34hacPAY6VvSjHrT9RJjG98Y69nRL8dmrXAaj62+NQc5+QbK/WZED0g
P5AUQbbFuZHtCNDrOx3zkP/rs/zbp4mgZloCrUkxCwfj+fpLy1eR31AcSkt7+3GkL+RilKN644T+
/lmuJ2Iiw0kWgOyyXx+lZwfTSmuh3Gpc2pq3GntMPcjtT0LQo6xK9snFnESHgV3L71/jf6qu/4U1
4g/f9QqwfQWYvf+f/4P6h/n5leK6/sjviqsQ75hCOizhpc5aHo7PH0t8035HfomnBUqXpfClsjD+
vsQX4GVZt6HDmqxPhSEQOr4v8S2bPw+hh0Et94xYEzD/wPJ/svZm7esgpqxHZ9PAIU/uAOn2rQO6
jkB+lTz20XgxZO55jissn0Y2NX/ue362zP/tdvphof/bwRR/GOezem9P7/S0J2Rd1Hg+u1LLlzs4
CEZ11hIxjzZ9R9/zxoS+Z1xGtpu8kHsvKHDFl8iMq8VJAVUDhHiUI+dtlNEH1Y0Ga9U+QqVI2muz
tlWBsFCyloICwhqhbnNnOjfroEMGwLl3acVZXb5Po868sNu1pKBgNz37I/299Xlkz2G9YxMCTIAU
ajj7Zse+HeylTnu9kTTLlpXoUvhTk60/ZJs0WorABr2FPt1d0xMHcowNOzMbQEzAOOHC5Tw1YYBT
Y2YO7+ew50/qpmJIPKfKq0c3VSzDS5BVGERaWYNWGCI+iqRvreukDImAV+mIfc1pFjoeCEX03mhm
UPZAhJK1HvQEj3DHC0ejzGTSjzxhS2pfunGMsb/oIq33hVMa+cVQMUMQAA90iXyw0Lt5NF24QeRp
e3vdeKyRStVSkLGPlhIXkzFq0P5oujNIMeiJiwDW9uGHce7Jp0KtFB95u4sNeErty1owaxjaDdFJ
8PQmvymECQapLd6lMQ6YIbarn1PgCbHG9U/CpOez1cFIqeQ+Hvut0ArDy4y28/sIx43T2Vfov7eh
s8bkg+6D+78IO4/l2JWr6T5RRQAo2CnQaMtmNz15Jgi6A++Bgnn6b7X+yX+lCGkmKe4VyW6Y2rkz
VwrsVcNsJ6FIjPdkdJ7Zuzw2Rnq+cWIhIec/FlFYqvRydViNDCl1zbZc8Yd2cS3sl7faJIAdfr96
VOLyo/0svU1z49Ejkhuo2djy3s59XQ47EFFlIKwU4VJcFJKmUuu0SVkUF5R8M4+wWG+z0wo6ANCT
2AKZb/1+rmh4n6PNzXa+AY3L2NjHvtb/6pORhZOm8BJG/b5cS+NszNajSa0R523cv2SkF2hsjVs0
iKKA8WA4lTtgYlsCi1dXFZtsHjH40l2s6JMiMfu46PE9o6XYF7pxhHFD5nnkhzn96OdZd6Z6Yi81
LHVzteycadmvS3XRgVuUTW3f1baikj751Zm04qTrnrtRPUni/FbFsRciNKbb6EUO6sR4tYeQsoZw
fTkWrtFhBY96oPUmQRdON6ux0Oxkr7ffKQVOO+ERHRYoeusLDu4LDlQPXN7s+jhUu0B3Bb30eVkF
HbcH67jkzezQdYU3Xm7eJoyLQHzJ1aCAEZkT3o9On4sfe/O9k1IAl1j9bz8zeGiRgmS0JE941jZd
sW4jhiyfvAbQvfLZzusEK7p3moz1rlrTaw1WiCJ0J0AovZ/xh/olXlh+UG5uS/RvalLqeRtBryCv
o79ioaQGxB3ACa79zi2w4tvDO7/oneHyp3iD9u2JPGy1pL6uafKXhpancUK41D2161r7VBXjuy3n
/a1IEwM1GkNq9V/0vyhWy9G4pe2P5D1thvhR5Zly2ZNDrgA00DpT8yFN9hBZdh4aUJIMBFfJAX7n
Nc0VT5XhlwkdYRO0lC5TGZScdT8yKJHedn51aW/L2q1PSx4/QnSg6mu2pxCPwEp8oe78kY5RlHw4
cLHsAobgNZAy/6vgFPH/5H2t+XITK/hbgQHOi3WIPBWFUUWJStH81qlHEsEQyMzC2lomBd5zJrBd
Y5HvSDsUKcDT3jEuCuQRrLT0ROFIs6PbZivLNKFXhkjHhMFxpTcdMt3xVhgbU3UBxgBulDfAB44e
+nwkP88gxgVG6CCi4rhLYSUoq2C7L63X2NVp3XUUpRkTxQHaai4wTOwnDpFXw8rda4T3KaR5zgiz
2nk29c7bJ67cIkq89i1FBcyzlJR2ITDrw01iYWawb522ZhqIRF9Bnzs2jWH9eXRXb5fm9IfGc1ns
KO38uxTVa207PxWGkUoH3MjshL8yGSVV2gk1lFb6TbHNpqlQzMCUN0GVjyQzWgNpyJvvNFzmASJR
dqiUOMIw5zdNhr5nd5Jrrywukv3ojFsqb0JgstjRs+iBZnZQad13a3Gh14ry5TSxQs9tabC10IVc
Fiak259LDWtzPzmMvwNdRwj1PHfj+751w2XpQPDiQQ95SVT3XPQ1LN6p06l6Xr1An3px0ahp2FAR
gumUjjMf8wvfLdU5hU1LpQcuoYtQ9DNPneq2OLYNFmz4kX8lS5MJ2nLOezE2CrqKdEiJq9aS8BDH
Nqu0k0W5t59CkNtj3Ej2RpU+IHd9mIY81xQFD7Lksq7Jz0jNhoawOm8VhsZfuJHiviK25a9TcXaK
+lwlDOG1XFksWcvW7dsvr0meYTmbv0tZIDzZ7cWxRyoFMeXvZpluefl9rU79MTQ8or2ypb5TaPuI
+rONFTX7ZCTtkFWNG3ZYmjCuamAoo69ljvdTa/1VNV8uoQt3jwG3uaoym2BAo5ZQ+Sh5RVZwlyPe
mCMjVDAWheSD4kuCXfQCKk/3WVGEXj/R0Ws3j4a1yI2Z6mf63v+W1dpv2V1SBLPI+zTnpipNMELU
6LHyWsvBB7PBa7YbL6PXx6w1YKIxCFVvFWe1oGnY9dFBznnBG18pYq4Cm/QJKwuQL9jnlqPTNacx
9rqDxsE18MqUXFo/3eDH7D2d7KMaqvHQaNa7uzReqNXrn7gpHwTPKVgL0p/Y7Z2N0gJ0n+agyySd
qgYRUF8Rg9mUvF7WJD+6dfoAXezsOtWT5aYy1G9aCy/AiWpXw3xcqazzZakV2Pm14sm11w9rhidL
X+0uomSb71JL9yIW0ArRix5IDmUnqpzPTd94FGRqHzF3BPAnqH829bU81m0npDlS/Eyy+B7nmQzL
nD5a6ZDzxXHk8Vyhv6KIbysQhzsWVyKoV/tjrcpmq0G/3MI/hw1e8rW3YpEX2Q27fiWIVa05FGkt
okZOhm6ZHEyD9iTP+5zM+cwVTnmCYvi1KRkbWcP5wvLux3LhPllcqGlUg1FurnNkdhzw9fEmNteT
nnuVX1fqp9aKkGDqqQAZSG9M/mnn8rJ23iUb0udGmRvWUucuAWwU01WWe60vorigXROiYLpq+zW1
rrYhH4a13C0GMNoV5oHDEYODHI9BtyWPUGifgwszsB6tV/7a2nfb+Yvoy4sGisy/Kcdlpz97XIjA
57qjOdrkroqJPVoXp5eyLLkUPeg1dd9+NJmYfSA/BjEeD38kVTIcysxmoVjL7eYmeUjdrOT1Amdh
DljPV7/pZCDsJkkL6DxfivIx1ox8PvNgJn5CkKlMNt1qQU9JS8AbNDyTzyHy4zh7uBla9Zl3a/42
ZVjRW1QwyasScpo896OpcSSUmh5k0O+SjelUVX9BOo7+l9bxT6sDQzkTM9ZXfhqih8t//+fcHFeI
zCBttaAuHc68mTJqRLEMvrpKIiIqwM+7ILOi/n84Yf5lkPvnSORQbwGYgAsQt8q/e4iablB4Au0x
AHIiIIM1wkzhqQ5ELwrXBcMlWqS0IFtsOukyOKQdQYMKhF++eP0G60v+ZElT7fBjy/c8MpLtZGJA
wOk/kFLMCTVsKJyrNU6Gq3WisxuxDhwp8t1SkeVDvNWeCajETYBcNl//+8T3n58qky3qiqvh8tHI
zP3zU20rJ3EK5YyYxiFl9pZXvCoNnwx1IO1eLMJ5t6mf0sL//lP1mwnwn5+pJ3F12uTJUVT+wz6a
CxhT7JQ1JHzFXpsYgXwhXwY7piPsFvkdfhmQfVbKnVSWM1PGTBEfnUG2Q4TIgwv4P5S0f6oy/+/q
Mm4DOzl908bN9c/PQcUeLEnYZcHI1Xwqnco9zXkv6FDP0isOEHFua4wWgZgopvjvH8Z/zPf/Eh3I
L7JlxKJt3b6i/2/TpVM4MHrw5QP2LPGXil0MZHO1QqiQBhmAoKNS0/0fUheCxj8+f9aZRJRxQ7GG
xMzz75a1yZg7BwU33ozFeiwdylbHcKzf//sfZrjOv3/P4BNw3yEYYvRDo7H+TVLLAWBFTlxHwZC0
Jy+vn8FiJMzMo9pgLoieZghpm0JYxznJL01J8fHAc68kUbRfigamVA9ducLXRFKVZwzOqv5Ia85f
W4yHCMxrHpSUefFUlfmDcYPq6z31GbJL3gZykTxjzWZn2uzzPYRoEuE9E7u11E91YR2d1L7S+bmx
9W6D64P8lrEfKIP3bdEdakKQ4CGHIGI/xxrN5WUp2TxmnM/uXDs3YKvNt+PydB1Zx3VaFHpW+QRR
5ntlleQqsjKMEPeFPb111nzE8m3wk9VbNE4fRj9/sBl6i6RxzGR1EjzasGhkFDAz3M16e1ClaG/R
NioXjA07kY0Wads8tXc1JZ6a3l48ZTqn3nW/M0MAvCR2OsVIQusthaeK7AlG3X1j2lt2izuAasdS
Qpibpw22kj9T1D4lg/2ZttHdlMf7ZZKPtyaSEc4Wd1j/AWluW8nujU/lmVjm6BsadEFP34HYPdI9
8s7x6NwLOiQhnS0G/7CIAUM145siTppjr/KZjraxKXZWIr7pYDwZelryhlK/tVk/85D0bpu33ZRO
x8ijBJJbg3hZ9FIRCyaNS3gsIf6UOo+JNN6tPKFnq3ylI+M4lixeaTzHUTPfyO105zQ2+DCCnLT+
qMb7qGbrAL33VGbtvbFkb1Oc3g6m+5w6yjRSn+Xk0SAg60eZTk9wnTGxyFDrdbq4nT11mBwe+WJV
sV76vnhOYv1IuozUGrhK4L0EXqVbsy1bKwaJrPoAxDEHccb8b3NGChwteeI09zINPaXtfItBoXEV
wfTQH0bBbD8Nl0FWz/G4TFuyDQSeo674rmrpbDtNv4uyegco62SXY1hjuuHHYTyLRHpnkjWdvVXh
ouI7dgHchC2KwZq4O0GVETveYdcU691iAQIZZf9A+nW4r2bBsXPI7qXbn5hGL6LtueSX0t2KxGSV
1pyYDY/eeqOYL062bVi3+zprYwruCxmK2Ej3UMqXS143dyrLd1E0rsgEmRp8bcooaEq2zthz4pLr
csD+82IiTR3MdhQwyPq/WYHLhaH1bSiGP7U5OMEq8CxpZTkQIWn6MK3Tj8Ebnu0Sz/282POm57PQ
nHXH8wDs2lJbOAFvu/z6TlR2MET5hc+VmDwByMTWWQOvs/KNpcbsVYM6SzsOXRokN/Q4Vp1Fenb6
aF/Uq/G6zCuYuWV89m6heKxsrJ9V/eY2vIlaNK47lvxQeTmj+VZDzqAYJlf6UKhO/dz+jQzrSKN3
i/RRJ2GrU9ngdObZoxOUBeSb6KfHKcFy1ye060UyCxx5w3tyt0NeNN/NTmuPok32q1uR+E7A4lMg
3mRLCAzlGWJJWBi6s3HqVQBcJcenrItmq3trjj96oKOj3u46Y97rpbWjM9wfeqKwxOPe1nq5T0f9
ckt1GlwpXZ1+1s1wLDoRkoHeUJ9EgSiOIzyA1ZJfxiX9Kis9TGptnxYmRnwt6Nz11C+x5ev4ljSv
3oFj/BjXTz3R38a1yY5eNpiUZZe0Br/RFaR2w+QQIZOczaeuphd4FGE9dQ3JZ4MF35C24eh4O720
f20xeQXTNosOQn4OoMp0PUSAQYGGj434JNJO7rmD2Gh3WfVUOKn1OE5Zhx7Lh+7xbIyN5qQLVT20
A30kmkjn3eIBkm77/JW1a8/Fv+SvnpNg1OvnObj5AAOV5M4zLwBm8dz9GYR+WCn3QMggeT8B/Rtt
TIcuO9yNLdMBeDBL/HDqhmvCNB6w15Z/Z3aXxjEZRrTGqEAKm13w/DlndZdkYJ0CQbVixYqbPuRz
k2ovlqH0R03DLYPtwXkZUwDCWY+trygm41pleuEFBn/pye1qDpTSGb7iHBRcljXLWUQaPpIizglY
Ogslcu5wAUtR7cA0HqCpnSoFUEKAbABggGl+jZhvcK2dU6VaGrvEnTu512EyIN8zoGBiQwNIIsay
eMyOVQyDrXRwjNoTh8sk716HXr63M7UPNMJTmgxgNQD7LI5Ujt/38/SwqOHOXCox+g6plW9jGX5k
OUw7PbL1QLUCPbZsIzQmnRjQh6cBNZ0hrIuvIiFz4S8DMqQCNOwvdfuhTU1zxOLpgtaTgn8HjwHt
R1SupkGrhunOY+zr8RY43p9oSpvHVBBA3mhxd8k1w238JfLWJoB9OUgo/IKMJVJ8NwEet/MwwolF
cDfO+11r5yXk26ZFlCr7KQ88At23OrAW5qHK2vHX8rRK7l1vJTYSTdV6n3VyEAGeoiZFuU+nA5xz
eemmDtRIS9fTGkSUIuvhqlpnw5o6++mmLHrRJ7N4AhtfHRfdxAg9jlUV1Jaekwj2inc42W7YNiZ9
DaCR7/psRkPm2rE7DpNcigdvwRW4NfWGLoHYvTP4245S3LK6zjDr90Xl7ilUYJXBVLSJZO6C2+BY
2HTz1hphJLIy2rmiflVIyjPJAN9dQSkYGuC/DHkwUJCTCXZivaRS+i2xukedMHGQYOn0UzXZD20L
Rb1XjvcuhkSiLKWR+bdC4nweusyiw3kxd5Mt7su15khi389Vou3UnHBM8LQT9CkMkEATdkSZxQF8
NELnaNf9oxDmnnZz91BRmfeSR9aDLVXNpGZ4wysFFtThaQOef+7+bs/xFHmGhvSrmnhe24q+cplt
DNVm+K7mGctof+pNrgOL58uWlSyvNWDdS0D1ROmGtZ7Lj4m93t7oLP2Spgv6cuXI/thM63SwBrHX
4lJd2dP/DlpcbzJLmHdSoVyAvsa0UGdg5aP+Vt5XJFyYLFXoBNVe26LpTGR8e9lFkBYKqZ2kNfwx
l/LP0Fr3ozt8d2uzizlYGPBoNqKS2VbYWJN9rAvqoAMb+FFWUt1RJ7CF3NGgaVsaecaxi3axV7JF
F1JhYpWGKk6zwcOzEkAiVtZQJxYzNGH02KxSrO0bc1LrwXWth4iiMV+shR20jtVca4eITpT2DxV1
BxMBbFjTZLrTojmwkAC6axb1aZzWs6ooGvb0kVbqdhr8vss/eeuXe7BR4ZK07pY+888hjtlXeYW1
weV87csGBy4x95KnNjn4X1iR1F8L4khRdzSq7G4yJuAT5njNXe+7JbC3EZhpqGW2NsqChsAOZGGx
o1NukJHQRm8VORefiKezVnWFn03eMRMouCIZzq3rXuNcAOTp872pvDaY1bybzVSFc8wejU0Cb8G0
28dVSrBhXNcXV49e2oJ0CqVX/APV9EyDBI2YFhUMZlXgvYKpnQSgpVwfDLgBJETePL2cJOWUrfva
jtnKZak+hU0LNNZPqQe8jhOLzp50OqeAqfBzy712RSTPDvz/nVCWBoG5GI6kzAO8hY7f0IkRDi3n
Vp+lIHNrW1Sg98XcBs7aWc6BT6GChdIuBJ0cehXcNSjGVfuG0pMA0WJ784PDstgJNIILnvKHojDn
+7xy5ZM2iRyTgHttevwAVmlWf+i7OKu5VP7iJbtJivWhrTihxlb+0nrZ62Bh3LGibESoNC9OpHWU
XbfQ3+VyjDtE13jq/rj20IdUhnuQ1l2nv9Tjov5WedtsFjV/ZFiPjhl1bH6vqfcqjxgS1jy9K2NC
BpHWLrDtvXbbdgtFPT1H1Slm29RjE92YUe1uSwkgo1Tx9fbMxi3o3NdaXfz0TTk/GEbubHSnCeW/
RvyoPqxWu8vT8oHTNbvfcthWmXhdK+ehxmspVLONibbb8QIEoerdIJt0Xg6UqVfUloNbGEo/ov2J
IPvofg000yIdRh6nuNthhAf5ISlUlm4sXnR46rg9n6RUxRM5w+nVVkPFHYz4PV6VDUTFbwYgs/MA
oWGtOMaPCwIdCZEC+VqPI7aUvB8NKtj1KQtH5e04Vzf7VaYPLA/9pO4v9tpeZiqNgIc/jiYLYrSU
nVbLcds57DG63vvb5W4z+qDg38wJ4+k0Y9MvEx6o1K9uFzArQVY3tDwtcbHtswqScd3AkFiNsImn
chcPIt3bLGl4tHyqm6GdF+QZFseJwtEjcs43+wMzNFP4q7Fjhq7NK3pCEfRtp6FwZaKrKJm7K/zW
09hzBdQqeyqq+k6yayxdWhA8OtH9zqog/rLEogvtvh2M7oqD9uQB63ike7EAYsxxIQINoNrpWgCH
828jV4v+3/pQ2sagbLQ3nJProYvlAc4S/qGo0jedYXySBHixgNE8su7mDGUO04ejL4bvpB2tHRWZ
5WyC41EaFnvE4aMWWP3YCpiHNF2fxeLVNLckHPBN6YZQ4Wp/WKpoy+1zsEiBwp6Om60kZ+HbUdKy
AcX1irin3zs101qWJO9azTHRU+DfKIi9I5BTwpPhbD2N50XymOGaZKsPX+pk2EpuDTbRvpcaD3Hv
PUaCj711/naGTpdu5j04s32DWEFnmOsRNotgNLeqe4Ivxq5whzwstClYKk6Wq3eybIBZKWAnGtcZ
hKi1AaCHwzTMVJwduXcr3ASD90uq8Apn5nNcrS6w9OqT6POpLbPumtdoAsp5HRoadqqJ0xB74EPR
y6NesdPRZexy83av7WJQO8rC5NF0s2vOcgdrJfhuM57oFwZ2Rb2FtYvzjl042qURjN7qnFrI2HWf
NMcF3xWtG826xfiKjbCrin0M/2kfqfiJlYLwKRLX9hxAtlGDC3WrZeIh7azDKFT57lkcjlUGqQUi
Dn9vhb0wYX3YTClAEfU0tB2Ghri/L8hFPSsrYzWdg6fGDJGGTaHpvBvWmm+4h0E0zvuRLr0jpePM
Uj3hts5SVpBU0R6++Ze5VvNPPQHamCrLO875+qXRI37EaB0USfbRtibyj9N8lBKsl0ZRwBDb4kDh
TBHmhLE3RGeesbr8RimsmpVnLIVk8hN+TRU07kBRBIvpPoGk7GbYCOa+DdYmPSZ9a/jGHF8hjmeB
m/M1DcC9yOrdO8uswLdwMDDVkzuPFz6hFCp9uZ/VuO9HliyJZZ+kkSyBFbXwk3gco/ZeMhVB6mgb
74I6+kdbVloXTPcFIPVflnwjptv6oBnmNdGVuTfy9L3wLHvH3CvCdOxaVlB2Fcz4EnfTVFyXOGPV
QWPDHsAV76mU7SNO1i9QUrjfB7bUnO7ve9O8Ig+3AUGXS982JTB9Pn9LWF8Wwan3W5n7YaUajdBd
85gr6Qb4dIqNPmqnqlQ7isMw0HZzdkwmvfqhU9HYDfwrygYeYnBzxpNzRzTSxfZMGUiCwN26TOsj
xdcQ+/lN4C9sEqN5aVvtZfEcqG0zlVO15Bcx5k1kCaJWpvGsW+llxOXvCw3Ok7T+WANnIc/KTo2c
lwC4Gd6GMT3p8zAD0c+LjhvGAFQ+6xeryX9i4jcbOFKbhEZbrh5212ULGXhIJcqu8ujJ7G6TjWsx
DGC0Dnggh8vKGwWXKuEd/je/iJa7fmlekrZ4Wh3MCW0mnnto/1Sa7vkULRgV/IeluM5N9T5ZxcFr
mWwdcZMRYcdtlls9iM2yedPKsaSJgi2yPgiKJponDsAvxYK8I/r2gRZn1lM4bLM2Pktt2o+Z6vZR
QXluoo3XKNJPnuGeXa9/rLJbW2xvvZoYewJSEyVzUvlWaRYKa3HJ1uTFMdkZNdSuAew4zFHxabrz
S5ZpO9vDCZXK8t3uiuwV9q3tT0rbJnwwd0j0dIE1dJvZvLX9eKDzbaxwUiAv8o2b2UGzzG8sjLc2
lGxLHO6ajg4/V71bHFD7LGe8KDONWpk6MFq7Dqj8QztDSZqtHbvqC7jQYBl7DCxQ/zn0fKqu3tPo
yMkja+otNdSK/4ooWzfak2qS1zZZf7m5zZNZF9mG1U8RxlEb5j0ddlEJPbZQT5D7vzydBe/k6Grr
qmFPMvBiz5wohdURr5jFNhYI+Zy/WKIzy2+TLr2yPk6Zhmj+Ag94XfB4Iy0V9ZY1ZVgOdg6Hkv7X
VlIhNvEISmZW324nZCjtsg0XQWEFm/vPIu7vcMypXVmk28bAhFBWIAmqWV1bmwxa0Vv3qAaPNOm8
tx4Gulv7G3cX3TBwO+1yW8zoejU5Cgh1SHOkFTg62x6NFzmHR7Pr/lhz910knrVjxlp5Ks4iMNcY
KaaQBgTJhPKb48SjeGNAAuSor13dUkdNjyyd1SU9t1Zxt2jqjj3TOW6RpWRHWtXXZvfRsZaXaWYQ
k8X4Uea3qplF7ugDOGKko5l65UVISmGfEerztdJN7pMVX3c22p/uCMKJeC+1CVEThe44PeiWRe+N
g/fJKkAwYhI40ub0qtXxMzVPAjBSeWcDiSMFmD+btNhxQYCOYETejFlkBaw8kUOnc6y1983kUj8t
T1ot5CYp0gInnPoeeh4BuPefkkrbFSbLt1W5HJhadZjM9djmPWeohMWrinrTL8D80kShvQ4mb/XE
BamVGekQTEuLRG4UG0oaHF+4udjEDZMM3j6oyixXyemCHOv3s8DggfXiwVjrOSxY28C4q56WdrJ4
WcbuPtYZCCS97XxUhhVG7sw9VQQQdT+hFAzvWotgZtYlDzR5jb3E9JeeNHJv8qajgCClmHiOflSH
48Bo1/JrLnVxdgbyt6PmhfoUnfDBSYRPUrE6HNxbU+kJZ7mNQwj8wNxr3imhG2VXNQI2XJde+kxD
FouI+/KXinBxxuee3nS/KEaBea+hhhXsHEvV5hJxtfpmatubpXfAmCYufjrKTptX7Kn9sx3V/XUp
tOg6Cb0Om66CXBrZ+BZ0PR/lrbMJyJty5vjkDvQrynd4VvO2HqlI9DjXg3vd2AbkwpJNcam1zp1I
eLMzLmIf5+yt6ZifidOmxIKIuJwI0z9aEfoxzfefReYue7W60Z6j34ZM3Hs1R9+9qO1Da1kva4vb
EzvULXld/ORlnNJvvlL1bU8fa47tAubhNZ+1ZaMb42tsjzpLnxjP5sg2Nxlv7e65/YFSOYW00JxU
0/e+xi4hpBgC8V1EBKIW/dZuU32zJcIaObiP0yRRWeyM17tWHAe7ltsxMeiywW2TiuyvF3U89wR0
VVsfKLupAaNVmfpyyvTg5DEfsJ2+1YPa08mFLmzV1wFA5NGzdZrS4IHg6dQ/VpvfyfHq36mMfieR
OKG51qfJmdVdESdbe5V3plKfa1R8NIoUdJrc0lharQddXRJXXhE9ywjcWj4nNuLHzV9nLp+T7B9b
gQ0UbwEZuFqvA7Ngz5NVyrorOcDwQsmPVLqcCCZfub8f1qpOHo1JertYLoqvywEMFohCfdHYBfNQ
Ny5WkmZny2qBEJYuPks0jUez7n8WxmpkwLzt683YctvtMspq6sC2UxY9fDZGubMUfV4hP5Q3gVJF
x7RL58lJaAO9jS4ezegmYid6z/CaN/vWaO6rFS6rBT0gXFsaaND6JTB9eW0bllY8ew6qcrYN3IF7
5J4VtKPbIgGmVrmVtHU1OuKKgrfpO8yG1LQsoUF+nw3kmxL2V9mMrBKdug2a2nsx2p4ry3sSCOhF
/IIUcfHGsrhfMLpuxsWjJrpIc7ySJkE9XcMTJTjRJmY98GzPUcyMlRNhBnUa9ppBIUB7GLwGYaP8
sCJvhxpOWMQqzpVlOlQIkipzxHAoV1xiFPlguJ52Xe09d5KRJV8NrlT16k3VWdnMFzYTE9rFMkag
Oi1nwI4Uv0WJelfTykSH+gn2VKM8yntBF3uadLKTzbhs0N/Qbr1wrqrdAL5Li/s/ZaI0Nl2VGUbA
YTcDHr7MpJe+jepXzCLhoKoDTJXzqLTvWRqP3azfNTIyUBt63LULGIRCqvsKf4/nrJvJlOHYdLVv
1fljUQJ/yAmUgU7N/+JcvdeypKdFST3k00TVu53jsyzngh9ZcB/KPeVAJ24iyA0ZB7U8V5+yXLlv
lL4hT3eIWsnObUaDatRVJn9KSeoTmeYoKprRBEBKGb2xcn6O+t9pYfZlfEpEGZjdd5wNvMA8ZESR
JjA7zPeJy7t2WvZuUB14U59iNNTe6I/Mlvtx7v7QP0c74Ro264iaBMmRR8DYZkiIw3DObQ13ZXKZ
EQm4ag5MLzurSf84a0/hD16OQzGDsLR0XJLzIaHasqRyeOclzhNllZ1Pid9piJZq26KDM0iu2CLS
7LeI4r+NVf5FTr1GlnnhaP5GPfBJJ3YPR1a+xlqBt9OJ6DyNTQ7wq8A04uT6dAedCRetxbnPNKaX
rFweOIoNvpHoW+aOk0fOHX4oEThad+1tNtmkR03E3yDX1othppS7DQtKW6nUR2vYzAbj2D5acRM9
gRNmQZ1PgJkWUz/m0B2wF+tcg7IpN2YmdBQGt9tUwhmLsBCD/bcvjPjFi7t4C6xkxOExDEE1akDR
Iq0KePbJ0EAsNlISdarUsamx8e1GfAmT5hDrp7ZxU8GL21BcWe2U3WgglZN3CpOiIIqc7wgy5lPN
07WGMGFHgSysCe1Jd8YQ1muIb58/N2tkAATyMHRq4pK0HCrucafMtFChzRRTo3bS1P6gmXbcjcne
5TV7WR3AY06j6TuOd9994XgXVzbvq8kuR4vS+yHpqZMXQ481zM22GiV+cWJqj2lsWBu52HcrTgOM
EOHCzmcwHczODUHBtLUz/N0ld545+VqOD1k24sdoUpeaq4hdfY9NbLaa+j5pdBhZrrfDo7zT5lWF
dFUmWFqt74656Z7E5LMTJQ+Rw3muW7/RM62QunkRksoDYpvAqqhuk5B04p8RT/lG9PQ8LolxsbP4
1VnMQ+E1T31jHadmBLRZ3x6TWvlZlQzOcPaNmQxmwfPJx9Se+o3ZrRuv8L45phDA6FN0I839iQsR
fWWA10OvMtpt01JfCepTpFjZbGhd+JiR/dz+wSwWfoV4qE5TngCXEvmGNdUd4YMW1ESzEzUOV0qT
830ykPComQvZ6bnvQoiX1W4u2uJMwWzM/FFg/afOtiAgz8R8LSd0VnawZgblu5nybmMZDBur98BB
AaZpDLolkU9l4bEcmtUmFtVbXPXfbV5ycqtZDDp31Jf6UQyLVs+5Z83hOtajEVIqQJKAFvNi1dlL
2Dj5byljnxJPHiO1OGUNKQsZLw7517IONbMjWzmFCcDQ/2PvTJYjR85s/S7aowxwAA5g0ZtATJzn
IXMDI5MkHPPggGN4+v4iU1ddlbrdulq22ZXJZFVKJoOMAOD/cM53nCGZdwNxY5t2jda97sazJXSr
HZ/7eb503VnfMCvPE+u6N/k53uqXqkaoqS2ipDOd3q7uaK6sJf/WZ8NTMwXL2aDDhNFEnuJF9ZdN
6w/3ATH3UamauNSKDWhdcKfY3r5vi2BHMi+I5cLDtZcgORhNd2E74ytCby41vg3p7vx6QKzLPp6I
hCUPJw8uiALb41OWG2SjyYMTgqDA5/KKnmaMKb9v89LZT4VMEPZ484c9Wi+LHvmJR8CDjjNKNnYs
2OisFHb0vseiH+avs2d/KtZtD56pcRTUmodyIVa28ghElpkyv+b9tQGagOnBL1pZUbwU622mUvee
ODUq9kL7nDZssOMe7Xys1BKdHnNPU68u/TUgcFpTgjfhs65Ir297OtcCmum133EydgwzNqFZxi2T
z7OyUQKxVXcurVWeLdRs29muHmmA74oKenoWleKgCR6D0QJ/OkZeBIK2HyGdYx3BvssMuLWRsVkQ
bw6oIYXZKH6n9ILPfo32WRugKE5QT9bfHDJqExKTnWW5MF6QMmIlP8m/KNVp5GWPxbh10Zrjyymq
XtyI0vaLq4Vg4H5XrzPFlJUSHt12o509zoIp5W4uMIGcs+qPgp3jgxDODN5XbheXBXmBEUltKYSW
t0AES7MbGqzQO0fSOu38yUB1GRc5sj5Nm+IGMHT1aUaqGqtreXB3A9/0MvODRe8CSsaT16XgVgTA
pH16qZzw8GzO6+d65v7G9YCwaDs4ZHV+VoThcQEgBzuyFl37l56ZawkQ5ZkJKe97Og6n/00HJI+1
uxQLQ2j8spu6cyz3OFeR1cQMAD+80RWscvKWyHey+baJaarqclah6c/ZDqExctIl+pb25InuZ2lW
vikq8/fOGfLlxySMCX/MKE+eAfLa2c7jHuDHgqVxXNNuqu/N5DTeVqxVceU6hpRbJy+bw4zJYSGU
LCq9bYikuj7IKXW7HVpcXBhIsdBrhDRNRez0+GcefMcMB5EEY783owrzI+fmzPu+2lOyL3q5BLdE
CkXRRbHa4fiNeo9QeY2ysomTkofmZorCyXrNddbam1muNLCqGKTNxEExibP0SlPRryW/XYa2fech
GiuQa7QJdVnvroeU4IoSxPOE/z5IyFzDWuGsB1PWFmQasEXZVSsDS51F46QRDmHAqz4YzKj5oBjQ
IDHK5Uhxq6axdRnJFrVJzvMBjwtJWVPH1hXrUvWgLZILkK9U5XzXVMW4nLOSrWpQ/J7wzlMie8XV
FOBQY0DC1iNpc1TPwK0tGJqLTR81O5P5wSirnii2wta+olH8GXJe5AyvSdW17x25+K9D2k/Lzu1G
lAquBhVxJ3oLXECJ830fprJnK6o0VAwiFASUIVSb5/aoFQCdpFwS+jsc9YRVe0YgUBH0F+LGQUtu
7iVcC+8IoJxPJjekKLF/DpvgEu4z2hB0sH3MWyno/+eWOGML+VvIoqvMrZuspmq/LEQg+V59sFw0
dr2KM9+STXC9SkgXRx7oyJIjpzETODaNcNM2mgmrpcyMvaJJeHCgIVQPXrEyi7EL2T7Vfap89mbl
2lx1dhte5Ih7TrCskRPTT5sj2wXy1Sf/Cu6AHwJzAyxPkKgZ7qq20gqmUt2yVPSX4Wm1Gu8ah7Pv
7LQPAWs/pHrFBNGImoEpnWe7r8gXZw962luGc8ZRWDJ63swEGefbUNU1ZZCfnvBFs3Sqd1QiznuW
c5xsXPNTh0lFRZIsSajec+sbu9+T1xO1V6I4ZZXYCz0bAnnemduKx9hpDtl+ubVe60OdhTwkJyCS
NH7IaN0z4nnEi+XjH9hka4CzQk0zfWqqSbI/Q05K556LqkTSlw/GP7Zhhp9glNZ870v1WBBYf2ou
cXVNG5FMAmWJrKavlNctrmvmJszbVEm30nsNua+VYl+FJ9J71Aw8OiRaBeoG0S7WiiUh609gYU/9
COaO4KQ6z6LNWDvhW1WU7e1sIn3rexZjHSVy1nIMsRgyzenyFOQzt3Gki0HczDk/Tsymqzzz8ymk
0c694UcjBErvfh5LcWXQ+B29ssIeA18lwH/mV8M5xULBSkbbPDjtOS3OgekWE4Wai3KLkplAadTp
LGA9AlVxJ9gzj00HQRXugp9ac5khgV8qJz+Euk5YfvQnKfmSzCOslKm7xlHM45HdytMwaLwmLrG4
O910RXcEIcbHErUz4r86HKxHEijQBOeu6x4Tt1KXA1Pf28bGeOTRHASxgwqh2w9B5TyKJRoNP6yd
YQ6xyjOdTMvDqBrndnEFE/O2Y1wZ9/B6tmGZtelZ47jcloYxoMeoijnbQY41TzXAIuYGMVbzisqW
xwejJU1wyOrpBY/kqobtOqU8G+mekpZhxeJ+4vlwCRTvMy8mVMMx2zwhE2dLAO0Qjxn7PAY+NbgX
WzaXfbaGpxyfpTmrHGleJckMNL2+wxnUz0yXm6bhsG2IG9nMjZy+97Dqq1h6p7AhQuJ8yLza0VcK
lsk72iZq/pYgBN4Kld4gruGvkY3KZcBsqUGFSVUMNQS9yFeF4DiO4PrYcTI5+GPDPAuBaa4MNXc8
WuZ+n9WYtjYLrkYoLGNk5K4ldSE/t0OimV2Hu2FDKrP1Vq65+YZ+CA1vOM23GIwJQaG+L5/ZGZKA
PTkamacNxghnQpgiWhmJyokdeyZyvNVN+GXrdrg2EUYtyt72eog0h6brAPPGylCF5ILO7SM4uPEq
C3AM9x0XQowvgGupEiWe0SzV8kHXEqUnyj/Mc94SviVr5r2iquNrIVyO621Il6W28MMLVi8Ej9xH
fQthw9dB+ZgofekNpR52dODU6HqYH+thUa+R7nrEpAFJSQxa89X5HgB4vpst2373S2QHpRmr90w6
ndnkPmZpq3BooqDfMvMpx+qe9QkKOxtOzhZZk91sitYzZ3rs5VfWthRRi01FMlST2IM1LZ/RpCrc
P75K+WRWtDlwemx3Ozmz/zCWHXntHruWa2YvZiemtuM3ctV0T5f7OJS+4GHlTSiYB3/JH5c+qT9H
U76NwL520jPVikzsnmI/vRWcRHchi8PiIgdqdMFDN8I8rSJ8sD2Eoo7VKBITwoHdoFO3nWrGS7dp
om1RBnmARdMarskBGdGZK0f9yNKIEJ/S081TVma0lSvinphdX4H/1hCcYztrf4dOIvzg107vYDSh
MBrSxrr0W20/gbbOfjRITkj49cYo3Bv2wuz5GEsTosbdeZaFzM2pBKxsr8ApzUgIbS7tvPQ4zgQM
KSC9/cIoUeNPuM5pJvrdigB6PpQMNbihfloV1nA048F1Kcs9p3JuibriuqTS47p35qWWKEMJwXXD
8hSDraOUpJSh9r/Y0CNqS8ucqb6Ng/jX3zNZxPYWG0a3RU6xXpiojb6P2eD8sFeMYFuGcu29UmNE
XPjg9oxOEB2dnWKW7U02VzxhytrlMkYhqA5uQkI8YxqU/DrvOHwaTmdERz5fZp/upzIlAwhkH+Za
YbPenzTG2w0aR4RXHS1MmswU20qnI9+dCQFy98bx0aLkefHeo6rZktzlX9id5KlL3k20bBTjsHMS
ttC7DUi2fsyLcfV+GP2yjivMAp80FckVIN91GxDuuLfToNjmgBNiSgZ2gcHKoBGUWAHStAJHSvtN
vdyxF67zQxUJozcaSyyhpoAO36eann3LYgE3z5LoYO806Bp3YLvkFwplIcnpduTzxI3Mo8wpuwmj
bAArkSZBzQ+aZAJ2eESgoyHtnG4bTbYRH8PPN4swCbU+M0Mpn7mBfaJwaEPI3yiHmZFrghWqJgGI
s5PaWfZhzSy65B0ZHEZa/GOYXCESt7b2FGYx6TrzLannZHYTrlRjP+Bnw+VfVA1uripP6+hJhmlK
Qrz2HgRRGdt5nP1nJV0Ky+rEFtvk9HGvnjPX2Am9EOmSHNSd0vN6jcRK3E2rTPutPdQnqTqezexO
oo1lhO/bnbeLrJTyqF+UugvGyHHP3aFa92PXt68lS6NnFQX4CbL+qW+QJ/dhV3w4a5dyGiOfZq4r
r+CXUa1ntpY1Xq1e8LclBtkOO3u5r0EaMCGzDZdLvZTcP2tCXwdujZXgplmb8d6plv4ciWF2zZrz
hwNvY4zBp0bhLjWwLp4bUSxyh1uDD7SsCs6Roh+Eh2BSWT0R3Cen2ZSNiKwxQnJrZSjbt623zLcg
MQm3DZOeK9wwXTEXXspVuolmn24y+Ok2i05HzVWtLe3uK66UfoPhn+Hyz2/A/Js7osETi+Ygb/R8
K7uUksuNTl2bHH0OqUk0/D/ePHPjF0XEdYlt3bHjWTbKGmKEWfZ7cbpWkNdjLPRte9kPcs3FlQwi
iGLDEs7JfiXF+sIfh0jikTH8RgTD800wW3JATcMyF0e3L7uIKOvaR5exjnTFYphMcWzVzNf/egqk
jpXI8xAjf0pzVHQ49XuvwGX58wGGvyBYSOZyTRbGyTAhmRuVlzAYKTPBi6GPRREDU13vZeAX68RN
Z4QzxmE9Np59RMSJkB7BAvsSKhTmacX56hf0EQZ9nY0PUFaLF+O5ZaYfhz8LQs3Dx36qhrVoLxgM
uNUtArUoj4cRSWKMKxWwXAqSJjpGSg79wZEnQSTk2uiwJjUPr2XlvjiDFls8W1XWgYZNmY9vNPIe
rmqEmp9Rz3nK1s0RcDnMIIHDDxRSG1jXqx3Xip4qzmTGJ7nYxGFdtsvs5Mex5LU3pIPWagurrn/h
GpKMM5vZT3dzOY/Mo5IeGYoLxtKLhRelD4PuE4oZtlPnbVZneCKktnE3ZwU2jk6I5aSvDrHuritz
koNyMhzgG5SBYnjyTYtKl7KIZdHYSaRSWP25cvLAlM+/PsOe8bvelzotxqOpC9uHhUqZHdOrRj9Y
Uxr3wPyHpbDtAtAVmV+OPFXCAbyAgpgIVmTGEVSqxGd/5UY+imlc43f0C0lwkHNm40qYquoHcU3M
phpFsHws1oVBqz8N9iPxeV73MCPPSc7p6rn8vH5m+4IqqnjWbsQlnzF1qbcVoL8zzq5J3CC0SEp6
RAUXg5FiqbdU1yzxonGuo6OeHfc7VX74WnTJLg8tRFQZvpqTnHdJgmuTgcmdovQ5zcTMEVJem8nD
4eHS9jCG2ERLld6nOWtsLGYDcqXhS/TRN0x7PBF9n8N6P9jzL2jZv4WHIgia//6es0Niy4/m/2Se
/7dZ0H/5qv9FyejCif5kbPwneNTD+PFW/4Ucdfr6X+QoN/wDpN6JHAUHiseW5E+mTz38x98EIeiO
j7nSjVw2tYGP4/Tv5Cgh/hDcNcT4wFIT4Fv5o7+To6I/YI+F8OkjMnxcVrzi3yFH+fZvPk8UnHhI
pB95Di+ILfs3dpTHqTWsg3zV/TrKR9zfXRDCskD301+GdZUGn0h8+lyhPWFN1X9HiGmJBUUNrsfj
4uLsj/u1SfbSniPiLMElhY6iBI1QMh60Rz4Ukx7XHcS1O3dLLfZJFlKu5spngRdXvhT6WFTdSPZk
NkEytxIUW/kVD9XTfDthf3idzxnrXLavWc1EdEEoDOW8k5WjDimCAvme4i5Yin3YLDU7NwxZ8N6P
AaMlQDwsY0LoDa6SONU6QkmZ02TwmKkR7eYQNrKZYjsHBJXumZOXrEGQyUyYXaxTkmiBAoD1FFs3
wKJ92nU6Y5PGZ8mcq/X9j7wmQfqq8Xt/hHa+ZA4jJuXV2T4QGgCKsxLOgYBgzluoLT3Tn4anjqEw
Iz4yDiC5DduWK2SI8fQib29SlLGnkID+E2vf9AANvWBCQoBqs3VXLPjNKbov6N7zcVXdtUzTpq9Z
Uvm4StalL/xNJhaUfRYSG/O9Qm++goidw5B1QB4WX0uD7bzmi9BLX9g8fIudNSm8FotAIs+w2Wle
ErAzzL97IsdUUlMAoayHpd2XZXc7dqRtQhnwxgc+MX98Ikp0cC86yyPLGAzH6F6xRh6zbVeszJRE
NycX+UhfGJPJZg37Il2nkUV3uVK8N9pe+0NZ1+LDH4IIwBYhisgtCWhowVwpFhKDof08r2ydNjvl
8IVp4tbBadGMwjBYckQ7gGvT8Zxxlv0S0qOF+A5Z/8HrcdrB3WdrhUhcIf7eYNyrMDo2skB4ibeE
97Ke6DXAASGt2Dig79sNkpY1eiGv1MOsAQOz3WHfNz7LeEv48xaHlMIek8wdauOKxSt0vsYrIR6o
VozhjWwLhgusdywYndSp2ceU0BceqL1d1z4zjj+7b4z1O5fgvCZtAuYceBvymGHGifXP6tjND4ay
YUJhTlm5wX2NFHdOW5dJZpq5N3U0c170a9ikjKNTfqg1a9D+NJ5fEyCXJcwolwr3IghjC2nVrHJ1
Ozq+ZlreAyVfEcmw/Y9CiGaL29oomJCvMAUE0H/LTTs/c+Gehs62RgZC8c3+xArxpPYKtSR6BcEf
okHtsZAYWjMYKC4YNHeCPcoWLDmgV6+8LRHNw3fgyvZDABX6O7Pu4Jm8AaoxM7v1ZdmnjXMMmatO
l1SiCMV0KzImj1jRp60a5QxCyMu52Mq2ZPfp9wxWwb8M7rrt7DDKzoPBRsQSTrI5I+muQRNuz+Ye
CnL/WvqtYre3oDUFlr/wU9dJwaUSKMma2uMpswmQX07H1vYW5j8rZ2+ADjP8PqsTlp1myU3mmwFP
2cAsJyVNaCOmCrl3OTNBOx8kWu89TytwMNgI/eGhIW0LYQYLi4WV99rQOKUtZQ6mU5l7qMSKhpJA
xz4Mq/VloBRW9xYlJwhfrDYJzOZFAK9m5z2j8rpKXW5Th31/n3RbhBMdeLO19dODiDQEfK7SwrYN
hh/b6c9m3o5qOzE7RMxfOdCrwLF4w1nR+J2+Ivg7tC64b1VwjqgMecuWFSocDCtobInY0sbXGQ+h
OalLSmma9IeAO2a+zydl0safkrGNEcw71ksdmlwsNBptnxmJYGFe0H4qL2id90jIcC3OsGWkopIb
4FR2foymXKZPq639G8htyFSGNPCe6BaD8jLVqeceUM73PZ7kcbZl9So6w3MsMrikqL4AOS3KfpAp
R0XoXYgxY7RRjMXwkuuisC7NKNrxvmbo00It0cnC6rER6gF1Cmgs9iHMFQEIzQBemgjuTYBJM9qX
qStOSbuR7d6nlbaDOIyS4S50ADGxtUMjsRGVlc+HaGmTZNthMrhOTCfYgnq2eAvtUvX7iqh4OIc2
Dnrte5TT8GFRPqbgM7JNNhUTjXnv2lTykT1WbBUn7BU5utkBEohboLNSZXFtXIYx3z3tDwzaTxyM
m4E2fzlAgq6w5J/SrBJAUQnEpmZazjgU7CbG29h9akk1TrTwuuwjYsuvDAm7bPVT4pcDY9vnFZw8
GoXMjqD8FAkKcTXp1T7LEOIRfMDRK7aJw0NlT96RTPeII2WJoaI1i9qvy2DerKZqP8C2hcWV1SPL
3edj3XZMOSKpkTR4jrMxckJKhpQ1cRmwe/b5tDR5v2V3FI7M1wipBqnnWnipuq6JQjxjlSSwG00r
IWZB6lxkbrcgyAuIIAd6QSTq3DOT2NPZQMHlBGc3pUyZ0nyF7UlFIpLinKWohwZ7XVHJoh82x5CI
GGCFhAMTWJ61UOAWxb8dU1ZKF56uPbFrAtpD5DJWv8KfLIf1XnYaLDK0BvdgxkzCDMhOw/AuYrsW
9/0kH0K7Y6kIykF9AAzqwthiJXkusI6F2xbjQIM8rDX99XiyuaVucl92a8O3xC9wHUWg8DYhep63
CgH742RpGe7oHU6rFPjCtXvV+SmXW5bWzvK0SGWxDdQkCx8TLcQNvFA28LqjzL8pVYGxMh8IQGGD
nCo8fJb7zW0IUT7CC8k+fT5w3tsqh4JgaP1HAAlRNB4smTdQ+qxIifPQeMY+1IHpuiOZ7UiTCsT+
WLO9jlXQgDS5te5Qkbh4zGpHsqSQQyBytjHRepX0mXhX3Zw+sLVrCEdVjv0jmRVWfOaOSIqapsPe
taA8vhfGJQgjmXpgNyJU/aOcHPuj98YR551KAz5i211/lDNX/j7wK0Z8IaIfkpyDOngrZtKLNlR1
0IpJsULGO/gFHzZmDhQAaIsB4QU2K7WKNwLnjYccIM88c6VSh0VX37cMMOvBoTVvIuoL5FtUjdba
Ooy8O/Ruu5olFU9mrFuo3xnVvFd4iQeCVtTwxlpuOJe9q15wkTf3jpILko6l8HIeeI25YpQXsDUB
xVRv6HcZpmUDkO4ti5XoDAFt9WV8X13qYEi+NFam15FCsD0wyfMPsmR3H7NnmDp82WkvzgbL2J/T
aORJkdIlz3Y26S+QqU3ywgzRLTjkcMLtIlMo8W0uRWUeG6L4gho50FgHB5H1jr21SjoH91/Qh3+D
zdAQBC4NC+GhniDfUPzG+4lMB1ueX2qjOnFKyyMmu8RBa+s7woVw0unOIOX6U7t0+wvr8+cYz396
TS/w6UGEK4g9tD3vNwiMoH9is4OuOnCK6sJz2/CwFgDr2FGBbC2N/hd0IXquP8NtXMHrBSecDkGO
dD2/v149JlTqXOqbwoxvMiInh/d43Dn5Gu1Sa5i2mKvNVoxIBJGLjP+CF/VXinRwenV4URIkd3hK
LnV+a7lW2HaDcgoKafBgu0gic5tF/fE/v6X/1Nd5UQDZlbYTvA4wnxN350/MIAzLtWKpiCjMeDJu
FwmaVru22KWFaf4FFPj//lrSYdbvga0OfkMjJU6u0z5rJND3KtoOqVW9dFNkX449GNx/wUL6yVn6
dQWdglpO7x5ub14IKpXn+t7PhvZPv5iFUXUtZ5AuNI1ljHoCI+1U2eux7/APVEOJUZcCfNvNeXce
wGJ5t5A57pTbUXu2SLE4gryXee6GNyZeCxKsFgfy//zm//MnzM8YwIKGVUAL7/4GbDJpSqb5xJuf
A/PcQc0pj56VJ/ufr/JvTWP+30Yt/+sikl2eOv/AUv/TvOWR1ugv45bTl/8atzh/MGJhjEE+KyQ2
2/b/MW6x7D8cgjgZdPOfENmu9Lkn/iuNx2Hqxx8jnhbMQvgj3YyD+o+/yT8clEiSjaQtHdulEvl3
Bi4kPv712SO4MoC7szBhsEyVefoB/3xjtva64Jn7CqAyykN9YnLgEfOWq3FsqK36IOrXtzYA2OLW
VeRcsqzIQTdlkbq2hFN9BUpg2HFLmZw8cMlzTrn+nf1h+9RksBd2QowsXGy/Q4ukUlvUOxmZ4a2x
RAeHbrIkkQ1C0bhGzgltUPhmvGkHsjio8hXsHYVvs98kntfcuiWJ40fR9XaLd6lzvzmT9pYfUAJ6
5wW/VKIO7D9xmKMIUfOVxJZxFlGZ2VvCNWT3VDvI4tPYYpv05FqiKHatY4V7bymmbmvKpph3JhgI
sYvrpnXcXTC1LAQDdgPjmVwc0x5yon0clFsI/vC/sAgB/UqvnuCyl5cMuKsrPDhFv8+DhgVlYZbT
dELp/p0Kfu32LNvovXCWFTeNT7sxMa7Ibo3j5ex1Sbxl2kAPhlx8jxXKLDf9SNUNeyRg8zp0mJa2
rEnoSheEbcklQmeM1l6HO6Z0/BOTU1Br7dduoVXecFYa/dEkFCexY6Hc8fXsX6MKQux4shdBCV9d
kY53AYFNHxH5eEwhvKn+gumfXpgqoObLew9vyQBGGtZQMTX7lokBSOMq/fCShEUhgyddUBV4drax
q9IJ98S8jtiFMCo+kOyE34sEULNs2c5TlpusSAp6vGhF25X4q31gl9ZdAqEk9i41bYHYEVUxG2Ii
5L7GBEkSvuyBq6BfyoR8HDrYeSPzCCVg063dh+aUBihAr5Jv9EDxRSOtEH3S49FU605HTzm2jI1p
EEqiZqiWlYFDOpE72HbJqybkAstDmXtvTEMvsght0oE70jPIScfioTMNv5gugJ5j1UTyxOUZUFD7
lv1Cza2bi1MtAFGE9KN5I9wpeJIuKGXMWczbNskQYJZ1+7T6kJ3UHODQrVdUnAlUCRH2KYM82UoW
5l32uQLAxFTP/uCO4CLIp8xemvcyTKeLVKnoxIvBJLl1IUzp3QKu4RXP7PCeA+NhVKmq4FOYLNPw
h6P8PY0YsixFXVHUBzR7cVe4p05SWRg5TCuXnsZsxCSWtx6rkULJ9MwUTPaRZLAXhuSR4VV3fEYR
MelN1o3A5DFuozmfFsQ2oIfyVRia156pVWUrxlkjO3XUwtnixhTubDgGFG7wrQZZfnehW3+zhqGh
sMgK6muXLJX3cnErcO9VSHwkI1QgrkEVEGTYCFPtonSGnBVmIiLfyMn5UQdLyAc392ATy7Ud3hk5
Rd0u8Ezu7FeGA4doNhCq+B0C/xBOOC7jJbJZiCe4KVBpDIP1NHQJzqbJZMlnaQfwIBYyXnpkCRje
NrXjQlWJ6rm6W0dLXXlla9XbHGba56y84kmxELKwpUW8ezhMAZIybsJWQS1zYEdIpKUh+fgNHGP3
nStmtnc2sTzNseaJgiw4Tdpz8C8kkrlzKp9ElEO4WBHVyJhRmTx1GrV14ZnE/wQy5+LdSY28bJyR
6bBXlq3YZFrVKU7zutfHYA1OEMHAmJEHau8danpVA4K48A8qQ5F6lIi3/k40/f8n/N+cU0H635/w
D2Of0R5//vmU//lXfp3ydHuk5wE8C05Jugy4QiqwX1sVyw//sAOHxQrLxyA65WL/45SXf9ho2ViP
E81NccBR/49Tnl3MqVqmNHBtHx2O8+8c8u7PaOr/KlJ9ScPiSLoZx3ExajvBbw1NKkQvOQPDzdpm
TogKgstnj0MNXWBZylDtEdK3N7KxkybGoDC9YMqfL/wUoSLPvzxPjl7upM+qOEkkdIaYZlN4pH3F
zuxUe/x4p38Usqt3QJgytKqKbYOimNjXiF6zuPKn/HturacMkDIY3QMEF1SbXoCCcJtMfnUBy128
eaiXDaSmpRoJ7gGCjr+UTSt7lwTYA3oc4AwR57zY1NnY3kRLyAhqaVPYIXkz9weQbhOCBRwIRGaK
dei2rJiNAeBXBQE77957D42Zh+3UrHiKED8U7VmqsV8hOljKLh5qsM13SINXxFKpv1S7kIkAd2+D
rJV9BHO1DUjf4McUhuq5tqZp3dv9UM2xo+bozkvn5IvxQvqU+JN+6l1YzXSsqfvS42G5FxhAUBsP
I+gOl3Tf2IQWQG8/sJioyrwDHobNn/lJ01tjdp5UU/IEeSwdL3hDF1g7VRTGOpiWZdtNXnbbZnIh
NgBE/HfNVvegw6m5nJLQfXZtPTzjumE/HzQ+tHIA2xHSvmB8Av3Q9Vva7vC6w2Vjxe4QRq9ZaZu7
cqC42kapqQ4t5qHsyMA83RPhB1V8bMR43oO+rUjUqy0iUgv2SDsyQ2R35YUWU9vM7cVpOAtFczN7
LhWAoxlSdwww3pI8FBpe2GBx9qItaWl7Iu8rzyejaI3gBm3ZXHgheXjeOrAms7plG2irZce89h5j
ND+t71yHZHTDJ4gZWdosxnODOwGKUhCgA3fb7BNaFvgH0szzw8mfgYZF0kBzxqshQm1VUn+R5EZr
qDX1Rry6Hq4wu8S9tKdHB0yT9MTAbGtt9+wmhtUPLhTgu5Ctk5Ort9ph63eeZs38VYXebJ21FqwZ
ZD3wwEHQQ93dG1lGdwv6wFNFIBwkYFb/OpdDmZ472FXzM4lU4QFCc5MgUp3tWTyFXup370y1ZX6x
4Lp8ICDNhC81cfcI2jA3U8L5Vjsfu95KHsaqSFGNMpXmtPYIwkOoBPjrHgFMBSZvshiqM5dlunNU
vkivcRgPzKCQKg4IQ+F8IZ/K3V8krCvE1sGI+MBW6DTSAd2sQMZOTdeiNbpNUCjKbUuhgevc1gbx
sSdnlIwIZjwYDIQj13u02CuhMEvujOcm9d3miAKP0TKxHMxGM8dP0WUWqbnUTYnBG2mND9XAScd6
N2tRYN2UmuPOLL65W2B1PuTkaChsSFWAoKEv9aNusUkxVBwiYhKYnkAZKJCYTnVxg1o1By5Y8Vnw
Zubum0fS3PepVYrZ7pxO14GA1BLPiZofsTJlVWx37D4I/AhWDvM0N7A1ZthFPBO79lvPJLCjNtPy
W0KyQB53vr+8kYebvNrCTT87x2u+ylliHW9zf0VrItsFt8fQTPahk6U7bzSqvUufpUR/EboJKTK4
7Xn38nW6cUSOy5fTHzBdB7if9SvyM9h51hq++3XpOjHbVJyrNRnI+VkauuNdF8liPUTI7O3Y9bMO
BV4GXHTTDIx9Y6tp20ccz8CfKs+9ACvvrFtjgmJljocU+KBRY3q7AapStllUoGmIIixhGO/ZAwBp
ogwjWQZcCEm9KMzSkPmjArRc7aj4WdEUIzkPSgH/w4Gj44znHu6qFaLDRLk7YFroqaiwS1jZbvEn
PKXkEG+Yv9jHmcA6yKNkDqfxOJOeXITafCcsm1BUufYQUEsG7u+JiUakjLkPzKSZStXt5rCCS4sh
zwWhmHdLd2ARSyxMj8fuReim+TQsGz7qxbJvXBgIPHPyXsL1LYXHlT9rOBljWsICYtKhcSMvAeuR
4uQ/xaesnS9/8kcVjxVX4vYksrwbosX/jrdg2YGuOC9haccwRuBuKFqG/bTMErqHWcyjR4h1hqpK
eg+Cb2iO+ETmgV1fM76jScKvWGD/es8mxl00rcjveeiyF8EKSZO9WdHroP3JuvBMmAS6pVll8WyG
wB9jF2Vyum2DMLhKKpWW26mvxgeBNxbkY+6l44EtIMwT7HCQC4n+PRaIodUBt0aG6deaWI8OgcnZ
8kujQE4Z+8VIi7ujqjn7YdRJFd6x/LP/k70zWY4by7bsr6TVpEYIAy66iyncASedzr6RyAmMpET0
fY/feaMa1Ffkj9UCI+IFSako07DK0jJNkRZKEg44cHHPOXuv7UJ2qa7CIlehPZhahMJ7sIBBMNbH
moHfD1LofzpDfwU1r3D9T/aN//6v8l/Ik/79v/71WHz710Xz7/9dPMfVu32kWH/Fn/tI+w/DohVD
x4jqg02jw6b0z22kxd+wd2M/SDAuLUeVDtPfvaI/1s4jfSRLZx8p1PWv/uoV0WNS2fKtWYuOpKuI
Hplgx99Idlv7Tu861YiDDMNCGCcZIRviozxnqJSQviYBRrNhd7yVguyY5zw+ISUAesDYJQuihaxf
NWfSJAhnifQ9seokThXwAs9wA9WraVojTNfOVyVset+RCP8w1yzEqADKGzYm03EQxAokMNw0b67+
Txr7xtrL/mcjbOvrKJCttkVPjT8180NrOKKvok72fSHyCIl2HM4MRdM2uQxXVAxGvWLVoCMYygk4
P0ckWb9IIfRTPdONvd6K6W5sAIN5fa0oB15F5ZaqoPgaK2rDw5xXBR+fzwCncJm9TkXyrnElaT3E
mfLcsCn8rsZDdTUW0wpE1YenxBjiUyVE2DlENMbdpoFROZfCx0GQ0lTBvFyAZEzbxZXh0r4QdCY3
FcOfgw6EfmMqWMs3n1+jtRn8zyWSKrLpNQXcNLBCmZJmPX//pqHdEbGX2fb9AJWBLAjnLOrZneLR
MRh3YavQtEb8Z3n4K8cdbdCbi/9D4/is/BeO9P/Z/itjdXhbW77+3F+CPZPURlNIx2AgJdbJ899r
gm78AZOOjS79YZMpx3oz/7Um6KS5E9VJ0/lVk6fJfwR7/BUyP75XolDWSQxF528sCLb2/nahNFVN
PhM1L0R48lyND/3jbBh7tEjptJm1Hi7poW70Mzx1T6jGgTYKdOVBfBHr1m0fyD3i6j0DXxjioLPS
E01nbrKo6j2aDQDWKxdJn76Hi+6jJj0YsOmtZVvKwNfix7YTD0oAr8mIEYj1hC1s2hrP1NK2h8I0
kTtIjOxG/SiMnRBHybWTnLfprqkAerhz5QfSg+ZV7p1q27Q7U+5reXHesU+17VOBKz3CqOv2O3T2
uU40gRdQNaCcBmDX+QBgsWB4c+Jl6JupbipPNXAqX+D1jLG5lldBchJXfl3CxkNa7srUduudSM8a
BEmgCq6z62TL5PacvmZ9q6tX9amJTync8KeOTA4KfuZnvvlFCfDAufmDnHfVNfuyPHVvcHFT5iLk
b+PvkXZVXDfSvamzs1K5E7RMTXw0bLEh0urlBnuRqE6JtkNHQ1eKfcG0CyALAdIj5nLZgvQ4NKBf
rP6yRPXc+3Vvn4waSnq4Z7jqtV27LTqxmdgffZ2flQflYX5WX/+pvv5z/TN67F7+/DN6FM8IfZ//
/s/wkjzS890Zz8OL8cykmSBIBQSZNZ8NrR+gD9nV6UGwFcLc7AqTZhhbabZcVf6QnSWtr5JZL0rg
He5ig4x0xVe4b/pmoHuZ3qDEugJ+m+LHEjsXfsdxhKUcsRGeC4wFwTlSFs30QZeBvLLK8wYe73Ju
kaQmLvldNjgMGH54v8tz2RzZ5GWwM2NwJ/ijMP1I8cibuJ82EjwYlbPOZmhf89P8M72eNhN5d/j2
H0gSOncbj/+ffGRVhC5nP+zy5iipnoVcsX1uhB1Y3YX9hq6DNfl6tp0vOE+4H+zfU7h8NyUmvZv5
InoiJQO3JmladrGfxFFxEujbNUbMQIowuFZ2FSrPYXueWwdxnPV+uOPHy+humq4m/cEs9heW6ifK
V27V0Ki3TAE31HlbMdLNT/iEc+lPtBXCyIakTjTTcJwC9EMAbpw0JubM6YKgCR1EB+ARewt+o+CE
S9On3KpPkZ+htUtddPw7MzjVg9MKZ5s7+ca+7A7y8sFcSFfUtridnPOm20eRF5Y81Ghjblrloh0g
qlJldQ0N3otkcMeX6CY+O936GCz38sWvp22pnI2Pp4pL7BwBG86GHMNl8ePosmq34AzbMxXr0haC
jaMfGiqGG/IzI4/fiOYX8X87exOQ1i7YZ+KQ5i9B/EXSHUpnz+D9vDG6Rzy6Xgtyx1CRd5mVaygk
JYh8W6HqqGGpNDGspkXB0nCSdRgQ46dQ9tup3TfJIe0ORQiPIT1gCoSXQqkKkqnzqgv1EeRTHLri
DhhtfZXXL6lkGw2aKps8Wtnl1WJ1m6iisFncSrLAgKfZJ616VHyLyxPqBEZHA24BMqs64vK4pRC9
fTv3w4yPxjeauNOxts10uusbzX5Ig3lDHqMzkkqR+Jl5BCx71k9yB8pHxc7ghtADQ5qc6a4gdgXI
gXpHRFg1nMxn8lEkTDFWgY2Ch2A/ZlA8YWFBf4e2U/h9dqHON4nYGJU/hIf+1CaBBLmbW17ml44K
AdydDQCW6/8ozvvT9vT1X/Pv/vwbXBX8b9YqAMpUeuVf/zUBsH4vT/FZt+MxC+NysnyZR/jGLr5T
kKXalsb/5MqL2jgzg402P3Hbw9VTpie40S5gfeTP3ElfFNULjW3crxZ7i1IrY6EDOKU+afjPQuXK
pocVhschNbzBp7AL5C/4Z+kYjGPOE7APhB9Vx415mwOI8ka5TYGDJwsRCYC4vrYq6yr6neqKqwqh
o0ANTmfeDLk2TzB8OfLWAUNCtClCMoRDzo4YD9LZJgx6OK9Gy2dz66eDXbkDSqFH65A89Ziq0pbh
3GlUIou+K3knBiHDhSOZbG0btJu/nFUzrsYNVrxJfMXPsWUOtgkHojSmidBDnh3SCmAbe3MqLjpU
8Dlxbkr92GiOV8A2HHZx98UwJ68yHOaGpi/shTZo4AMFeglN9MsJSywEFTLQEBWP21TcBlr6xNv8
Hn+k404rZwljW2ym26ZX8cA3XtBbjAFnXDGXaqlvZThsSE1zASVuekM7xk7rKVl1kpEjZ864qwBW
5WXjjePLGB5k+yVVxp2FCQWTWeQnzoWi0+wEHRWTf8lCMceXa2qwBxnIm2iyEvioGJhMhhPhnOfT
tRZOLtgWL6UZoRb1li3HGuBMPB4weV9Jd4yZHgBYnMElO0xmdm5n012eWd9EYRxC4xy89Ot+7Lcm
Hv/vqRWYPvzfa9KbvojbmOvwvej+2qZiuvi7BNW0P9ZyEQ+IYRFhj2rk7+2m/YeJ78RmziEpElBl
/bPb5K9WjYKKisCk7/pmjqGrOEfICGAjygAEecFv2UPWveQ/pYnNZlaHuIjyAV3dOhz5oFRKJmOB
h0i2q56i+utqsogXI3a2UdAP16OS8Z5tlunCLlRiNRW2eW+u00+qxw+6Ig6/SiRMJhHMU9j3sql+
Wxn19PoKExWda5SRekHvjqZPG0zXTqNXvyhUfzgUaknaALYJvhbhp7rW4W+KsBx640TyKmcKKfdm
6hJrU1JWb2vyWH5xVj9cVIOhFZxfCmMVEqf5od7DgDw1zQRxTyXB3O00Qkx4Ew/rAAfGGXoCLbux
BnCsPk1C53s7tqTsfn5htR9P10J7QmKlYUtuPMZd7063jfuQiW260p4gcB/BtASySEe0N7eSvhgD
mF5Rr1vE8/dmaGBHJRS9uqNxiHBjpPWMwrvo7yhpQ8W1kP4LrxgbYDSff0weive3n2Gvd7KOxdHE
VKN+KHXiWWYaMK+UrI6lPa2UZNgrJHvvPz+K+PFioAZUEf+g4KYE/3ib1X1SObVGQz5VijhwLUky
ikvqBgwHsxHq/YSG/hAhY6jowDe16nXpKrqwQs14hrjZRJc1WvALhj3k/daIGBSvKQhl2GZBpt50
MSCJTRhIhCFDRQMxdWDV5I7d6S4wEJucJAczL7plHZJ+jULg+fPzW1ssbx9iEjFxPDGTJLlQNxDo
vf+uaSvlM48ac6Q+TX34idKveejccc5Hr+2i8eLz431U6AkO6CCSIeCFA+pC/XBAxBD9KMsld7VI
3WHO4K2oW9sh6LdIuB/wHF+XErYzRCGnNO5HIm1UyQhIdrvCKk7DYU1twn30+af6WDa/fijmsrjm
WDchi76/CjYaEtQs8wqlNuPrSlNzj5Td7wSJkOOI+WYD1SHbfH7Mj/evwNYHXIHng+ecZ/7DU7YM
UTGFhpO4xEtROwk19YusHU5//yg0AjgQwZSEoH44CjgT2SYC2yjWq3yDv6rzAqu1fnH9fnYuvAsY
gSEPRir34VUwT4YVEBDDHYom/1gzO4tsVcQ5v30uvOnoVMJkEAZvvfffUu0U8AsaQL9pXD8yYRkf
tLoxvv3iIOKHR4JGBofREPSx4qvaerJvVvsJb3KpDaARnZ4lX41AMx8xwHOq75aWweut1PBLG5LI
exQahiK2WbrYphdqQ4iudKyy8azv9FKcmXFsMPtQU7s8e1UKHbVWModUwV0JvdXoQhBcU9Mheppa
hGQxlBOT0niqM1IjMqkfQqLQyjOjx8Gxx5zMFEOfgXRsBnzAxADoSZFuiyZCKGNHhXEOXgA6xZJV
a+Rfv/oc0sahxmc8D7+aL4S4LwLr2F+GyfTUmVpKqE4H8YECoIEFWLfVGJ5XQwhGbW6mDMCSDo+w
K22lPWQRaRJXvV4v6m1QRqHAHdF0izc6WvPsTIoS+k2TL1iqOyvJj+w4Q6iexk0EdnNW6frUtsiR
AJTwb7bN0M65j0lShrt5ZbypFcawba8GYYeBpjLPGYunqjc3Uvb7YKmGZYt/v9S2AGDgqxkVs+wt
MaTlvDVjw2Z2S5/4hgRqBiqdGTlAqWdE7K5mzAG7/0RIGkAd4vhtUGI5wChZK7zEMfZo0G8yUjfa
QdOPUCiBpQqhtoOY0gyuT9qa5CalNvZ9jIbqQznnJVLF2OgDSlFTqX3SApCChdV6Bc0szzpvtszw
spsmXnkxb+4zGP0NMVRc0lXj1UnGq0A1iBFKluF+mqv0ezPqyNjtMEkxzvHpbxvEAiciM4wrGKqa
cs4vaxhnBZqVe0065NNOVFDGPDR8yxew37N6OpVJ1AFIKVS6XDNQCwj0RXAsWhZhMFEzY2fZ6Gl2
oQxt3fhaSvzD1kyitGab0StftcYpZ0+p6rx2K3R691If8qcgxmbjsjON49MZowdTfq3D9cfKLSZ3
sJsZgd+kFt+VSktqD9NadhKHDdKQBg2d2LZqXn8Tq08WzmZiHMVams3bsLaWEjgKwXRoP0i/AIIC
Poyba9a8wFDo+Q8SAdpmqHGWsr/Im47dpKnrVOmT/mSWpWQGyhtCxeCqGp0f2ZOWncDVG5iuJ2Oy
D4AggT0BqgcSBe4e+dd23aUbcDalTixr2zIyL+3wcbYx/h5ZNXpWL58V8WQl6Mk2GPhy3sH5pOBX
VPPuLEcYYR+jPsc7rxVR7mlpqh+SoJ6HC5MYDZ4fAjfFRqQw9DFJNxKoGYxLfWsD8QD1MEPrBtxU
8Wt5zdQvlTM7Z2KpoPSY8NEnpvb9Yl/0QyvuLRzE1UVApCIxcSQ1xnuAdvF+UWv8pj1CyXqTt0MR
bYAGCDIrx8hCxEF/8R4nITSjFEwTyMPJJsCgddriYXbi8VKPskjQJwls2XlyrE1yvEhXS3yj7Szg
UUPF/Lsu4WXuIhhIDcneS5ftRAT2YEsMV1u7RDfaZN8V/YL3F17oNdIQuFq2XRgjFF57YovEmurQ
josA5pNno6O6XRwwukBh5EldtYPA45s7zM5JebxC+k4KFJy1CBTFmBvLhZA9bS4pauObmjD/2RnT
HEc+PPzwyyTrYU2hTOpvsd7RK8bYWHqrTOcEvIuTeFrhtAo4HVmdAHyyYFLZwWmQtBJDb1kIoqFT
km62U4bdKc6agcc6IZnGHVD9XaOZMY7JYcBlaqmZcZpWNtDVmix2mqakm4TbGLoQ6aNx5exFBMjt
1GK3Q/8i0hv9WKgr2theOOMh10N0vL12phC8Wh9DA5vpgMmsVbcMFPuF1BPiCLe6WY31xRB04ENN
q1pBWOboWIDN0di6udXSYTDlfKLmQD43QO5t8kUG4DzalDsg9FnNdgu+LKIJCkwMfuxIYHgmhPwN
xjMaNPainS9THCNVVMx23ERIHOhOCjPHSAt6WcZtrh8sR1FOinpkSDCYTnWZ5TV4kapoECaH+Thm
xN+IDKMrujOihmXSMRybhPLC89F+BeFsPZYVHjp3XGod9HgekaGKtKtDtxrhZXZtGUCGGqHepWhY
ga+6lYUjkkwEXHB08G3zAaYLqTIEmkmIvfZAwJHZRl2BQjxXLuZBKdONOipr249jPhvF2AZ+bZQx
kRSE2Pb0jfJG9cakGoXX6Xr4NeHlVeyNEGA1o7myNtEsWMp5GOSOs837ubwOrJh+ZaLFETdO1sc3
aTfJW2eqgpe8R9e8UWo27wdqrklS5c5xsVuiKnxp5RAZx2aq53cY6imIRNiaPdKVtfix4hVbi3xM
0q8KmgbtftAeiJvj9RundnWByhhWOdBycZvhPQeooEJQQx9XXZqQKm/LtDWgfGOmJnJBFVW9MUsi
UZCTWjOtVNXQ5aVdJdl0pPWTke7mcW6U3XpBcAXY5bgGCzkDyXsNvjLkPeNzPhhw5pgb1SlvV6XC
P4tezHlVzdDURBYXWB0UoqDUFtgykM0aFy6ZWhwhdVCKHOtOOev0XO0UArVYHytnnftgiK/zM2PR
inhrOelUvObroTOC8qUgza9UO7xAXlxM1wBuEX9vNMvu7H3Jv6PzP2vhjF28sOcVbcz6CKyPCCqW
KL8UyCu6s7nVXyDtaJh16xDghAeBEE3L9nXL91ttpf9frTJUxZ80nx6L5bH42H3iR/4cdhrqHzQ+
dFLeaXvYWGL+e9gpnD/0dfrp0HzRWOIcBqt/DTtROTiSUmptW0kbIRu1zT8SCBpaNllglOwGk3pE
sPJ35p3vyw6p4SlDxosQQ6MTxEj2Q9mBg0GEnUJMWwAaFJm6U5c+oqwp/EVT5n1FsB7HRi+LisdW
MQSa9ociKkCgKieTOIfehi1pq0n4DEBbIThsKb+ktUz9N9/CT1pbP56XrelccELvLYSOzodCB5mt
U9blSGnYjK2PdZtUMcznh8+P8rOzonVH4W+bSAc0vsO3dU7U6k6OE2oNflDEpcn8low6gLfnqWSV
cyVbtz8fNMA94ffyJ+f1vpfCdVwbj9w06w1jaK9j9bdHpI/cyhqiOHZ3lnbkX2tuFy4CfPFJOB19
fnq/OtiHi1gTfjbOOt9XrckZwiBbhds01FX4I1NY/+43hhqAzir9IdV5LbY/XMsO4UlPaeXqa7gP
cppiG45m84uj/OSUVpUq/QlpoUT/KAYB+GZ1IurZHJE/fpKyA9o1qY05C6XRb3UnXr8qxDEcC+EC
bWR7/ShvimAAXHo/g7pxqS61Y+YvbPkdQkQ+/45+uNG5bFTzKguGzipjf3iAsxyKIWQc1ISVoe3S
Hm+Txn70Fz281fD3psn158mgnwEzQcd85Sy9PxmhUErAFGVqHYILQHEwUV5zEStiPymIadfZSzfQ
RBzM+hEVdjIf0h6e+G6qqyhxc8rj5kZMPO2IQZ268AECBBTsQ5GdIp+Sgwuiv4d6gH873HRTZzF0
j/uiPQpstVSgy2jhC/RsPdjCKCmxVA0Jo6nMJnBuKXTyoQszb6+cRAXmT0TlitXvS/s+xCzY/6Jt
up7rPw2/P68Ft6jKV7tK2Ky1Ffbmi2UdIGAeJA9CzJQdigmXFsxCmV2WTZdeWYOtuBmMOb+dVBNl
mRI7v2Vwfv0Auq3SXFbpF6231vsP0LUDvtg17mpSFQk6hdJY1UflF/fvTx4V3cbiqfFY6kxDPixu
4bIog63aqE7rft6IQZgnOlTQLVsg6/nzm/iHdXRtRpmMWzgtHCUf/eKJhckCdz8R9WlTfCNXCRlI
Yepo7yzicq8LMxDmb3XCXq+hgbqHetcwGMOYH64h6vO4JLkkQ//FWLE3psGPYzn/4gXx8ekUKsnZ
hsCMauKZpeH2/puKKdhiRP7r06lo6RZlYUuqk40a/hfvhR8PhBOa98H6KqIdiiry3T3ZpHTcIiVh
OEq8wF5bTM0F6Dddf/49/ewof24XJD5x0CvvjwLrvIZdCxtEOsQ79n2VbHWJ5fC3jyIwEPPFcBR4
lR+WtHzU8GwKiKvzaOUnJQQVdxky5eLzo6yX/u1TzHhPX180JuIx9mEfx0SJE/d1GNOedNqluoy1
nPysXszftPybWAsqNtHe50c0rR+uHzs2iUcKAydHtNi6vfuWClJqzZGKFEN9Q/OsVQu8wFFeKL0n
wWgUx7J3rC/GMIDGEVBHaYK8FnB0wevdQhwWs2UV9f5RxIur9waabXJbW6EEf9PUTKZjWrrSa0eQ
7dB28vmpdbQRCU0u4LekZZO+LPUIG5bMqkZsJcybxLf0JZlcR4cwSc1ehNneTI2IwrrCjeJq+iKB
aCSAgcGKFeSjL7ZBhaPr4zUSd+MhbFfETU+STQ2tBuApTQ19PGpEYemrqj8fiVQHZ+kRZdB+n7GC
LBtlFIT9BOOIX2uubD0jFn0glhbLJf6JKYBBgDExi75mkjaXpzlVklD611VJ2oHW9F4ro3yiZwBa
F7TTCK+EmaUGEpS5m7PB/mLZDxlt6HRTDhL9CS1hTBrWEkU+LJpGPZWLYT8Z4OfrWxhCkv5DNwJP
pX6j/is3jVaAz9uC++yXvQq6nBxcE1PnFxGtdfkEdnnijUcK+gaEu1ntIkp/YlazaaRfkrfoc3KL
LEtrmMcA4NVYyNWJIuEmBBXsJnr7w2Qfha2O3BUOrP6scxNAs5SD9UQzNBrvQAQFj3Y50CXqFB5t
V6eLceVklvJtgr49uX2e1zdDnxjKU2Wpy43BZiTedG0t86PS0sbrUJpDeFwlI5gRLNlgseHV1Mpt
LUnVA6ATa19hAUYPpB2gx6scUd0TDoFx2oXM1kKhH0dAgIZIqwidl02IliLy0djUoI2kbyW0wiIy
Rfta32MNH+iB9crwAOxXrR5ssKTIIgYjQDaRURjs+qXSZ1+xMtJf6nbQFV9pQ4EisF1gSyk0HMXO
iGpaW46q2A8KneXeRem/INCKQu5zJ9X1q0zF6k1zyqq7b0YMKfGkzQNdOZZmjf+uVjOsRIT2dJmf
wsi74LpryRc05ozXCZDPutu5Kdv2qKchAUMHQ6y2JbHC/oo9N8DJNVTJda7MsX5czBUXFpg8MZbA
eVNMIPkQqr6pjqm+qec0p+1BZIj9YuVqDtyvJXTjmfnDpJxhswYeLojPjfeYeslsrfHQaRsjsobq
ieYicGW3aPplzcIjDOvI5ImvvsGkiaENhmND+mO/TAukcqLIL2emx4UHEHJly4PNIf3FjGiWpFpm
ISzqjYasL1IU22095/WtJlblHI6dvDjBQyzpspMqHXqmHhvSbYaQ3W9pVHF+ygxHwNWPYcgSGGXY
Y2js0JaNFokYlLPKBPIJx3gFMyyb6JRj8i+2XOk03TuGkydb6LkYksNuKR/mIRTHeWJPiEg1pt2+
AGMTzW4REY1U41UPzOa+tfW+6743BCVXqYZeMjFL25ssfDoETTVFvKR3cBQ1JjzjFJ+TQbhKOKuE
uEUVuSM2OMdb4LuMozuIJtK6ExwoSGymbMkeAy6rJCWswcZXVcK5AWuuSjckDWYdxnb13SSHOmTt
nUITp7KeFT4GnQFRrGERhd3kONs2BgUC1HRF1+AQEVUrXSdq7MVtNYUIcckwQxwpnWMSj4rTtP82
Lnj5N/pQ9+1Jl67NsIJdKiSAaQiDU4xwQ+JBLSTHroIHQZ7RsoLuQL2pxBRaCrE4hJQkZ8pU8so2
9dEcvaQLzeo4li04orqU9JoEkY8XIOBpd9adxqdP2LUQJtwm+XU3mXK8Uq2QAgYqQT3tLLjXRAsJ
A/ANoxFIzFZVqZdKpi7BvirGgMxNtQovEivLz+OEh4DddBBf8zughI3A4hgVNXGbnpSM0Kgn5jXa
F7PoKOnpy4iollZlOgJ+Ql5zpUTu6sqYfy3n0Eb4VlrZ966uMWgVo6A/ni1k4mxYdIp4TyZUsPJi
Vkw2NQRS2cS2lE01KNWTInp0tB3jlBtdS7ren+KhVo87TatJx2K4fKqMwRps3cbhQB0ig/VhyZ3M
t1lV7jq7U6strWhxMzFmKFBEYkFwmzqc6GzmlqF5y7xYjxWvTly7qoghnymifMiJzUM5q2s1QdEx
vF+B5Q1OhtKzWmNqWe4Um924L7ooGqE5d+MJD4dJPJpaVKdGwlzHRW7Wq94igpY0LBVQt1tWkiyf
qclbTrIzw9s+aRn6EESMipcIESP6HkMGaG75mGZ53BAnn3EDKYn5dSHpojrpctXuT+K2w/SZa3ad
eT2pVwW5YiIKHgx+rN8yTrCrY63VEDg2gAZJrLN6gwErjjpzk9SqCK9pcJqRp+c0/zZ2IwCdYXJJ
1VOScRj6QRoE9ckoaIBuXaei3EvspPZGrWrgpaWolR4tMvxlf4kABJI7CX7tUKSlnpzgldNi9KoG
OvISjID5YAqoK1C8Bsjcx3nDO9mHSjDHd71qQNWsaXwG3lgDZj8Dv9UV6QameKMenNauUavDKmjl
JS47bHxBVFrNy0jIMbIFJOWkw/F2wFLHwhwfLa1G3xMqixBY0ZJAO6JzFd02KUnUfKvWiMSZ/lLp
ZXGCII98TygcuGOQuFpjBKATCh+RyLVhwSxV4sZs9wR48zaysYvQ4u/jkJBq5BK8UNk76TexirCb
KXMB0wVjo9COCsNAKwtojLTqXJi9OE5GVXJ1lXSEixuNI/RbnTU0rqkGPcDhvMMoj0v2MHR+hz2z
N5b7eGJTNkcKssmocEa423T/zprYJJNiYNvSMPrhvbXr0zKJGXbb5cvMMithSUThrY0qjHuSlSLA
nWk3lr9m2SOrVEHDbHnTOeg9LOwANS0ioB9aToquNlvJbaRqo75d9NaEGwnLP/aquV+vb1Yrd3m+
8IzILENUnJjZK78zXAhnihXK8qarD3qo4Kl0IvhrXjlOeg80RJ/vejy1BNgT4rMVDuEfki+N+WLN
ONhjPhao3hCIABEQdtVuegGGZ96jQ7aGmymaJmWnBuw/N0ok59nFe9ugxGTr90VnxPYcm2pVHNKK
GEI8FgWzQUvXp3mvj0WP2LdATUl6TNm7uRkXZPaYmqR5n0XmuOmrlZzSZIRFAL1AD9ZCJP+a9DZh
MjavUvafUyNyXyl6RgwB+NtrI8/15jgE7gwSoyFSmtwNm6LezjOd/AoCLU23a1EXuqXS86SbYB9v
SMgqn8gAG5NdHQYLvSVWVHVTMgM0XDLtLdvDjTQxfCjo6PhWOLT2mVkkvAO1dMo8vY/TaFNkot4v
8QQuoNRL7cbqyipEvJYWj1grMTYo3eS8vohRCqdY3GEaTAZtuqZpUvSmLQljbBFq/VtfN4i3Cyyz
BVOkXNNdYtyqr82YTgta/CWnbUhM4byJZQNIUrMWdOuaGvEqovwntrAgT+yy17nJt2LoZ3UDL0HD
99FqDjNl7knhmlZr3FW9GiJ2t5LsZKC2kb7ZksfsdsYwFRurjOfLz0sp/WPHgEIKahTFIQwwNCby
Q42okvCENRhcHhFrc743eDgidBNBMB/KEFI+kvtOcXZARo011GOscbmmy3yxaN3EXh77V+rPMYsJ
Ue3ZAmBlyo3QNayqKy+I/dOKK2NoiTGHJGMuhJ4piTgO4bPed6VSDB5E4zi4pNTGipLPBXxfHX7g
PbaiyL7RiCs9NrvCsreyr8I7QyTTXbLogXM+ZwC9dyCVQiDSQaBAAQS1lLp5A6zw/vNr9OMlwmUF
9Y+XFW0VbNnvi82ojqogJLGBwDlNu8VNHxwFDvBm1ySE9jYz5v7m8wN+bBgJGuESzIdtS9US+jrr
eNsXG+bEVsnLKNiOqdnzojQMSGn8RWRtdL8iGv7kWGix0H3hAOGAxofmVBA2xFsxuHZpFen+QpYO
mbMkqTgYUbefn9aPRTsgQVyREBRXSan40MNx8Hu1Zh5imJDVVydO59OZwLJfXLsfD2Jhg32dEq0z
H3v9+zc9RUBceW0NELLzqE9e8kREF01ejce/eyo8LAJJ1vrMWAgt3h8llw2lDUWOGznZcKTFQLY0
8sF2nx/lg/qVRpRYfz8tFRuVGZL2D4dBUp06ZovFRB86Fv6W1vHEFlHDr8aND7OAYVGf3mKiT+Nb
ZDWavEoo5RaPkh0KkJhnQxx4M9UEgvbabB9HWpjaG0QE0+9/uTyTGixODc0df3y47rpTKQbFNNfd
7q70SsOKrpT2L+YoP/tyX2MG6KPSQ//YBdQGZxBdNdPNJJSvZl9bNXI7V5X8FRfxh6dCpx/NXcqI
jXEbhL7332+6MmibLiRt0Oo6H/R8h3Ghlgpp4iOWlc+/5h8PxmhzHbKtwweVMfr7g0VLT+NqdUzR
QCKEKlsTwHp514hS3X5+pB9adaxfBs5MFMTQ9mh4vz+SMBo7ZhhFXCIsehem+HjM2yw5j0Hrn6JA
gG3TO6r3+UF/+NLWRRNVK132dXjzUbVMxEsvWsnwAOpKQBB4XvqCVOo/j/Kfwfn/YHV+c8F/sArf
hliEH9+ZNtYf+G+PMKYIwSBQRT7v4FL427TB2NxEJUswB311Ji3c4X9NzY0/cH2wuq8+YJwUUEHf
zMwJ9WDD4PBsoLw2dOO38FMM1tZ35z/NY9NiiTa5L/Avr6p2+Fjv78gxm5OWcfdVZNMCIWumJV6B
GzQaXZR94Rnouuta69Xz0JTFZUVNe0C9XJ+ZyaTdhHZvxJuZ4OP7yZD9RTlP4iboYWgMowg9Ze6c
baPkg5czEpOHAm/SOSDbOoIp74DKT6cER26r9DmJNFV7qYO53sxTbR4vzVAcWWlcXHGNAIZPFYr3
Ck4dESGW9NGT9QdDLU/1FuJaalX7UQ8FHBpBrCtNoJ1uEtwlQ+sSGj7iceTc3mJCbwGDvy8ylJx4
JhrGaj6rssfqv8X8n7C9dDyUuB6l7RpYghAdRyzk/bGVe7xVyWWgJ8s53u3voDP9iI7wcZQOztcg
EdnGFtO0b0tzzyAxJj3YHp/C0FjqgyaNihDvxrHz/kSP1I6eT6otQ3DpLAurHz86Fq3mg5svqoo4
cNEYuyig8YOPNmNTeD1i72A72gZ32WjeOXYsB5Dr0vYNpoWZbkYXWqenu9Gcjxa5x/t2w9Ukx0yj
pUz0EdFjyDijOntyQnVryBuyATz0occUUv0W62PttYWz6WkE6wZorIMtyRW1lWx8qqsdwji3XQ6y
ulaN+7q/hz61qW3fDoSb6bdGAXa5pDeF6mzGm90Z9q5X8Z5Fjq+pSOzIqqM9Y0Q4RZNix2sWzEpO
cywAu+KHxLyeUjZzbiVN5US96OJsvuyWABx3Ag4t0eP4vKLdfkQjN3qo4hD21rUZfu+s7ypBl+TK
YxE2ouS8GLCQzn21p8qi1KrjXV9G9eX/Ye88tltHr637LrcPD+TQJZhBKucOhk4o5Jzx9P/ksa8t
wQL5l9q3ela5CALEl/Zeay5Dz5ZGeCBG3JaBYfgmuqvRpbkkkAjGwWdQB0AzW406EOhU4a4FKxka
xWvjdvnSoBxpWt2NKLkLGrl2XMoUizVOURTzEjmIAcHfhBFUUJVUmmqQ93kXUCMv23GVCeEq9d39
kOQHmEFb1xU5TnK6N7Bb0tMo8uExFUcECKL/hnSW42l0knpDeBJj02mzep0T6dYDRAc/gcEHQ7Rr
WbdZ7B0Uq8rvyFZBFOJ2j3nbrkIlXSUQ3XtjyTHILpRgTV/qJlaWcg15MSQv0AzaZ6Sld4KvQiCS
jkUx/hg6EtkHFbOp10CL0rdGr971uXzfB6WdU8xWDQrPGJCVI8no92VUr1XUH+OrImnhSqdGYETe
XqSKtRzGd7IHtp3yRoLXOpVQhwaSLUTxfoiKHUyA+qDnAXrQV7ZEy2qotlyulYZd3qJfpszkqvpS
NNwHfYC5DrrAWgS0EcjMY/aEIUDnYE+Gzo4AjX0pjBsygpZqgsfeGF4KMX0dyjTbyiGA5pjDjpQw
EDEeDa/FaKF5xLiPxZ3ixJ6cPOkHsXDkYPLqJlrR78CdRvscS8StYeWbjASOe/WU4964Vn871NFj
rVprFvTeWgylrmsL9iweehxFztcIiI2dJbu0VRIOisRRp3nDSBirnynpxbTUqQJksHNXtUVBPxwx
jRZUpSKh6TlwWnQgRcxVsIO8hdL3S1EcHpWehk6NbL2QXzjn2KXSvKKSE/a5SJUcKxjFc7eOJbzI
fvfu9mljQ3rRQKAS1Jc32OZHmUPiiLS48FFrAoHdtTAz+Z9wr0mGM1cRMQC7ofCezdEtjFXmySei
gpqHm1hUmYTyuk2ajaQH6n2VQR/YRHRH3VdxMLRnPYSXluTFimpqchjbUXwIgqCLkX6bV1lat+2R
JlsiPNIt5q3yqzvdCjbEVXI4d4VueeKQodxbj92vRJG2SU2i+xAne0Ss3UJRwttCz38zvRCV2aqb
QqFuHb0GleToYqlsiLMWSbYVfklRJ/+QfUT/ejY8DyjTd0wR4m8LUmCx6KHRbyrZ8rYKjRjEonV4
S9mmem4CYXQEPx0QZxNA/tb23Xhb8oHSAklNuHTdztsRrqpvCxVh71hQh4gpPxcyTDOdVI9FnMjY
fal1pi+xAF0D6CDogESJDmpiwcmIDXWd1KG4PXUpyWYRB2XlslEOUDqzisCa9VIyYSodjUAqrC1f
HJl/lWDjtnm5E7D5HdiCWg9qpda/4PoV1Gu0/jFRh/HQwSN88VQClgbddfIRubfltaq2SPrA2JIV
nT73RLdgvB2pQGO9De852OdoJxNxO+ajfxVG9fBqhO647bF6PQxVJR4LWUnpU6jdKy4tyk6UEGKm
Q1Bxv3LLzSj462aARx9c3elJ+vzyPRVDBYr0oYZj9qbrpWuLY8MITMZwSRQ2DAl/LNpnM1KlKx0K
4C3yzmEVl2m6HGTvsQBXa4gl0lIUdGD6hqzZVADVTqXe7ImNMWjotM3QacAZ7Ltsm1XRVd5aPySJ
DJzakwxczlH7Xnp0cikuBaR2U077waIFBzOWiTOtlLEjfawPbtzS0I7wWrVdXCcPVdeZV5rhl6tA
bvzbzhKsEg24X4ArjAD5pBVbkaBR422qEMQqNCFNYcBrQIky7ZX44OwYW2IBbE4IfplV3QHutVI/
WLUV1T9Cu+Q78WRDVZaJRSp1vrJSUhFBShqSCTeNQJfCfVV63j4kuhzV2SsUsSagftHHZucFnsi8
3hXaIZHlEg8ggWOERulCvqw0UuCPyji4G/Tn0DIitd9SrgOr0MqEhaGv6m0Kay+C5cretoti817r
ZSu3W8G1yl9d30eOxTK3VAjMBOyshe12bFrtaCDnvU2ywghpt6XR2tfEsYNeSOn5TgMrnm468GpA
56L0Z0O3iq8UWJGrb/IRVvAhbrLe2LUEddgiYqjtEGvl1usEdRUIwggFGeDxNZkdwO9YIQsC6bO+
21YdmU5EdGdPEo/gKg4atziIvUhE3GBAtNM7UIUDfI8qo89eifdhhx2XTrwIDbnO9IceTZQNTFvb
9UQXmT3uf5UcVSqYdKoxUrPY1httAEcTvFbF0aJxYZMuQhkU1qVgVqvANZBhJ3Yc8m2sBsIaPRPx
Ge9WX6F3bkvHCvXfqXAf6s+wRHG0kVQK0BpwDPXiwi4LXbst2PvYUuHrzCi8GBj3EZoHMXXXyNwo
8hGBSQT0zcsO7GJHh66LYpvhiTlB+ZbMTPNKLiMHH+8hEJQEozzTQyozH0V9w49aN37MFgVCs19K
3pLqzhLoXwo7wHxVoxjWQ9zuvD55F4oxhccwxC+cKC1WZ6qAlnCsyRUBNkO4J6INAtRH/xmJEh26
WuNvYKKFldhpLnVb18ZjQC8ujE9vK9zMQ4C1IpHkN1pg8aJQfliNSuvdYmoJBv/RSNsrtq9/kbnH
5pzysj2KZbeyuuonU/lehXZMjKuXrLvO/YuarXFaPsHJt+JbTVxqBKIZCTgUgS7bS1W3zgvD2rRm
uk30OLiC0D4uw8KDMMQWNvZiQFxR+DvnvbM1wJ92QdtlGeuseZLJ4ufp6O0Fioe8wRiymGXkfckX
izy5uSWxLV4Hbr2jomSzJ1wUOS+SmwAttB4bT2wcd0jzNZ19w+5Agi8Cl7AjgUUt8c1fkPMffJ11
o0ol+tyyOa7wsSNm9ze6wpPxrIKdZUqymN/BZQnb+yEffqsJwEraGfjtsGAQ6k6sNsoVcNVwktZR
1yzkvsFGgVgjX2AVVNYeeK+7oG9/NaX3isYiXpWG+9SgIQhDyD+Ubo+JN96ZvXIk/9WhRHydUddn
0QSsU+TqdZmjdWjFrY/k34rSbQddw0cVaodeoqzGStPtlvQnGA2iycrnPSEE6LH7yg9+dlDpQdmq
y7gvhZykI9ob21zQm9ZJa+7YE6Pul4SrZclxEfarJ+in/cUxiZpXFD6LOPQRCkjhjW7I7BxzX6uv
skYaH6Q2IoqtJ6TYKBKa4Am5LZXhWAF8RKxjNMTtVk59YS3V9cDLFKBzPsRD5DfPAWH3tKp7Yg9Y
SEsrUqldpl1yB0s+KPA+Rd27zkwjaEsKtbnNSbfl90t/9x57fonw6dZzKprSGX5m0vwWMZHgi1aC
VU8k27Hokt/Ezz3ilvAwNJhbkvvYbZDOtoS0WO2bsY3uA4KT0OoE/BhplPyMojpaV+DljD7cqOZw
1bnjHdPnojPwflSIvdbIe5ZKWZBYqGlso/VmVzVDuy7Gvn2TM5+trsbuM2r2adL8IMHrGPrlVhNj
7VmsceWMvrcqOu1Z05qX9hT8p+Mss8xfdfIzAJLbtDkY/xCeM23P1YDMxa5cNqWRgeDEtOilDhpa
yiLyn8dOeFME9xChnAjzJl2UdLvBAA93JQvo3iroBdcc4bHgVRnfaLRWsTHS8W/x1eZue0ptcNMl
wgtEk/TaB9MisLNqgYV14Jngoa68Kint1iy1ZWlVGK76JVaBDXDPfqnSXbRZ5+OV2scd+QMCYiGt
xjCpyf0SxuqWDd2e/o0H37KC86KXV16kjO/432G7mL9P7l7NC7cY6jZCrfwEG+EYlMiGiK183t8h
3976Lqm6iXhtQskRPOMajBk/DUfLVAGErY3bIX3AW7uk4SEjkIyYmVBSQQryNGnNAvXkxvlWbf17
vwHvQ5ddSaIXYhrvysE9lIZ/7LHYDtaLSsMcAVO5V1mBNHVY+z4CCQWn+kCwObPOsCLTTNqjxV4Q
2rfKJGWPd2uV9PoqTLztkLdrLzccT0/cdQ9DCtH/Qa/i3VCyziJJb0sAYQJ3k4vFIWKgyqF808TC
NvjnBgdGkD5scFSvAN53vtptSCc9AqADsTEck7pmgLgUYypciHKxENuUU1uT7QSBVFOmj6uaU15I
fzAnWVFCGBaVHIWHl1BkH+A68dCmx9r9HZESoNMhGCqoEwSBJ4CWMtnO+2Eh43/b0OtD/kzKdLEq
XdQCeX6Mx5u8gldGg/FaqX/HIAPwLYKKSHKC/VAbtSRKByJQAXSCKUpp/R7ZdLMyzLx9FFJvD4EX
Qq34SC3KFk5ByISVZX8R+wF5tdqGCv6oKjuFlyYnfUYSLV0PGGX4RklznfgcSVNSHiv3RNEu3V0i
Zer14A23vfsSWe9q0+wVsRkXdd3djGNv4wELH9NRtpJXt47M6Hfjy/LPoI2GzYBS6CHpu12rs0fg
8N6iDl01/GNHZIQq0KzgvxnJsgYZ5ePminLAbj4xJRv0kJjcPGsjU3bBKukXeJnhEDUN7f4wlW4A
QS+ktEEwCYw5SgZEfUTICVBk1/EoP6DEjn4GTZVfFy5GTHV0cJGuRiUhbzLYBjQWlq0gPaVNfSAR
6ga4EFspnSb+jemKmfyT4W2Qz66xunjRSvct1qk2xxY9Es6Lm8MWBKDU7NMWhUd0BHte7bnMRruw
4HR4FioPXSMuhJp0L62iokWSEJP5Ub4a5PrpGBhgaYt4w0gtg0jUXZlRtpS0F0G9csfXP2twqKyq
dqfHw5Unjk/Ix9aeDzrLP+YJC78i2GL6BOJ6S2yqLaOc06MjkgOyHeCCWPddY7QHMQ3SVyIM9yQo
0HvLSvE6J9cyNBN8hn7AnEApEQRSrBPkd5IZKNe1siGILUFGE0tHS0FPWXtXdPvXbCupqFBdpD1v
y1mqP2jKnhp5R1CqcGK/mYTcs3my2JgiodvhQaYmENfDUlX0lZszQwTidYpgfzD8pSYrP4LsZyCS
lhm/aKG7Ugc2tE+jADA/dXgz0bM5DTt8wKq6f4ojpJyk0Wh7jE3Phvl91XM8QjzmHQsFLJ0JFBmq
funBvsfHHNUNxGHzFrDHJpH6Q63f6vpdYtx2nvvsaeqqorBgW50BnK4NaNR3e+RminTV1VYfLzJz
38qvft5fDxDfBqD9DPQhVfV1R1lkX1MhUDhdNgsjKsRlZojPcmJizCOjDXP/XWAUxlIyWqd2/ZWb
jdmyLKqd0CtbVyh2eZXdEH5oo/a6b8k3WeQFqyR9emNRKi5DNxyqXWAwPBpVKVZCV3d3nNgy28Ip
H6JboCJBoxUxQP1Dj+LrKO6uxa5xIdJ17Pe9MFuflnZW5JEZlRxLxAuZeYgs67VrqBX1irUiFyTl
zIMMQa2umrZfExnf2N3A0QwJm7wSqr67LaI0vwkbP99jOcJjTDJg7q5axRgeZSnlHOmGbXGT557S
4XN0tSuf6q+jcXZ5rJBY214XGE5WtSHqm8y1FUYxXEHg/9cKEUN/le1g2apkxjovLEqlf3ox/q9/
8j/yCWcybzy88YM4yBGE/q4+NVFO/9U/myj47f6h47ZjNTNU88Rd+t8mCobDf5DcgXWQBooKm4f2
xr+6KDLeQ4VqHJJ4Wrf8f/7dRFH/oWNvhbuMLh/IC13qv+M7PDVI/tNAIUlLpXEP+XnaOKkFN2+0
ZDz0erdTu/4nPnbVThRNsUepW4HIM9fuKP748Ghu/vm5H/MPPzcQ/3O1Seve7FCMBijTDo2MXFhJ
X/ugf1HF9EHQtXf4/s75y/zhmnx1V5MGpYi53kO03h9I7qCN3buWdNuXBnMqe4hbvROH24zECCdL
VeMJSQYqVBKD/WPThacZBW/yXS+PVbKINegX/xwi/5+Wwf/c/Kl/+0FS4JHyS+yWPxxSs3w/OSGW
epOMewUYk33+vk+399VtT5rnWYkOMiur9iAJ7rYwOqKewYPAv34tFCba712EN/LjbbgycWaAKMyd
gc+7xQEgJWyBTbTl37zApI+tJiGxZVrRHoTYin4BCe+3pRwKuAWobdctdvnzNyKftElfPS5G6sc7
MchoNo0g7w5WbhSPapZlayMjoIYaX7DymULXuYq1oihFaZuTeoa9jQ0ig1RLl4EoNAfBCvxndjom
p9q2C+86cA0iJzw5uB40V6GiZqrRHg19cXv+K0tzX/n09w/vUKYmBBL4dXsI48F/t2pdXmq5Jz40
7HxRMQugdxa9qScvg5ybCZBZjrNpUCjhhXd47plJzGEfvwAZciPS36w9xFF+AmLcFEr1MxOHbQ1Q
Iifhpim0m059NuV8Q88T6ZG5DKjjYEncoaW2yR5kH6zejl6yEihvBsaFR3MaRV/8mKdG9McvlhP4
XQg9T6YdbkRvLZrHML+go5kZVn8I1R8eOsKzYlDIVzv4pmqHxnWCgXKESVHll9DonzUO/54a/hDG
PlxhbKqQCjOvfJE4CjyrhtLV+Tdm7rtPJh2/xPtZ4Jk4ePlTDmaUtosdulcWqRvnLzD31SdzjgxM
SpcFHo5aPqn5Uen+Fu3rP49kMs3g4rUymSLrwZNuRR54616wAs69KJPpRW+aQTI7H27LQHNTbaJj
lWi7CKTUhUc+d4HJtJJYcktosR4c1L6syGCGU4H5qKQnP9ycf+Yzy+if2eHD66LFQZUXCufwRhR3
qpBQ9gmsXwgh96Pm7Sod6tv5C828PVMgoZiZnJbwXMA/sjY1/aKQ1OAaSaxsvJ6/wszrI06GbZMl
gWjAsnLyptnGfbohPefH9z56stkQScDxB602ncRrmnUYib/Jj9IvPJm57316Yh9+AoGgT7EGfOW4
osws5mMniwfx7fw3n3mDppG/WOqCxM8Nw5E06UDr9k4vwxt3KO6+9/GTIdt2sQSE06WMExh3VTCs
sa/eioa5/t7HT0YuBVlF1kpNd06d9FBynVbgcCdhhzr/+XOPXv786GUMX72Qe7qDicuWosey6C58
85nN8JRfiFddpp2e6o6f6tISs9GTSTfRi7yrypfvIbeYRHiU3xvEU1et4A512uWu5sBNMxapp20C
L4c5G9+FaZ4sUbRfuKsvZwsZiMnn51WNrVWcBPs4dxOnEIN129CS8lx3V4Iis6U8uLQ7OL38/7UG
c6XJYKZE3cVNx5VCwFoLo+Uyronem/iqfX2y9n7jBeAyk4GNLzeCt8llapX2umz1VIyV8cLs/eXb
xYef7u3DwEbJVvt4lHQnKQR1L2ZWSfoU9ezzX33uCZ1G/IdPR+hfEcZ6+urme0ryQEOg72s7XJhM
5z59MrDjzJWrIOX4L2W3aX1kmVt3CsZUytjnv/6XExMPZzK0+UMnpwMzR4pfauu22e8oFBoekKdf
wAHM3cJkcOOp9LrEs3hZSfHZeKctC8embCFmFQFoUOjO38jcrzxZo0WrU1q17wyn1gtwraSkh1nx
fv6z5x7SZI9O2d33VLqATuua5tbL5BWiXWvTU7r51gVOMKKPLxHiBCIDK89wRCEayKaD2iygvIqr
S6TgmadzCnf5eAE/twiMGwTdEVGzQcInahqX1oVvP/fhk9ELhDsc5MzVHQl1zQKKckC+QHhh1zjz
+pinv38YX22IZFynY+GUVQcEX3jNChrIKOBg58Ny+97znwziQaHVqWYGjydQHrtGfm09UmEkkHvf
+/zTk/twE0MWdh4GCt0J6gPGimUIY5/a//b8p889oskYdrF9Emeo604V7LLgtqjr60Q1loLgr89f
YOb9N+XPXz+t3THzOYQ6wBB/pkppvRAoWd7HbV5dGL1zV5iM3hDKi6k2/ACqjy2+UlJ3mbW9vPTL
/pKofu4pTQZxU5IcDsFWZxC/a5Wwxo12IjrZIzbA849pZhxMCT5ln3toFvP8oCVN/aR4prJBOVTt
zn+6dHoWX6zFU/6zp9S1gPU0Pox+7Nmk5ib+2m3j+M3UBfdKrHvjuY31NF0JYwxiVzQFUislo2of
/FCpL3yLP8ztr77FZLBXIEslwKTZAeUL4UZY6X9ItdjsFBetDMQElLEEBItoAeEOQ+9TY/YMVqKQ
MxILsnoqlg+OD6r1NmpczY4RhDmmHELKHYPBvQmw8OzF8iTxxP+4DHw4EORaG8Ihb4uLi/aX20J4
LpNJJQUNUeJIKg9Kj1BrMWDer+kZjmiP4JUyQxpDBwQgwLDqgzxWkkuFh0kG1r8OwVx5MtNEOOOt
Akz9oaV737ntS1/o+6x195ZpHVuLOF8/3AvKseZrkWN87BG+VIDdsfZsmkC+0cdWx+dIVun5t2pm
4E1dURRyaF4hbj54qA/2tYrGXQo14Sq0quLCsJBO89BXr8xkflL0IRIjIY8PYDzM6srySeZYRHGc
sM0o9W0aeegbVT7KX+pkUNKlF1qRQi2luIoc9WNAyCSpeGL96/w9T1xU//4RTuETH6djMm/bTBbS
wSHYZ81ivgxWdzewthbVzl1w5U14YVr7umwtW1M72NBEOMEDroQJ2nqJX+GnuEvzxlhVP5W/dMzN
5PQCefhx4cZm3uspo0gqGUeZx+XMo3HtXfXolJaoTL1Fu/gZXg1Lee3ZBgjjlb/tL5xsZyY9dbK0
hVZIXHaWDY7Xqwjg24ehVh8u3M7MyzmFVklBBjiY7alTrDgx25A17X4R2RDGbcWWVuKytM0LL+nM
6jB1O+qgPLKySwYH1+t1nRs3akCTVjdz+oZi/r3Bhkfm03sHBqltUKDy8xSkW4nCLSb0vQaM6MLn
z9yEIX/+fDQnRYuTOToAVsGUrEs+7F5MBaMrwzbImkv1fHnuQpMbSepcaBXFSg9UI6M3Jvt0L4pV
vE89XSLxSh4blIES/gw9QmLCfIIeAgkYx/zykBFh8OSib9+nw5D/1ZLtBIdKFHyihdyIRrWYtO0N
/UwpWXiG6TmklHY3dS+JDnhE6SUNsbqifR0b27fq4XunlJNR6uOUUAml2pbkZjih4i/y7K0AKABL
fmd5//Kj/b1mEW2/yR6/Upn1ECr1Tl3u4qFCwIe1Wr4/P1ROH/LFFKtM9vfYJYQq7oPBaQAFvtZR
Di9fKSPl2uM8fGC669eFK2m7UEFxEiuWdGHGmRmhxuSxIUeHvybxxsXWNajxg58RIlJcqOvOvGWn
7urH36QxxUoMUKseujQWF0E+ZFsoNuoyZZ10SphKfwv69+/lQJ88PI8kh7EJs+jQlrVqZwYpaAra
gPO/zNcNHtB7k8UGmaxldmOaHXIr27phZyuAnNXxL60I0SlcWyY1XxSLwtP56809tNPfPxw1morI
a6RA2UGvlYWIXUaV75FxUN+9/d4FTq/ChwtYTe4bRNpwgXB/0tkHByI7kctcqlDPrZl/EG8fLoAo
HSY39PpDjqD1B0QZpF30yJaVD+s5y4HjlGGePgPyGQ55SJJ1TAjvHrV5+ah7CukLePK2RDMkF1a4
uSc62b5IKhzoFC7TISzNbTx013km/ox67dAE8aUjtDyzudcnU7eZF4XmN2VGBGG/jNfFJiQhTl0Z
a2mZ2eayt90F8q9Nu8GXtiH3eHn+x1ROA/WLiUOfzOR0/1zasWzniS5Yaesf0oJAU9tbZfbvdvF8
OFwp9vvjPUmgK3FRLuTF/a9fzYXN0czcoU/mjrLIasXKwuxQAPOo+lZd5IhlJLldn7+3mZ2JNpk+
XAjpitj34cHDvviOBDhd11mjXpg0TsP3iwc3NS+HeFMCsWNy8sRj5D1ohmHn6m00/mQ/f/77z7x3
2mTiiEtMBV7DFRqS2u1UE2CQQnxrROXWlLNL89PMr6BN5oseObYlFadJtk2QM7E/tDi2mt+bwrXJ
ZNELw0CeQYxdFUdhIvxqiZw38Xnkwu57D2my/STuRBar0xrhYzGsjWCZKh5CsmvBujt/gbm3aDL6
NRq3qQkm92AFym2VZjvNkC8MvrmPnoz5DjU8sxZtFXB09UHQolUjuMKFDc3c7zoZ2BVHOUClQXgQ
/fz32FbPtZfsXMS7F9a1uc+fjl6R9zMV4/DQe9KxD+TfIKL26KR+n3/sf9gfX4yvaUi0QSwCLDo2
5Gjel9EKl8SK93NXXbXX8XLc/kQGvAa5X7+Xi9yuf6cbFOh2aLsrUHEXbnHm91En+wKp8mIhIS7B
UZEYBaJGUGp54bU9zUH/fXfytN87xEOhVXrcOFhEdAyWVntteciNR4AsyyDHZ5035Ur2ZGtZl/3T
+Wf69f3g/f+8chdKocsdpm+ny6W3KvF+ITS98Cp//TYA/fv80XwsFchRlB25yX7AROtvrTxLbnQC
LDbf+/KT2dBwGyOPA192fGxrC7wn14MyPpz/7K/ncogUn799Ko1SKQ6m5HRCa+tqyEEF44XY9fGy
08tr/s3N+QvNPabT3z9sbTypULyEizm9JJFGQRwFmmHwreCuL8VBzv3Ip79/uARZKgU0FqFzai14
NAZ3Xbr9Nx/TZCq0hqB2NWnsHTX9dbIuR/2rKRDeWx09bOzfe0KTOTFHEsyCJEqOoWj1UpeoMLdV
QhIZjLcLw/rrdfWPCPTjEzKEQB2snEtAsTO2iP3DbKm4cbaVgFXtray6uKub+7kncyQAgwx8eKI6
Se8aT53ReBtXrZDvp5r3fP55zRwvAHB8/r0Jps7reMgkJ+hEbwd7oLYTX22fIw/jQGHlFijEUt5F
pert+shP7BE46uv5i3/9JMlM+HxtF753o4M+dULB+gsvuYOTCzG/5N8FmXRhHft6bJIm+/ka5N7I
g4xl36GWqm/KzB1WVVn7hHiSwtXiln2WTMH/ff6G/pDX/3telqa9Yk/kvI/1QKWb22n3ml7n+1Ea
vDtTCqq9Fo7Do1Tqr4NVBo7VDvjo48ZIqBhGlnEb4/nuL7yjX785kjWZKMw4wlQ3moUDlHMpWsJS
g2LM2fH8bc4908kcEdV1UhZSKzmx8pdAt7cd6ZiCkG30d+ViN+TrJY4s388/XBzWYtQobu8Aer6x
ikjYeSNOVFnbEASxSsqY9AGS5RI3vbBfnntmk6kjBP1UeCXKeRjQ2SpMMZe1EL7pA2O1Of/g5i4x
2VQlHTAGS8Msa6KDSW9b92b07s9/9NxvMpkrRpI5jDEXeqdt9JURdWukZkAysvdKT1eFRtX//HVm
xuy01SzhJFRJkRLxjO5pG2Ko6jfikC7L4eX8BWae0bTVDMdq4N31RKf2hXvR9dn2x69VrF94d2e6
CeSMfH6vvKhWBXMcc0pdgbY0xmbYKomh22VN0yg5uS1FL4kcpZWVg2A0nccSq4VXWqSjYAFQkm2K
0Fe/90JMu9Pd0KmjDxvFMaL6VO4sVkoIsbHP8m+tuewGP99tM8iJLkB7c8K4BY7arDK1WgNGegIN
dtUJVXXhtTgN/S8mPnMyJdRKGkMydJlw2tRJGyVe1mHvL8+/EnPv3GQq6NqGuFzBHR08LljthAXR
mNuGn4uczQvLxNz3nwx+K/IsQ8pErNAxIRAm60N4aUsyMzLNyaAvZBWrYhCJTtc0Ky2UFnX7yKq7
gqRLA/nCaz03aibDXy0ws2XKMDrlAERWWbvIzpVLb+ncsjbtTAdKQVxbUZWONHrlnqA0/LJ+UZLn
rLeB5QjNEKyJJzBWQqDFm3RUtaVlZth5a0Owm1H73jFBmrawFaTkHg1W0cnyJwvudSltBP1fhqW/
WWAHWfl5qIiENPphxm6kiuRFKJ0Eig9a/a1yjzTtGPdRPHq1mfLNsSOvtBzQYt+cnCUpVmpCHY29
r/fS98bLNA+5w+cMmsunT2SoRJJCOz+x7DNs/KJNOu/3VHcw2D4/MAsgGTU4V9+PoA+whGJ+bCz1
woCceaGnje4yDOM66DSWSshRrfFK3BDGvkv10rlPn0xXlSkUZJuwuQgbeaVbnP6hQ8O7vvAD/Olf
fDEdTlOcay/KERrrneMTu/27Kxs3tk8sbnqpCjvQQu2GN63PgTdUoxSsfdwz6hJigu9USg/9X2lo
JoGy8LV1J7nNPidveCUJSqDYhhuX1zAYBiI/oCHbZperS4EM2JOmo6qOBafcZU1u50429GY7BJG+
ToiwOxBAMLw38ui+uFU33gN0EvDVZ0DKYnY5ntBZWz80iRM2sbETL2F5jAAQRGkKjIMYDnU7FtCY
CTkpAjsKjOahhSuy0tE7/YDNE95XeZ7vB8Jf74gQwILbj/5OURpMla3SQmqONVAX6WgeWyOEVkwe
51YyBJJFQXxb+wx5s92IQYddPG7WXa+F1UrzI2WTBkK6ITyHCaV0cUHmUa+8j1FjeMs4hjewCa22
/VbBUZq2QM0+9fJsqGGZNWUDe0AkdzZSiDGOyDdBQXJ7fkWbWW6mYXvlIJWIGbTeqXSoyDjNMP8m
7dv5D59ZLqdNNfi0RRbWfHjUMi0nb4P/C33K1tL+HoDzfxteAFM/D3wOaGgjJXbKTS8/ml6f39DT
6S8M/JlHM+13+QRBSd3oI4iNIGLFhQy1S4guxaXNffrpmX0ob4RklkQqxQdHc0siJkTxBar57vxz
n9E2Sfpks6WLipfHVVk4bmBQmgnID7mRpGR8klSXqUvLcagTJmrexgph6rpY9VvRDNNtqVpjgCnd
gC3f1mz/glA5VjLhCxk+5+sa7aXdSrG5hU0vH0mm6Ha5YcnLAGBuBdIlvVT0ndmqTFtnZHqPeklm
hhNXIGrbTH/2pBpqV9zidM73ledfMgnNTMD6ZEtnaIQM9orcOKLFDYdWfRVZ5gCF63vCZGnaEPMb
C6ZYPwxO7J1y1SWlI3/B1V9DqWZpP/+Dz9yEPBkHppAD+Ktzl1Aj+Af1UyxaG8IUvnc2mBpxiacI
QvKewQKysAaSvy3Ew+jpF5aome8+bdzBSag68MOtI+QPqlIty/4dNvCFBzMzA01bcyics6xsO3fv
y7Xdax5ErquW8jSiqQtXmPn60+YcZEJAKGYdOY3aLoK6Rgt314nJ9ls/7LQ5ByuG1JmhM/cqK6NW
4ju9Eruf3/vsyTYz6xQgjiZVUA10Skwkw1JXgWDJ6iWm9czDn3bkIglNhUAj2xE7hQSsaO/FQOwS
eDOXki3nHv7p7x8mUVyyLnS8gfm/e5NyYBl7RsE3f9jTxP3hs0Gw+QYTKbUlI9vmUUbSfVzDDRIv
nVTnHs9k5qmHwh/MWFId2A3NBgJJRfxVm5JAm7sLqzGCCzv+uYckf76RbuhDdjyd5LTpqyH+1MT9
iQNx/h2amae16ZGSXRXVTHYpSeC/0VB0MlXeFQU1RAozfpaszl9m7hYmG3y841IR5OOIML/ydwUs
l2c01ukmSVKSy89f41Tr/WKnPO3TjR1pRHnFwYi1ZQtLxKGIJS/GpiPyXK62ZiG8gRS98JvMVbun
LbkKq0FAMmeBUUIy3gaWYWuhQ0IE/Yhg9f9xdibNcevIFv5FiABnYsupRs2SJXvDsGSbA0ASJAhw
+PXvlFfueipVxI276VbfLlaBGBKZJ893V8IdNAaUaIRnhpe66DZPPQ1c2Nc/9cLMO8cU2LSaLchz
wz0Mq/NH+Nit+z7IHVhN9nQb1lN+ZWu/EOOcdycbEUh4sSPLSJAGhr2d9c7h0P/1b7gwJc77kjGh
4WNGy/XgdtZmbCHTXkp+ineutbJcGKRzbW2/tE0Bb6/50K03fPwF6lFEl1ueD1cG59Lnn/7+z/7i
dFMOt2vXOvTG/PBN04BzJEjqzXP4UUlAKv7TOP0/JS28xKFDQj5MDALV53ZReyN77wBh5bV2gQuv
4lw526leTwvYCOji+wUn5KS34adZVVfW/qVxOtsmAUxpC9o1iD76ap+b4LWbigyOFSijLyP9j6Nk
/+/LwN2tbV1YLuzhBwgDqTutTAT93JVPv7AOzuWyq/BAgsQK39eDySy3fGBL+/716z1FeJ/tWmc7
o66UW84NAoSudPvYGkp72zXwGi8C9lBMCmjLsmx2VlPLjHd9/98W37kElJAZ8A04I+3FVN+i5+EN
vK87qvqXr3/UhVd+LgLVhYLp3mKtB+0noSgfSCO/TzXYu96VtXdhxjpnoU87KJDLfMs+IKO+JPN4
shUbxiH2xpVcecSF3/BXcfzP8m5haMhE0Yd7JWHaRbo/ug/jBc12tL3ar3bhZ9inv//zDJsSOgNO
6hzaxrM2TQ6L9UrMCn63xbW1felnnKb0P49gwbzWFBS5fYdmxBzd+wam8CUyh+PSXVkdF2KIv5fY
fx7RwahdW1At7FsLGNCVJtQ/5iuasjoUJZ+/nlGXRupsfS9CyQrE3nDP1hH0AboDO+y+ncIrx/ml
n3AWBoUFhz952C8HWkv6SMXkZ7Cmrh5Vo3nMwCjYkibgr1//lguByl//k3/Gi9PQDH07sX0p60cb
5mbQLsNmQa5vvtEsrrX3Z+zGK/mhC7/s3FRlhTUxmUHEg5souHFB2ANvqcmS0nKGq3RhbPIiOCyj
r6yaC+/p3CoFrt6Ce12NeLJ1mhgWlrezsV9c0Fy/HrvP4y4L0Jb/nc8yJA41Mq8AkeBsD3AljNzF
XARpKVEYJxX+k103Puzw6lz98r0TsTFYa//KxvnpcoJFwmkb/+fdybLxJEGvwR4nMENK3JXQMkCq
6on46x/46QDiAadJ888Dwkn1cPb3i70/d5tpUHUiq+DFXcy1ysenEwIPOP39nwewibveZJN6j9Ku
l/Wzp7+NQMHtPFNKdTJ97Q6zK+r1yuZw2mf+3/mGx50G8p/H5RPcIMLeFHsklu88G9XqsLgSBV/6
JWe7Z+7DYb4GknMv3Gq6KxoNml9As5NqJ3WADKzXzs7+21s520VnAd8J05FqP54AAuq7LUBgya9d
wj6vimGQzkIkPbLJLldM6jUM03FdX8aWhHsR+DeS1n8o6hZVja2bl9MPVasBNRhsGE0+vH396/6e
N5+9pLPdNS/L3EWDK9srF7BW+eQguzK4ekvcX2SVYLGAj9v9hLPNihO22hvabgSuVWtr3dIG4gDH
udcAOMDK9ghPyMwJupt6kLfl2jxZemvY+hZU9pU27EsT6myrFpy0intWtff58KesWFzR/v3rcbi0
uM/2Fqt0axlaAlFqaO2tih0bqpJm9F976adfP+LCnD1XPoYd0ClWjzcNeEzG4WUb6l3vbWl+T4P/
uOTOJZCKiM4Uo1vtrTU/2NO0A1rhytf/XPNggff2v8sZ9uzUtoYQQzTYcQjbU+gtN1Njg8D7PXf4
j2Z8tskII3VIYRedElcffMGv7I0X3s+5OnIB9iUcl5rvOcgJ26FdRxihT00mi7nb51V7rU/0whQ7
98jpF7QW+7Yq9p2e7jum96aEdfnXE+Dz/R2Ojf87gIyUozswh++DtQQKw/cXAB2W/GQbe62V4sIj
zoU1sKoeytarxV419on8ML8XZvhwQrX5+idYKPN9vqvTs/0wsOA8DX9ZB51zVplRrZa7MSzktqVo
LQTyHTbKEfVgBo422x7W3fZidhpej99AijXDnhGnD4BUHZ1vXkDQS+NK8uLYQ/kkRhJEsx3adx4B
Rilw6vxb0a4CQ+XU3hEie74bWpA9NOi83zxPoBCCZpXw6IRLmUeDNfHXuezB6SXAjIDJ6ljiEADe
nLpMlir2uH1qj9CSJQowK9CySpvGYCRbScvhwReBdikeWhmoDKxVJx6Jh6oKKMoRZGrFNqeotDNE
ThlExiBS5qJcYOy+eEVmWmfcovuN7oilxRaHowtmeqtAojFAsg7L4MSdWtCaKF3vyZ4lKpFkAYRq
ycP9Mjnux+zbwUE2mrzaC+XDZrRGmPYsLtkuU9B/MNTFk0JCh1qpXsFt3gVwePRw37XdE74I1sYk
QfIpv7NyP5jiHmxnYHwBS/0FOHeO9JQ3A7ECUyz3qesJOO0KSB1djEMCdtKEcKYqIwWGSSwwXsA1
V6Z4L6pp+sBAQcPioer8TER/4rMsv2GbzPCObeU96klNkEJKmJBI3ymzQFd1iq7qIgKwdHlXQ4XE
upx8+OJLOn4A5GNeWT0vP8K6tJ7axuKPrte1WY7u+rd50qMA+KTmSYeGq42cxPzhV7D1gDn06KOQ
tUz9Hev7hceFoFNK+TgDcwyxLgLbCSgj3rNYoNIbU213c7zOlNyOOVxOY4NJQ+BuDFir6Ar6pyqE
/+I5IGsNziJ2YLZMP4UlwyMT9vLNwiel1sLMb1KVLAXz1SQulISJgI/8iwNkih073hRGecmmb2MA
ZxC8F/dROJrBhH9miwu/RpgwE6AyAmhha2dvgVq9w9h7G6u12WOvZv/PjCIxTIsFujDrzm8/1tkh
94pR8i6oZveEjQ1+ak+KH/BqbTYqd7WCHWNjgX/RqCFp9VT9hL84qpCFDN13YQGglrFRWTewLIeg
shE1A78NGKQwLsLagRuUZwKQpxxgFmEoaeCe2IaPYz55+D97IbDjo3xmudG3y+hhejTwnNm47gKC
aBPoqIRHclRQH3NiDNHpHfUix2fmQZ6iVlwdOSjaTw3oa8eCiwFsM+YDOA70rZUyXHiBF1BEvTZw
dP7jAaYOV0kt6yRYmvCIpJaX2ha8oyKgv9asrN1lHwRYdFUxGSgdre+1alHINI0Bi6Cd3gq7UJCk
ufq+nlif8Vo298rFoURbnBGzBfvVFginrGfevIcbuX9jG+bsg961Ys84Pqzmlb6VtJt30hdge1iC
OKDgGCu1bCHfwXZSoOV05tEELTKspGkii9cA1Nte+B0xW5dVCyyXy6LXCIgA/HJ1mbDRJKGDjU67
IHd0JxtvV7NxwyXQe+7owIOxRKMZSxwzsRs5CPTidxvv1VDrqZcgMIi85plA725Ghr5JtLPWN4yX
RRurydG3A/qeU1pPOjUwyMQ6nId8a9XDBBpKZaY2bWsg3Wlf+buQc3uLVsnuD20a91UVct2GnScm
gK1nO63tdox9VQdDVNbSe1Fw+Nz6M3G8KKhyvbF5v+70opujDbLpJkCzaIpwFY7+sCrf4S40Jb43
uq8AGCB9NZVBDKcMYNgDBmXGVMDitx9hHhgGkz467kKfF68mAO9Q/7uQEzhUAaII8KlLvglryGdc
aBiDTHJFQUILwfGSBN3JrITqJKT5zUrQEW9Y6f5kAcgoWVF0wPzkzKjvM7qMHloPfA3Sq3YzA8f1
Ospyec3JEsTDVMMxzFfYPR0K55KJTQcgv/g21EuRjQWVaW6p4F4GXZm5cPl987Hsb8yYB4nyA3lc
WUtRALMqtLO79l0JODgOj3JM7L4rkrHx6XHoSXALzNAyRIxx62GkbrEd4WV7G1bBDJbACnoViFPJ
OgVvY2/8nxB3qykyA9jOESsJfwj1ZKPFEvaOiW9I66N7HTc/rqZuVxt3eVi7wMXbdHQ2BC78EgEs
BqfHM9/AuGoe+6KpHuD0zTYrA1w1lpYFm9SR432YprVve1Xlj5I3w0fTBL2JYGOotiJY+ve2L8mN
mYZiZze4MfvONEGgb7fDViBB5UfYuYtD5QbdbdB13g9grr2DheF7bwpe7QloliDszQT7lGcBDuY1
KS1ok/liYJj/QQHJGNqyYg7FfIwp1KEJvMp/zasZ3C2CK/2g8pAdcwTaP1HzbbaCaxt3eFVZv+1h
aJ6NAGrTd1FZgabX+QFann4l0EI+K9C3oIDUiw/EkH9iVY5tVwB+5NBvATrAwT5EhqUHb+tV5EBI
wF23nKakAsgJKgSHbaTg/Aa8EeicpwJmnaayU0qIt9PEKaEQ78cfsyAuWIjtnNo2QgSvEGVcd20T
9/0gkxYG7SmO7v5d44hM1LiMc4RobgZMpCs3s83RV5X3+U3vrl0EaGP/C23eJBtnEM1WuNNHY4D1
ZHpAQgMA2ROlefBStlOdzGCKJOtCwfpBIichnUsPSz29Fv6s30enBxcmEOaXZdZ+zErl8fvcaejb
BHP6G2AdysSiZiVoszd5DQv9k8lQjkaWH53dOtu5tBvIkToLBt1LUUQLa9q4GQg6cMF+uIPCnGIh
oDk2WvrWjnPNLFw8kYmLYEdAH9zQr2IkecaUl7z+4/jaOzRGmNsB4JlbsRC4fI8WuJAEONNpxyX3
eMLmEECYplLrpvEq9yeZ/eE+9Byeob/eS5HCDXawLhLPLuSZW+6CObQdfFPe13IeOlCpkN6pitpO
qDUTeAoVLgNsCvEWwDJOgMHynGHd05zpTVfl9UPlr5wmpquBypgAT7rpIfl6gqssdl7H4nEwjGSL
CwruXnxt4IzoQk4VF5DXrcnoTfLNgEBHI66CDuve9OyuHW3sfd7Q69iTZcki3lX0hwbI7CW3Zis2
bOjukFwD/0YqjxQRfJy5TMPcajb1qID3gTMRxe0d1hRNpgPu77ywIVsJLAEBQwBnqZ2sllPHE6Fj
3AHtuaH4QSI2UJm3ydgKWCggIPLeyTD3P7q1ch+kDEIeLS1oHZGqbVgfgPGaGgr2VtH77OfcM/F7
zss2KXHulXGI3Hy2Iuh502DdFODGVvKVAczcRJIP4CBrDjPoaHS1d9eGNqOxBzkdDC+m8Am+sO4+
tDznsVDKdpLCV3ZqCgO+Eln9OxEG4c2wFBModrUycDAhFoKnKaC34DIAKzP1tcFwDCxDK4a5D8Uq
f7saZHKkGaT1e9TGv11g/4dueiQqj47tu6f34vAaAsWp+GZchwKqZsm9s478ldGyPUCYA2JtGUJt
2PByH/YSKDIGxdEpNEaRAFGzt4XvxdxEQY79IekKy7ojDsoUgIOhVNeRsADZluAiC1NwVcZtidQj
zhCHbLqhptk0jUBpclQb0moI3ZcR0wSIlj0UAHSLE469hSOmBw5i7ma6bvQP0ftzTK3A2YBQCHig
3Q8fRVnQNh1DXiZa5mucm3F9r1YlAfjRU4djXwJryAwP4DrFp/Y74HB+Hi2LsW8G7omb0VvqF9H6
S1p6lv24Fo7YcxRDdLLWxgeTG9jRaK3L+TcU9PWtY8IulcO8BQF3wzxvQvPBKu5wOKkNJd1SA9zj
87QeIYDsFmI9CFvPGwGdeRjphcwpqsp6b5tAHdgSwDsaDTObYEXYUfWMQrSnQMueF3SUGb3ci5DT
+8p1zU6wqQAEBV0RLXzQ705b541eFDKLRFbJHBTVsRMenEFAm2oO1sjxutrA8cGXGQ3HctMwIHRN
B9UmlJ6rO+s/lWzsw9IAYB8UcvkYEEjvA8yHLZRydlYJ1qLtSU5bdFKJw6hClgWqRqOCl5tdboj/
FpREPfVtCzodPKDg/cxyGQMaqtN5HrEgiep6AJBCb0T37kJXgI44ujPmouvuA7drAFuCHRR20WJB
Q6bpM+E7fZwP1VIkpC3VuzuBCrQGwPclrnDahBWFemlrYR2JDCmsDPiAReoW6/zNXUDE5U3FPlow
zHCrcyV/rD3a3nqwXOyP1WqA2mKrfJgh6dkOcKHY9KuLmEiEc9Nv8okKiHJIBWkDeopS2at1C7JX
sSR0BkS17SvcOC0HhwQPx00I1cW3ggwEP4yXv4kE6NnXlN+0VoXwXedgi6WzR5ffnSzcB7cBAHoz
Lb6F2HlGTBH3fGiO+VLA73CtmuaIH2mFMciMWJpC1AGW/jgeBkPgE9+Ww27E8o8BW1dbUwsvtvV4
AjaKetmDnsB3DkjZY4QGweK2ym3cL/Dqu8g3dR9Zsu55UjPRP9OaVonXL9UjD6zgZ7DwNvYdCv8V
fOFH36vsXwPzlsdR0GLbaac8mKEMsjm0LXiQAx7q5GTMBG8rnSi7QipE4s/f1o4iMg6EvidrQb4r
xy1+FZ1VPweEmBzqRDfHv9hNJh6WFbEANmcHlh9B1fVJ5TQ++NM6IO+jTQdEuUubA0YUtDTtFKsw
YZmzAurrNN0KCfu8/uAQzcOsv5ZVCpmnA1yiY3C5GSnc6VAa98fI9P6YWbbUO2QzaSQrC/EI6/wT
b7DZGVy0gKqdisWO6IBIbJ2oj56IBpicQDjvzuwE2MCnpj00iwN9U4ULfAFpGDitgXVwsNSzMlDL
m+pcd9OCjzNHvi7hTqrDNSmQ7nSQ2nCaPua1UndymdQ9/md+D6qDkqlYa15GHGaCP6vVcWNf+Fgq
g9vsPZsXqT8q3Pq9WRjwsZZl2w7geJe29j6QHnD2slOOyGpnGJIBKizwOsc8zVcRJPmM7EzeMB/Z
htk3GSKUEGBBy3Z/W+j8iAWAd5kzL+19G2gbJFxAx5rJKo5TiJiN+oX45re48sPau3jvFj6mo0HX
iJmmBRDgGRc51wO2TYUWeVun0otzZIWAxZrbSFegw0Y9daffrk1k5nqh8XDF6F6nZaV7g65cgIft
uoAJNJwo3GGB7LwJltdQIUkXl+iY/153w/iW53wOIlxsvBvpg7RIHdriREe+BnYK3p5CcQlvQsBw
qO+CHNkiM64Z695hRDt1SMw0IFQF9lh/851xSe0J2DG39AGWFD3ob3lwwpL3iCULNaGU6hdEb1aI
iG7bmWNXLxBvgczbYhQ7sAitoHvql5l/1/Cr6oBK0mDkQX6YwNEB7U6O9A5twJGzFUv1KuWSJ4CB
Dq8uzFhhmIaKLa728t7Hx/yATa71unqBvx0ZtwH8KJHpQc+awyIyBU6mCjAs0KgBqeoKg/X7U3rj
QJbyNJPA20RMamQVz2Dybha1lE8exK1PoNbQpJiGddf2C4hfuPxt+rFpYqwUnjgzuBYAiufxZPz5
Dr3XOHHkRLOB9eIW3TrhGs1w7d9Oa61+wLVX3J2CvMTyc6eLVrRp/1Kw9LtRaqUgSrtzBvRJmNrO
LJNyRKBlOX2Fy5ywMXA4+i1VDxtSg6G7cswQiVaILHCQQYvannapXXXlU1DiiJESBR8fvzDGLaZN
w6C2AO9t2Rq34CMdVmRJMuPnfhriBMqGSVuIjtGONQ5yunGE7ZUp9xv6ko8+Iq65GNB5UEtAPLXl
pEs++zuy4q0EWpNHininSxTwwbeYGoA+9vCCe0IHIywA2OSRR3ue1B3jbIlha69fdMXJBrTF9jjQ
RmfSruSm6XHNApfO9fbFAmxn1PFy/tEiDI79wbRA76GfI15NXtwuOOffQGkyv7o5ZE/t3EhkekK8
uUG3u9LHyo/qPMc35q6qm6QEcRXQQ+KOD7zqhlus4PUQsF5lcPfob6DecnYuL6asNV6+hV83gckX
JG9oj0ZmyMyhhy0GnoDwjCargkh9AXHe99eNK8FzpEoRZNIEux+dIQgir+qnZPQt9wN+stOAmeaz
56mq/RTCD8R5amzvvbH2bwQlrN4yEHgyW40EyWhETFh6w01R5p1IqGcNSRnWcmeEkz94hgNyzzA2
mRPCC70M7ZZuwWMGR2sCoDzVwFbf+LUJUmmmciO7GtBP3LCXhNNTxBBK+cNhwkldlykddaiaHv3c
WICFiz6tEbu91UARA51p4TaQO/njIFT1bE1a38jApluzGnSzrJ3b45YK3jhUGb7YwHkj3PleIXdM
LjRDWxGQ1dgEj4qNUwIs8fCOhPUYhyqALdxMu/0ya/DxZtgFIlXSzq6E22mwyM0ireHFGWS/Afer
BqXUB4cXaZXuO/b5/q4B7XxHldEH1Ei7g10J95b2a3OHPFH+ykEeuPFDt0iKgduJJfM6YaQxOPpG
774McbHieQvE+VTiPt5awG0iy7FuQtchf+wloOlEHPz3JjD8Nw41MEgRqwhUfdUQA/c6P4yeGL/Z
kzdG7oTpvoipu1l4UWwqZOeyHv9ykkvXyRYXyWrPQzcIwMw/GS4DT1WgQGFrMDtYnVdZGBbkJoTj
wNFBO1HSu0X1SkpfPiOZ4x7lAPQxllXjJmLu6jmbGNpIA/CZwb/Fnn7j1gwZQp8C54m0A5DvdCb2
B0Rk2o5rBlasZ6DwBy4NzjsxhZThsQ+d/DnvC3M39/PwnJtGFDvhLL2fOWiTeatHHNuxw/SK2+aU
9x+aj+q+cryBAtSIlHYEs1fxTIvJftbITtOIDXm9tx1kaLJQls43xioz41ZNv+WrwY1IgrMLOPKT
T/NGRVIhIeeuxEeKtrLUhsx2nkqKMCdp3GHak9XuS7SEzTQGrDOcImppGFX2UF+Fk1FPsxCzjBpQ
4H7WcwF+JZYWLJx8Pm3HIshvp4HM+xyb4e+57PgPT0hQrlirXuZ2VUGKDVl/r1Ak3bK6AEp19ddr
JatLZdGzAvgobWMGr4UoYZFP4CDbKLLw76jC0KgEsQC1JOtKrftTvR0KmGelbm0pOs4tIbumZOoG
PgolwvNZ3DNS6Uc7n8RDR3i7a2AVe/S9hm2/rpldrJidla0X4w0omBXNvoaDQ6JXDudQh88JXZYx
4dq44SafzQCzF7ursgGE2siC5ehGt73OIOkXoMtzuUN2EcCaBcYhmwK3wmfdWv3tYrXqe+dD/zZX
A9nYiv/RNrMRl5XOsfPD4NC3427sV5XHOG2QVmi5cB57ViMbV+ha/BLBiDwEr/I56utqxXxQ3Zzm
RYnMO3dgixYj5oO7klOh57PCxbpCdqMifwhvij8c4c59UaswI30+uPugLia+UaZfceYgaWQmWqZ+
Mzaof+FOh/gkPJrKcW+Etn/bnWMePTOFWGIifzBS8WgY7O6b4wxuRkClfrFrq3npuhnlJRf3GsJM
s3E0MhZGyPWWWpD42opMm7Ib0CEIC4EidtHLGIP96cYuN98BjM+jPrS9KFzs/Eox+tKUPSvk6hLQ
yaIqUc9zO7IzISxOqw7H5EypSW3WWgkqLe0V/cnnltuWe26ushCVWzj9xN5xlO3GuDioX8OsgA/N
S9BMp/7XNCK7G6225x5y1iMOMci/POmADk9fT+EL0iv33GSlXoGzF6Et9prjVbv+GtFu2HV82KK2
hftcgFZqPaWi5htH+c9fP/XzWrx77rqiQtEUuTfXe4ith1cKnOiOd457ZVw/r2O75y4rk2ehBuLS
ci9YXx9WM3pZCIDDnYuSMSpmdX5NI/lX7/T/JTbuuRnF6rtFLpH/AWoUR1BUDCcFAwttP4ENhnns
OOYPwUEQw6CTJpM3eze89D7wKgcarYUVbruJ5q81r/V9WRoXaajgv47xSUjwj0arVGj/hVCr29sq
f0POuXmF5n/6jy/wTCoAJxRv8SofVxRgu1Eh6v1Hajf6igbs0vQ4OzigZ+xCZ+yASCYClPYw7ovi
ygK/9MrY2VExWAF6mmFjvA/J6L+FswkfKRbBu6MNqCEz8bFHzT1i2MraTrqDV7tBZYnhfggsnb0g
DhbjPey9q40/12AaklJegVB+vve47Oww0Qgj7TLQ3V4i9R+XQ/VajTWLPJ4/ebNLQQwEJfc/rb/w
9BX+mRsjPGYKdJpigFkeVT2id/vj60++JFM5rcl/PtkYdIMOExKYKuRwf7Ha6ecaWu3zKtprLSAX
Zse5Z0mIotfiz8bf4QS6b9FdVvD1imL40kefTWu7FsyH4VW3n0cPqkm0DL5+PSwX3m14NqM1rp1l
IeCJo1Yzfdh+6aIfS7gP9WohA106sBDiEKB8//ppl17C2RyHCU+Q2xWkTivuG8TcwnYf1+krLfAX
dI3uuWHJ2Fc2wuVB7qeWwNhJM/sw8dKE2dJSf4OyS+XskOUrlthGMF9vEV7khwqFGHvnoBako9qp
pyvCq5OA9pMN+Nw3o5CyUS0U/XuKpH4cIDc9zmi0bfTGBP6uC8tsxqZ/5WGXXuJZcBD4lZGeX7f7
gvZbTazHPJQwXBDrLy+EFBYV8Sub1IUD7NxPRS3Stk6O5vslX0CUKja0bqPGerfLK/P80gNOw/nP
KiWynbQY8mLfNDWkD+0456/SnsNNtcKvxYKHypT+p6l47poCsEvQywE/xW7vi+FoGxWLJrgyTp8u
V3ien21jy8IdVc/wPO+xbT7VBD7NmkLs+vVXv/TpZ1sZX1antXUwHwiKhTPaQ+R6bQv7dIHii5/+
/s/4o17awznfnw8Lynw4Y1y5H/Mrl5JP3y0++2wPg4wWGDXbmg/hetPwX9y5dYfvsr5yNH+6BvDp
ZxsZ8tQd8LSCHUrv1+LICAoMaJY5cqkj8Enfvh75Sw85278KM5oSIrMZsZtIGxs+JOHRY80pexDN
18z4Lo3T2XGLzdgqINxZDgHCasY+uB6PtvtRBfTKr7j0gLPtwiiKut6K+WPBjnhePVRckFUauPxF
oYG5sgQuzKRzjwHI5pQLiO18yOVHa/SRlXOCCmr29Yu49Oln+8RkCqhiTlYhwpiYCIN0YVaUV776
57JjXF3Plq8pTSsL6cLwc5P/YSaabroblZiU/VHPQG0/dVcCq799HP/vlMCDTm/on+XG0cAbSozT
odzBTWJK12OQ+XGbtMkcWZvgJr/z9s0viJoyNC9feeiF3eO8C6y3F6c/2Z4cXGFg4+O7PKat9/L1
e7k4dGeLXJRIP5MCv6hHEjVzkjrzd3QHlOtxiOBpEYdX3tGlX3G23Jsy9xwoCOcDMmWJdN+YutbY
/beR7LOXcrbIzdIhVakmeNwwp77lSrJ7qwWuQEAdvFu153MkPqAhKW2DpELviyScc2tnlQt9ktTT
m3AY2ZGbvtoyWGq+Mi6nXUPz9tghXxujrqRiaymdW1mjeAumFRtRhgvGa+2jn/dXYFadbSCg0UPD
vGJsvKjdhQ/zW/7Q3Pr7cNNF8OyJS7A/74JbE60xTfj3UUV+RvbqWcb6Sjzyt1P1syE822FWCv8M
1uMb8GhMsDhjEr2JXRN10d1z+rironeRtXdztDl+/7kkVozJQaOf9yfIzcnxHy2DaZWRJEz/m80c
O2+k8hs9hWhvmlHnz0okE5l5sexrsd4liMF5F1XDNQkV9M4HslXpnJDI24K9HpH49xgF2DnGNARC
gCcgG2IB0Csn3qVRPu+toi1EE8TFWpviNdMpYFlHhNOZg3+WdImneME/9W5MuohFQQRXqkRHkDRH
KrIiAfhTF8vtuNcf7Ed96+Pyj1pW5MVlei1p9bdN7pN58Peu+8/+VrrFMNsdvuGAWWAdi0ObdTHU
kSmKLWl1LDYy9YFXQJkzLRLgQb7ehC4cDn/xV/88dZxJH1RwoDlAzBx1hUwA0/GtKzvchY3nL73j
nw832g2X/LS4tJuBoC7M+9df+u+e/9lYne1oda5tFOfwweaj+IaaQ3SaSE6ib6ttvvnRR1VUpMC0
xTqZ/zj705vaT8c6kjfqSnz216Dns29wtvGFQ9DyPMQ38PDsfGOnfFsCPlWk4zY/5scg7pMhZTc0
A2YkrVOS5GmYOrsx03Hzem2l/jX7++xbnO1e6D1oAxzvmNUPSzpt5B18o49rYmEXEZg95sBS79He
2Tv0f0Q/ZdzG5f7/OLuS5kh5JfiLiACEhLhC79hu7x7PhZiVXSxi//Uve07+9KwmwpeJGB9Ea6lS
qaoys7utzqB5OtsHEdD7Ndi37ib4l5r8sNdNM0yZNLAgbrOZ4MDiRxdX2kUmpDvUhxxm9d34HqFF
/c4KZh8Yj9B4bg5rnyeXdf9kJVT0FgqoeD2Iy4nYOMG33h/9dBMFfJ/8zu7jAx38+Y6EuAFfoh0/
y5vhh7MrN9UOos/YHZBEb23f2Kzty78D/tmvUUKuKVsKjnIMYpXUN87dcy385Y3duy8xAqQbeRZ/
5E/r/rox6MIIU4nADA+lbgld23A5u0/i3vhZ3gJIs5139GTfYJdX0H26AEzFeOEGR8eEdTlsp/pG
3Dd3477au49Y0Cd3v0AujgamD7nHPT3O++tz0zgQFe7lZXzwxha7OiZWULUcJPhfQvOiT1IJvuYF
Tb25iVWrew94pz1ASqAaXWM40sUVpuKhTLdFHuVyibY7gTbdJLAf6LE5xHflgYTNS7OxfxV055zl
ztt2P/Nbxxe4ysVt8oes5I9snUkoLgpNOHSQlytv2M2BONZHvo8P/b7Y5CcQfOzzQG5Qvsbh748c
TqrejytRs/b4K27JXLzFrj0bgW3ho4XjfrzNX+zjfM6P7il/L07p07AWT2hPvxI+9dEQ0RZIupDt
08PwbN5mTwwxNP+GtPwZIIbkS0eRq2UebkMbhUSYE5LmQLCTDZGRf/2U/7vi/99dcLV8M86ZMfME
Yyc3aCDe02/5gRziE79Jj+auOfZH9Gecvc31r31+4/P/K9ughcSaYiyYF51d/g5UXNS8XR9aOxHl
jTZxiVr5BN4z86F8hJpP9Ld4d17sd3SqR76T+knsg/uTd75xXBP30U3n8vcP9w4koZA0LPHJpl2C
OUWFrdzQciVN+rn/4Z7iJCCqPo6GgxyGwQo/E/ul6Fb2XDey4h+kBQ22OEGCp5Vg5kh+lt20Qil4
uWM+O0yK2TcTWm8vel3hgN65XlzIm36Z2Us9/XIgisLbNSP/tFxvc7XScekfq4HQvETUzsneFtAi
Aw7isQ7bLdoJj9kh3WW37rFB3BNtr58v3aIptr5MEaaGJopQLs+5eBmsIbg+8OdZHq7icq1kkQaJ
sRtI7viROQSxM6J+SzbTKhXLvwfOJ/uilhnRGIla1cWBtJvlW/ojvrNP6UHsrNC4A6f2bXWM75PH
9k6copU3j+bC5mqBCNLnI3dbWHr0HQ07Xupbz/StfKheove43+D5uG12M9sDiX4T/+oP5Hh9MTXR
OVcJ712nHAYWY6YAOPo0Ok87UDdu2yPZXALkPBh34ya5q//mx/JY//BO4tGGSuslclhz1hqnoFaX
yoULwSrsp+zGby3foc0UXKvD5voE/2VhP9tKxS2QJF7cHKl2aM42W+qbeLLL/Xgr8VxsN9+fE4Te
xY7+rPb5Ld+IUOLVjme63/4ptlkotvh3690Xt2saVLrZKr6Eo17XLlaPZLE9pb5NSYZebzOoB3cl
g6ixO1XbfRkzYlYSPhYAIn+YbpL8z/WV1LwauFqGKirKhItexLAP5NY4Wxsa1rvp6O2y83RgmxpP
KOs043SI2/lQntmhhUu5/m3dqinORMquzjtA+sKps3yJJmpq+423smKawdXiT94tM2tHeCpkX7dx
lvhiORiUbq//dE2ABdzOfy+9dLTjrFrw28mZfmufnVfztnhqw2jXvaa/3dc58a2VKFLj5dXST+ws
XoL2QzzrvBQIhjwAzYpfR298fCDpXxet8ou1xsv9T0j3E7tSC4FuiS4v28Rp+GYH3y0/2zx/v819
PPBvf6an3c/K36X+Y7JBpqjwp8DbMyR7Tf8vqAEQO/8NXx+K4PX6CmtOvHvZ1w9RxTBOeT30uNwK
k/ylF8kOZq0MrcmAgZ7/v2OnBqgR0hljV9vqLwQOpgp9W/78Uj+5j953cSePzS6DcDV9mE7DlgYs
/FLHgM1VxvrZ5IloGmwmrSsfhPWgnl421xdMd9m4StgRRRmD7hdcbvQCiudtf5uesnN0jG5AJz8F
w9bYmzf2RuBxWEBG9PH6V3Vmpjw0BNCBmSkQn43mreM8l8mPea0tUCMAz1WG9RoC80YxY7GGnXEe
bmiYPpQv/GY6NffYn1N6BrZmJZukOW0q13odx41LHaxdP/VoY54BO11JDlxyAJ9YlCpbXHojGLgv
5rtkL+iS960ExXXQnlKO/uQvSodwlc69yGrQprn4ynQmZ6A8jp4PBWnk38xzu41+Xd9rjSdi7L9m
Y5fScLwJe422wpuhu7MbpN5Mz4+65KZyoPQ+00OZlisLp9sSxQFIXA2szPA1Wj/X5EdDVsbVzUIx
/nJAV6llX15IEGGj8102L9t5pJtSPhUgQWED4DH2yrH6vMnD5ioBOxlRvRyiCYFBYfupOLZVE0i4
7MJBhjtFVhRwFNt5cRN20zT3fU5XHjcas1R52UcozLGhgIfro/uI3WXVa8y/pHvAVUpzwQ3L9lzs
C3j3X+oI4ouuC46W8gHcSitbpNt6878HbQbhSD1VnXv0MrDKd7aQj+AFWztYujeyymoOlGdULuAs
PFqEdEAbg5RiP9Ce7NzKAubE6sydW4hiP1VFfQ/uVxA9WJMMMunxw+T+aeyoC4gAtaM/U0A3tgPn
+cpzV+MtVEr0FkDyqq0d91gZo581794ybLzlwQNpCknj7XU71hwOVbKYAaQQD+AgObbDSM7JYrMz
ASzD59DlWTn4uk8oroJ5HPJ1veUdqyFqf4xZOuxLJ43PBMwLK+kg3Scuf/8QIFhskRWa0/mxQEbU
j5b4tjLb3yDrWcm2/guwPvHcVHEUEUevwQDepyOx4z60HeDZi6UDQQWrZh8Nx/x3aqXzjjto+PH6
LHq2q248FAMnwN1WTernbT0jo5hJerQTGW+lE8kzmnQtMCc5Cf5rAdpvDGQXz4DbS4BlXkvbrJ6t
pBIgQWLovvey4pAui/dg2/kCpLcL1CGL26ONNvNNKtsFSF6vC9JMpNssXoxne3GzGwhPo5dk6i/8
BHaeTseBeOniL2BC8CszPsmpNk8y5exYprn5BsKq6Tez8+qnC3oaFvRmYma+HQO30ziVPDqmRV6n
viPP5Ty229KktN51zERpDnQDblCMyKC0YoTgedOmR9cWhY+aExBqeTs00LfPchsRB0DgG3CGWrcS
jK5+M3VuvV+cEiW8OO59kTTeppo8yw6solhuZhc0n4Y3d+elHJHbnsw1Rj/NwXGUOKnwikzQpOVH
oEePBVgpqmG6BX/37rp1XV4AnxwblQ+5WFjcNDn3jt4E7QSgWsbldsgZ0GEg/dqOBY2AH0fT64my
oV2xBY3DVNtX6jmVoAxqulAAi+VX5ZAF6fQ1jSiuKmSUI7gWBbg+oHL5bJR31vxcsBV3p9kKqryb
yz6KWC+j6CgNG1Rhi3PTJS7xJxl/u74Zug8oey3NuU4nm7rHyUjLoADUCYRMdhyAY9bcfO0TSgQM
MhM3XYrYOJIyCyYYzpjeZFa9khfTXQjKVUhA4WCnpOLHPuufQc0B/HTEDujh+z6D7nVDWfV8fRqa
I6QqBAhOQQGRe96RieK+RtMB8FAr17kukFf1AAbwxDlW4XhHQST4uhsyBEXXJVCuqzrcCREDVNN1
QQoF6UdRgqkOPB4HZONjEhQFYnMoZI1DAhHMLg0HDpdwfcqXy+gzS72s+YcbRFQ2GeRkuJiytZ+h
dMpafwAS03ZXrhDdmiq3oOyqrPcK1zvmXX0PkWHgZOeVC1Y3tHL7Da5NU2lN/BhRVu8n8Dz4SVSw
ldF1K3P56oeVsd2RmrFbwC7RBBRkycj8kaMzx5TnuEEJ+fr66+agWH8eFyIC7Yl7zCV7jCHWalbj
WlVKNwPFboB6QMOJUUVHXD78lpkWf6W8AQEPyJoeAf1ee95pHIxKFk+qLkUbBHdBkLbsWjD62FN/
mLqvxdoqV3wniQF0fWkcG1y/wVyy5nlghByBiszeB9NYS0voZqFYghnZSxs5WC1rtt4E5c8piKvc
dPh7faM1m0Euf/9wnEi0lClfTH4EAQfAzjeLFW94g1b9lWtEN75iDG3uZBm6Z6Oj50RAl9LCCdoY
nFJ5e7eU9cpHdGuk2ASoL6AcDf62YzWjJb640P5yEPOA7Gj7tVVSzCHLI+APKVx9nj8BQxoICySl
aFugK25Yc5X8a9z4sAu1OVq516KJtnVmHvChQcFByNuum5JTBE4zvwAP29emotyJxRC56SgnK6zp
65TW/khR+mjA4TiulNh0m6GYd7UsTmFPbRdaEd9WAqG53SXnfBrerk9AlxZXm2pT5o1d3AgImFSg
5Btsp3otKq88dAP3Di5x8ydwQRU7xo357+yUzdm2QIUh3QUgTAssBfcRTvyDl9Sgd6wiAQ7WUfRb
MUBoBbQJYM5lgNkHsXcJGIB5LrzdkFn9satHWq5sgiYQVdt1DQt6bwuv5zCPMqC9wUUdCTCGkXrw
rbJ5AFHEN7Dy7K8v2OcgTHDQKjYIogFRRI6EEFPVg9xyiMQzHoH5uOmdutvwZMiTYO7BeLWJMgOt
YkUGspWOuD3Q4GTNj/3Lo35ypduKkXZFGzvcEUsYuZCG8qXDGu7zCM/qjROlCC1mTvKfXlUg3BzB
ZvGdQsb1AHpv6cumJhDKiPFSKZAVMCvL8ZdJtM/CBd8RI0YegJWT340TS3/IvCy+F1ZXnEvwaf0Y
lnL2XSA+QbWbpt8m1zG3jNakDRppXZSme4JgZ2nakM6TuEdHTX1fV6bX+lkLlhKRj9YWsIv5deDd
cg+e4BzEkZXcmmY1SBDa9ATK30b/kI2tB6LY2t7HZuwAiYhXJoA506EHgHqP/Bxwk5MBTk53BA1c
R8uNaEj3Mpdl0fs0m+cbUNzLE2rJyw4UauhKi0W+t4CjCGxnFkAHAEyF90u3nQnYagNZmnkO2ABN
7GCczLTalBUIfXw3H+RpGQSUV9satG1M2BQEeMBo/7p+nDShwT+z/OCr+jyVQzoMXcimZd40nk03
YFXgX/Me//p1Poweo3AObtKhDdsy/mUk0wk0rALsH+0X/Z/a0wwyUA7e7b4NG+u9hWe1ytsq+hGv
Yvc0rvxfB+uHCZDJkUvNWBOKAo8AdGjtGJ7TQIm7p8wl7+NQPn9pH9ROZLnEjnRMwY9ejrpCAjK/
KlpxsZo5/F8bMiVdIrrKCgWAh5uuqKDsUh9TZzjPHR6xvZftvjaHyw/4sFhpRYrBuOTG48l+yUj1
UoLt6PrQmmvoX4bxw9DTCCJKPiC9C7eCxJBVWEcBfg1IKNO1yq8mtjGVq3RKIpCCeFCBLWj5YLej
AYov83Vo6gfonf+4Po3PrY2oYF6757VZ5l4TlvLGFdQHEeLK8/XzO4ioLSqsc4wE0qz8VAijD2Y2
gj7YBjtq4h2MBeSKdp68iGV6vD6Pz9cKb+P/7nTLq2m0WgbvP2yqdnwY+ummnLJwKtcUhT8/tERt
UwF9DEHYPUG8yaJbT1Y+AeuVyIEzLpJ9hWfS9YloNkTtVKEF7ZNZkovOfLF1LypO8fFrIyvGkE9W
UpcWhB+reQrcrgPn+ey9f23sy7Z8sAYLeOXZ8Pom5LibytR9E534fX3ozw2NqO0khRxm0OJBhY1C
VzjoACM5iSaCuu/YrkTHui9ctuLDj7dryAJ4hgsbgD59mAxG9rjUYH6DNAtdeVXrdlUJ8CnkeWQV
jSI02+wd2uF3eZ1srq+Pbmj7v78eea2JjbNrnGpaBUnzV6zqr+hGVvxPZmeeYxLhnQxSbwUNZVWu
+AbdiivW2oGurV0khIqcsgZHJyMtepWIyH/HdZmsLLnmG2oXiJn2LrhAGTqcQMhGzRxkUd8dsiZA
r/E3ahNIliUliKCgH8adsESDF1u+VfbrBYp+fVd1v14xVsliQulieid7vu1jFlj536pbQ0drNlZt
9ZCNOw5day9hloCws4ssY5N4NVtpTtT9dGVzl6QrgX8WTZjkqIGwVD5wr7xDoLkSwn1exSVqwT5B
mrBFiic6dbjffaOEBCS4gYtpRDOR+Xsoa/AFjs0pcfKVk/QPp/T/TwuiFvIthqsFfBpDOHzrl6B9
994oumhLn92QGb219Z35PH1/qh8uPKBP1/df08dH1LI+9K6WZSZxG04VBWnlRcIgqEcuftrjEv2h
FS13lCX9tyyDiuAO72H6NOd5vgOF4bgd6gIE/42cTTsw0qb520wCUiRukf4pKsL8HspmfZCP7bjP
GwrmJLvN2zeSZtzegcrG6f0YPFkARs5F+tuIrVKsOCuN2aj116K6nIy4xNsaAPrbagYXUlvYxcar
CL3LwTy6Yj6671yCkg8uPZ1410WytcKuA498Ck7oMF68zSxXzrjGgtQ6aocH9pjHGN/jkW/Bq/SC
fs03qurSc4SSC7NMK0xEMuxQy2dbmUXN3nOmYXf9cGlCGXqx3A+rwwrIpU5O74R9w9K91UdbG7Ic
KEP2t42VQl4tXemC1bgCtY5al4MxLAkfw9qQxavBuR2A2hny8CbI4FaSc5qtUFtTrLE1J3to83C4
SHCNzo0lyNv1ddINraxTbthF62RDE3ZpcYMg5LkS1u/rQ2sOKLt88sMWVEnROSBdtkLX/Ot5P+P8
VwoQPcm/OLwSb3DBE8vuI2hwx8XZbsZ7cLv9RrOW8M06/fa1KSiBR8TBOWtchMRreApugQTDWQAy
eOCrGvS6RVICELlIStNlckLQOILBdwmG8TuPIWw1rwUimvoUYcpllXQxGOhi1wkto3eOFrR4dwlv
4++tZXm/aRMn59pxnJu5HbsAZJN8W5gNKomm46ThKEuGYxGj7zcaE2dnjtP0pfIRUaujrGkdAUZK
KEyDxRFctzbIjK/vms4klV2rUf+n+LFD2LAQiod+AwYa8rWyGqHKhs2Z2ZLUQd6x4D96BlWWGgAR
LA7/RpZ82n5tBsqWWRRtXAuBU2nTYgAvKbIfuQXyaJZMK5evxu7Vgqhk0M7oqTuGqE1bIB82QUm9
rJV1NRugVkTbokJnBAjsTwJMtH5VdZDOYA3LHvOkhyDL9TXSzUAJH4Fyas2COVmYSpCFy/l+6PrH
60ProiHnYq0fXFdaiIEhiZbhLVMtBwIiBYBd69L0EbNYe6MYzY3jcPqwuAzV3YYby3ezIUvke6yS
gShEDLqBuPoBKUTvgQxe9ug4+FvnMftrnslRvJ8TtQm4hPBUHz2cbl52ztZqwLvbNlFzcPpoDWj4
D1/7SWCoipCPtAHeB7pCIapby4bYfeK7tTzNc4TubOObTIz7CPGpS6enifdr3DeahDtRhckHtFKZ
Hhv5KenYNkoBLpFD7MdgVgqQaY43S3HRTmz7DNSyNDlkF+bluO1XLlxN/K020UAniEHEyJuRaO/f
Bq/+nToMqnWFcbdE1saroYRiTO2dw4y1nKrOZBS3ArA3hFl7k59SkL/SiaEp4FsLPueVA31xHJ/t
ouJQsINYRygq4C0XBwVI0WNDblvT9u3oFSy2W1nNTxOYHKG/c/2LmntNrRwjN5K2eN65J8eGlJrx
XoHsIYtu+nzl9tCNr0S/Vp+Dn9gcl9Cs70Abd6x7PEwS1ETy+eH6DDQ7ovJGWVaBOgrJBNjIb/O5
2FjDD88hK85L9/MVByMySF0lXslPUJ7zQUaMXkuUPpyf1TKvbLkmAFbZozJqdYJnOdBBUNhI2rPt
pEfQCVdoOR3zLy6REuHNsZM5yQAzccWZgbIicn7z1f4J3QQUD8db4dDUdecwGePAA/Mz+O97EORE
ZIEOw+v1TdZ9RAkVZEKkWUMKIXQMcijbIgWAEYIUJYfygbGAJtlqVlyKbscVA6eJZwI5aUCrIXuD
+qGfeskGhPS+tNe4ZnQHVrFxpFVF7kClLays8a/TuBBAzMbDSMm8ub5Ymg+ofXjQGIjBCDGzE5Q1
piAZpuoAJ53ck8VeY4O2NDQlRO3HE2B7l2aWuKdyTtjpIl+1gRCXuemjuQN7WGO1YLBhURXy2SP7
ETCaXQRqeagIou8XPNiO5891Rbd8ibOAmIM41KW73ICFJ4YAE2p9d41r1iFJIOxmVT34EujcnoBw
Qz3UnaKbMoWHbGXvvIxR2Z8p9yAoONTdc9+70eNsy3qTN5I/QnwGaDF06G6aHAIjQoJFHqDbZdMa
6U/0PqIblPH4nHZNs0Xf5wipnTE92x3avPwJyn1naDICYzRlJZRd2nSXTsP8Orty3Dhemx2LIV0O
jI/TqaJGfmKRC3A7GX5BYT3aAYaXnhD/gMk/n8s3aGDFP1EMBw9o2sT8bxrl855lXQXlGLO5qSC7
ETRJ3+yFZWRBVEfyDtpp4JGdx343DdCyGWtvecu9pYJih9FuWVMkt7wrQC/c2WBXjfLGvLNYBU2r
pua2H9s21OHGVrz1zPvL0JEZ1JnBUGUFMeBideMepMgkmKFuFw65JwNuJvwnG1m1E2ZVvrn2Er91
JE7AwR93gTebZ2gTAAHdCLJdllEee5n9aXhsHYpkLA+0sarQGeJXCRXYlyIegfCkVgk5hmWGWKn7
YyjN5LlcmHvLnaK4aVwpHlO3pz4be74DFz4wZcvy50tmoIosz51wZYR30YlIua8siJ32sn3op3wl
+afxFGpzxuCaS95dvKpDoGtbpegNzLvs+9Ta8yZtp7V3oc6alSto6JDTAVlsGxqN8ZDk0T2kgl+L
NPqis7h89kMIDQUhUppON4eUQqfNvReQshhmc+V20wT/aieE1/dQvET7yanN3PvKyp/hKH5e317d
0Mq9wwaepBV16akpiU+NO9v84sDKXUNriOFlhleHyURfIeN211vOSt1Lt5fK5ZKWfTXM8zjjNWf5
XbOXzNqwaOWpoRtcuVegpuwAszHMIRlEwEWO9zTxoZO0spWa4dUifAcZFqgmLFW4OEJukgQqtGBz
BObBzYyVs6ixqP8rxoNS3xC1YCcQXEd+wZI3B8IJVjJVG4amki+dm39vyQ8HvmFROlFGRFjU73b1
0ndvXxtXsdO64WlTlnCAA0nkGTjpHhjspUxWTqUmAlLZfbIUQi3Uwe5CpMuXxRRY3WORPlUtVLTs
lRyp5hsqCVjMqgSAB1qH0LkGFajDi2wjqOx23SUqdfk831lm3Q5fPFEXy/6wEwZatVxnps5J2Njy
lu2suPWbZVyJ3XWzURyE1dY2tN9AKZ10aXsqetrsLvIqAR6ndUDywtvamcyeru++zjoUp2FCyKBI
OjKHExQsc1CMmQ9evawslAbAR/69vj+sVJrUfRctGB2E3M6pGd3paES2expQYQmizIl20yxFCCJz
SDHEPUSd8jIYqokc0blRba9PUfPY/pd5+PAjOpp1XVkkgJfLKHuaLvDRqBqjXUU9H6oq7rGdvH5H
xJAdqrq2VuJxjZtXCb1M0xgHAvHYsGcQuujOMl3rTPx8ZOhh/vf4dZWZCoSSXYhigPsbarHJY1E0
axg63ejK4a5Lg4HUs5vCkprfiFtuLejIXN+Iz88aIrT//vAK2Efo8y0WxBa9MxnS+9id79kQrzhI
3fDKUS49dHuLuW3DWkIOOL9UqqF8fH/9t3/u4rl6kjvEoHkrWhJG4i6T7zUyjqb7K0t/fW145Q5E
m/oioYTTha7TGVDlbC+xNOT0GgMwMY/9uP4Vzd6qZxJkxiOZF3RDjZG7KyCgnTpreD/N+qhBK2E5
YHcLDmVEGnvT8cHeNh4ZA+rl/FA4bb27PoXPnSNXr5OWIFc3Lh46cCCAHOd9sx2duvC5BDxuyaF2
ajVr8CrdlC5//+A3WtvKLSdH10xBSvInT0YgGGtgFL2+MPfOkMnN9SnpdkWx50p4DmRLOxSBnO6W
RfVh4fbr9aE1JqGSxFUEqePWhcVlpK8OubXQYw08wa0XjV5w/RO6VVKNus2j2FpmnCmIOhvOAlHB
afolZfaMmtnXOrq4Kq00yQRnq4QubNTO5h0tTOcQN7z+4gYoxueBInvoM9GHNYKsk3RyuU1JvEaM
+vn2uirx2tiN6DsY+z70qHdqHHrTJ2tUaJ8bg6vyrlVFkxUjlMLDyUZjvNseYoFCDkQtRwfUsNZK
of7zHXZVwrWsA9h5aIs25Fb2xyyM9GhU08MUecRH+4ixEit8flRdVS8HPcuRACcpzhHqh1bMhD9Y
y7ShyACunNRL6vb/c9Sup9gZKQjguBFycbKG7Gl+30RPdgGViBrsRjUUQoXxpdyxq7KuIRWULqIg
Zki6bwinAV++W+g7jb2V15huIorJJeiPBXaGQiU5spHMz4xm03fWgcYQv0IXZ1B7wxjw5Wsk4q7a
35p1RlWw0WuR98tuHIv5roi/lOB11QbXfnHGuUH7fthNYDHt7xzo6BXT+3XPpDtRillTMUr0McD5
xeONAcVWz4RGt9usnCbN6Govq0DqjKSCWuHiLoeuQubbJomfQR36S79ebWLFc7uEo0B3g9PZgT03
T12e7HuQAFwfXuOVVG61KiFQoq76Luyi5h3i249DBf7B62Nr3JLKnxaL7tKOiIbomqd4yL8DVXJw
kych5wDakysf0a2/Ys3MYUkJ3YEunA33WeTMugg8P3U4qCsOSbdCl79/uP4pNLF7ZGLnMO3LM/HK
PZTevxSHuaoQT5nxGdpjaH0auvJ1irIbOym+9OxwVaozM5uRYKW4jovMgDpw7rO2217fVs09oHKd
QR4QAo5y7sI0rUYLQG0805ylGA8NGEe23Mm9lQtHt7WK4XLXll6G4xmWTIigT5DRziyGnNAAie7r
c9F8Qu1sZXSZOKRqmzAHe3pqAfUYSKgiXx9c8+x11c5WoOrQ4EIAfytboNQMseGyGFFc7t+iiRzm
zPlLjBr948PW6pafLtwq7eLHL378YpUfzq00IIgquYHbp+6TQEQgK/GbyIRzcsHPDkEpx9xAGKLY
eiaqhD5jnreZALdCmUMM9x6N5Ov1X6IxILVFNppiL81moAyjqvMFcW6Au19J+OiGVox/ILXZcwTo
4cjIADqg2rwHQG0tnaQb/fL3DytYCWjVi77uQsf9RodXe/5zfUF0h065t2tnBpq9xrgMtSFumYcp
q0P87u314TVhgcpgFkNKXUYzwr6ZfbORCW8AbxNxtjPtZmN5edDL/fUP6eahZIPrjI3o7Z/McLb5
fV8Sx0f4lflkqtYEZTSuRuUus3LbKxJSdmCvgiKt0Zr1roWa6IYWI/jnZRt/zdOofdDcGpIYCpdd
mHHyfUKl1CTlK6AF19dJMwu15xn8pbhce9yxMoJyXkQj46liBOz1bprtPWtVTlCzH2qfc8UKCvER
GBrJltZEUN4bmwWKTie65OZKpKa509UWUZOZoINccHYLKwliXpy6/oXIGTDQX5X3tYeYyy4T/GB4
7tLJC49Ph0hznv3MzN+9zltLm+lmoFi1l5dO0faShM6c/zDr7MQ8KAvk0y6O3d0MJo3rm67bDMXI
BxTXnCSCHB2Yfv+ypWqhSjHfGmLOV64uDWO4q7KTlQWdpkUWJByypv+Dxq9240H5cxtFVrRvGiKP
ZeO4Gy82ICkNFkjgpgvzB/i33FdcDWXoeR7ZXZ+sxlOqbGYsd6rUgc8BCrF96UAJghr3GqWKbiGV
KMBLWhbRYSAheoipn9L2HTpuMeKZaiVfqPnxaiM9WukKIuMRP35BySNZhrfZ7P5eXxjNYVOZyGju
FiUxaxr29ntds20d0w0xjyVdTkX5ev0bmgVSG+jpwExRQsg9NOLH3OWBjVJ/T1YWR+O71BZ6ExXx
2aIdjjHjZ7fMH2Ph/WCe+bywbGWNdL//8vcP1m5UHTcrGpGwikCT4thlegb5eutHybiseC3dLBSb
TxiqQuXMoFsMV9UCOD/XQ9DVU5Cu0YjrJqGYOyjXk96JLCd06sba2HZt3/ZFFG+pkU5fu6So/d91
SuKZyhjsAGETRzDy2HdHN2DdF0dXLnOPcJTL0rIMk9pEa0+RAUCSFcvwTCuWf61i5lLFltMG4OfE
A87LFneTfDa7d+Z9v24FGitWG42XdgJXsZVIdIjmIpgtbpxsKKmspFo0dqx2Gqc0NRrnIi4KR36T
xsOfypSvXZZ8qyX9XVnL9vokNOfUuXz+gymgBAegDcGDcGTi4CD29FH2A21CT4K4cdaE9HRfufz9
w1d4brip7bVzGFfZUzxlj/M83BHZPcxFtnKadJ9QbBqB+EAlAzhp7h5NxKD1dDbZazr8ub5Ouu1Q
7Jk74DvLqsYKcfG029ktm8g3LwXrjpTvBtSS3yTps5frH7v85k/yhWoLNPp7gCEiMArJQDMy12V9
kFP03JSFXCmI6c6uYtmxSXKo7CD9VYz0kEwu6Ki6lYPraX68YtZipFkb58BAW2Dk9A2KOlLU2LdC
iBtkub9TLKPvgQcJLWtQVbi+YLrdUaxcLJ0ZsQH0IZhKAsQim/ZQkLGSY8/d7ruIstLYWEsu/l7/
nOa9o7YAUzQT2J0zL+AGHtIf1K69XZyV5s6aLCMKGJJnaFCkESLvSbK1l4nmUKicUuA8Mywe20OY
ONtI5NuiPNJ+zUB1gytuwFggmmmQCM+e2LRAbj2NvpEkz3U3r2SmdR9QPIAhuZd67RCd+kHeTqb5
s+HFrjeMduUEaA70/zi7suXIWWb5RIoASYB0K3W3e/EyXsb2zA0xyz+S0C60P/3JnnPj4bNaEX1l
hx0BCKiiKLIyTVAwdWkENnwUUuuBPJYRmCJURLuby+u9NHjD+AVed6HUOPhHav0Y2/u5AVxvxW0t
NW2c4pDCSRoI01sopr4fwEvApyQo+UoQstS4YeXgmzmLpUzyOPlfyqkKY/2kmzS8PClLM27YeQcK
COSQEuuoSPWc5yhfAHPSWgmMvaDBJBzDpHHVLyQeTaD6EEGiLMiHvvzDk9x/SnlE0nBuPJUFQuXt
HvhQJ4RU/ZvTq/mXRqgOpI/DQH8KyKnseHtoEGAcwfvPtiqZyh/az208187KPgmbzihraRtvI7U1
yDDPUKk288oHMX7c6ftc1+kGj1v2j/PxEspWDaesljqc0q57cK1ZIlNQcD/Mu9H/3hUV2IV9V/kg
rrQsIEo8WfTBmHTAfoH29r32R9YEhWjHF60FKFVTnesw0S0qfUY/tv7HrZTpTQ3qxYdGWsARlDbT
ydbnbvtiUw4On95L2S+llCTwoDF/nZWYw0EDt8xGIqDWPNVvbmR13wfFhQr6tOAbJ+kDaD3FB0CJ
nSBW0j6ipghyKpyAx6nV3QtASn8yNyrv4hh+y6NxPD1mSVrIDfGj6mcM1q4gU6QO2jx30VXqDXsI
mLaPPImanS2r4klO44x/tz81HzV4kAawQHZ+e0xJDL+ievLF82CXQDiwXy7j7KaAV7hPOGc7O6HW
NgI32yZmqX1owT0VVs5YhT0f61BMttjN2nEfgMvv/xALDxJ3WQPPWvRASQd5AaBSLkkVuH3Rfbd8
u3hrLAfAZOriBaNzxrB0OTgESJxvxiFxQk/WyZ092TE4vsZhY4FoZNimMgZmy6u63t1DoKfKQwvV
081G2Tr9TtKpfyoBgPk2uAkZt65mIttR2/LzsCtkdou76HyYe8LrzURL/lYn/qwD3KHVfu5jB/S/
MA7PSxzw1LOUAYAfUW8zuuXwXgyQ9txETJRb4FT6LMy0Q2+49py7hCvvqRkTQcFFhdqcDu+G+6b3
8ybIe54Bz82BuwQlsVUFhGXlfHD6IXO3grL4VEMbdSeUCsEv5e4B6dLBDDeAawLpv2bW7AwbEdvF
LmOlfPS7aTz4HQhMEOk3QIHwrNmCD7fYybTsz6xbXknCpmrBmpBm/A9y/dY3HxTAr6VKYThxUTrt
VjtNdXCk69yUCeNf+rJUNWq4ivJOAeAutnGj5ndPQ1FczM3wijddN93QJnGbcGiaot2Wjjtv28Fi
O9w5BkCAmHUoNMleZTp6X73eRzkl7V3wHvAq8OpyeoxKS++biitkALr+1AlRbPOKJK95iedJDyRu
77LT1r4rCmvrqfwFyQt6mCpf6wDkqf33OhoxHOIXm6lySYDVJkcy5+pL4tE5u6G+YHzFZy44ZBMA
zc+YRLiC+uQDrYC1SDee8EkYzdn2slNe6sA4ZrnnVglP2vYUCfEt8vozJHFigVuvvfL8RZZ+Epua
fHG2G4FL2xbecX4gTRB/GV6nHyBlq++Sr+Oj9d1+996Hl/axvZP37tPlj1oI7U1IdFzz0o0TDyVF
9ZwHeGKQwCels6WChns1GKjntSKNz6ePm/nMtE70xCKnO5UJhTipAKont7PfhbWWiF8IVM1CE+lM
KcgHbPC9+NCq4C04BPkmip+qDnSC1by7PGGff4YwK00yklagThjaU47SuF1fSP2ixn6EHK+1RvT2
eReoGvz3RteOZ7Y+3ZQn3jiQp05/ocJvTyJ5JXba1K8EYIi7Mi/rk4zEbaH1rsgV+OsK8ufyFH0e
vYC9/t/xp7yUDrMi3Eg990vM3DfELleFuo4pYFnSBpLnzMtPDW0C4QAiZoOfmH+5buBGTNf3bl+6
uY0qbWs6gHT7xhfRVa8GjklZlrPcBWgrmU9R97XlfwALDLzyG+/WKkGX5twM6Si4a+rOFccY76x3
JQdvZtGNa8pln5uWbaKdJp/NHAUs+cmuFKKH3Dl1zL8fVHmnYwKG+4pc5cRtE/vUtp4E4hPrS5Mq
HAsa9IBkdogqLi/w594Okhz/7szRt0GjDSb9U0XijaXjg+wo6CgrZFivU3C1TcRT7fqap93Yn1hC
hsMkOsR6c4e4wxf1j8tf8fkV2TYhTwjdKWMsnk49r3dFUqmNKvgPBF+ItufsCTf0XQdG4cudfb6x
bBP2lEcp8tEpLU5WWgSyO5A12OrSWjj/rsVUSnD4ubQ60dz+BXnOKGjpfBb4sG9TiDFcdXcFB9q/
vWhZjMXQ++6RDNlL401f62Ja8RYL6s7gmf+37bkr2STzHGwIPnWe89L19zz3Y4STvoX6YuSAQHAa
1d0IAZ24S0J/4O1TU1XRTVRP5GZwiThTnBIruen8of+twUQH2h8/S7JggOpFiBAx2XWM01u71MnR
otbwiKpG+kp7C0V3fuP/iWWEUjJhJ5CJy2tkfmaWlPekRfxANBt/Jng8RtVo0rxc3g6fn01QKP73
m1OWIFbNUpSZzdXRjopx4zXyuS69r1e1bwKw/Nbux0Yl5UnbVagH9gNqBTdppa8Kd2wTfxW3uJdU
DXgvXZkd4iraR1W5i4neVXOyYjAL1mlisLwosttOjtUJbMbx3p2dZ8d2bmKJ6l2r9Z5tHxqkoGJf
2d8LVmSismICcRwwlZSntM5CZDODOPtfzV/LbmWTL6y3STI4SFDgJhIvRg4F627tOdlb5GTs2NfM
XpmwhcPFM8KFzLcjsNuNOFMqaOUScDP0b8X4NeZ9qNcedJamyXA2eCudkygBdmfk3j0YVsFlXLH9
3NS3EfgfVk6Xv0Hzf+N3ED7/axxROqUATeUNKGjDcZdAS9UNdZhtiBVYoRs0YJLaWHf9luxkcHyO
NvI+f+Pbte4XPLWJ5HLjCViHrLBPY1/nr+UQO7uujmh95U4zLF/4QDyfsXOntPxdMfAmOA8jlK7c
NVqAheGb4C1KkVNsbXAaxbUX+p64FdOadMNS02dT/fBEMoyJrZAVtyHS1jwjd/zIc3Fz2V8tbKy/
QkkfmlZ1QrM5Q9M27w45BRSLoVo8yGVJkJof1nCpCzZioq6qemK08kaUakbg4fbadPyW5G70NirC
w8pO0giyaekaE8/SR52dwYePSm3ZNWmOR3o+415QP+j6u+P1QZWuJGaX2jcs3o1UgXwEKPxiazfP
OC/Td4C4Q7tdcVp/r3yfGKIpKVnZDS2Q4XNPJHRD73W4Ay1h/rUNvszHBlK/zd7+Bn4L95ns8g1E
v791b+Vb/pM8jSoQG3FAtLbiEhbcp4ne8voynaMoxhNp499AFGve+Lp4lqxutpf339LWNmMQ3QE4
MnEHrNr+fK+jSqFsnk4rC7XUumHz2eT6ZddFmEfqHPo6+1GK9vGqgf8HpCV1RcFy7Z6aoVJISPXF
MxgJUE16ufmFiTdRWtjCHvVc5pzy0brxCJI1bExqyDKukXkuTI2ZzkDs4FiDwMpy8BA3zXibSn/F
pyyN/Ww2H8wvZ1bt9XMHmAktb9ribvZkiErXlS25NPBzrx9aRxmgNfjSAUAj6343kPsaLbm7btLP
XX5ounYGxnq7ZKepE0Gm33KIhkaTvnJJjTM8AVvV6ObaPvGkumu52HakE1uw4s8r8740M8bxzZs4
TuxEOKfRiQ91XSFgy/21aV/w4CaoSmlqM0KoOI1n7upsjFHrJu/tNI8DCBU1oRjFVe/Ptsnch6cJ
b4DCIDuxWuRh0g56E2XuSrC2sDf/A68aUX4B0or+lNovbKqDvkaR9HTl/dwEWKGW1I5c4qJmqx9+
eWR+57H7rqR/L2lWrGyjhcPHBFhFvmh8Wg6wLgdqJADtxttBp8iU85mHkM2pt5eN4fN7ADU9kJK0
hNcEDCC2618CrIXHeZoKsJG5TQF5gpx8JS3XfYA3Svn7cpeffxo1NYUiEEVzmirv2Lj9toDO1sZj
k9pwH6qJyr0SqmibKLKsyYmMgcI6Wc2IoMfN0p2OwFWj61jsRtdy8YBSV/1xGqtqx7J62AlH6b1V
iW5fkdT+5iW4517+5AWb/Q9j65jOeeH5zkkXk4+HR9rRbwCeQRH+cvtL+91waWUTF7I+H1MCFJaO
88NV7NDOawULC07BZLOcMzE1vlA9NArTG396jXm0Rfi7U94foX5d/oLPN4VtAs16aRXc1ecQpBYB
q4BGyfcogg0AeFiZo6U1MGKQrBcgH/JjaFEXkR9GSoLcuipWEqcLqvJwkv8eKmNciylq4ROAq2nD
Tor4KW6L5kvT99b9WWlMBzmwhbezT4pD4hTNDuQHUNHsreplsAenCdoolWGUzfVKCdrC95rgNJGi
KhoOxD1FfXbXD9aTN89XNm3cVCaXIS+fNjbewUV0V9R9jARfnFx3MpiANEuqSmkHl5Us7qd9h1fE
XSdLthLRLZjKf+gv3Uy4XYXNPLQ/ZusBRNZ4nH+/vImX2j7//UNkYSeTdDOW9OCTbHbFFAdU+tsi
ervc+oKJmLSRWVEgL5TBRJq2DmJyq4b8BpsosLLr6mBtE3U2Ct7mIx5kUcDlHQbI/gajcr/Rkq7l
OT8/bWyTezKPS8Xi1kc4CkW/gOT6m+VmGzCY4yiF+FHqxNAlV2tFKUvLYVg87tO2XUj0pnwGOd2I
bZtYxIFvRSvvPEsrYhi9AG2YEhXmaxhSkLQN5dZ2Kh3QbHz0x3QN2rbwGSbWTKaZgtgmgMTuOdgr
lffoFj2o668DZtkmrKyyez1ArhBAZUiaJ1kbcODz4mkNf7vgh0yuybEerWjI2+JU6OINJXwvReus
vSctVLvZZizRDijKYRWc3Mj67VRD2k8o+cpjK4b2lQs6F5DPpWAcLb36xzCpe5KM3zMlrwz2/4M5
yxCHg0UPJomkyjvp4/RogTx3Swt3jetyYY85xtHOhFODjhW3ldHnzyI7H4m62idA4Id4nnu97FqW
1si4tBRdVpbOjLPRG5J9k7V4OEtWshxL4zeuKzQRUT43qIQuIjcohvvRg9qV80eiTPzy2Bd8imNY
eSEmpoohYqfZbp+LWYW1w2961M2WKXSEXPCyVteVbNkmIo3MhT1JsLOeUgr3hWQ8nufwqrhz0uq6
s89EB4wdiNh91fMTRwyei69OvNLwwjKYgACIahYDUEcEVFiZCBq/KF4i8JmGs9eonZfma0xhC87K
xLdQ0Tp+VuMDsuHMh38X4cfsrERZC0tt6iJOmhHHywYOOjUEb/2t9LNgmgFsk3VAy2dS55vLe2qB
Gdo2MS6x0plMIjwld6MSN1I7HoQ20/JlGAjZOyAZjrcklzmg2YJ1YVLrLNt4aR2vpbEXBgBuon9D
Cc7dJPVYg5fyHiQ8IZmgUQW+xADU+SCjdCywzlwVF1PTwWg8mieK1wPqEMEzHk1f0kpcl5gzYTtc
42mM+dACbLT9YxyzH025xkOxtJ8Nj5W7UNskFFuhJOpmau5J9CTqJ1ddx5zy/6DUD6Gc1WdjLwe0
LwA1zYsKxIArwfOShRj+qsMBTJI0s0+0gLA5yDqyHTRi7LBsIQRzefsu2YkRlyCr3I3RJFEt7xUb
x/ki7fKF0C+Ndm6sBuC9KyMTk96Q1iUteuGxExgpwoxGQdH/FkO0vfwVf33TJ/lxk9pwrKsR4S5O
pWrjPNtHHuZH/VX89E/VQW/Zlyl0twDBPyeP3jfy7N/RY3er9tlj9r34zu3tGsHiwtloch/mRdTl
SQOCP0aKl1y0d91kX2V6AO8aRu4UUjRgKj8RWz86dffq1XTlVPzrcD+bPMOBdHlHirY+M85AAgVo
XVGFMo7a5z5VU8hdMrJQqHoKi3KYHwoBERmlB+c9tnnzMHEE4yAKjTbQTXCP4GBBGjPx8u/WjMSm
n2bJGKSubIOJt86PuO2HnW4IechzMN72bZ3dWHUkQjZE3oYmWXfVBYg6hs3Twq9scmbFmPLfFu92
s59ttPVzrNdkzT93KtTUWc4a6pU9ZOoh2nTXKn/bsPGQQcDLer+8oz9v3/6bPPjgVKDDWvc9SmVP
c7OxrQBXUdApfovHfmXRl7aqMUFVi3o0PuAZnMbuAy1ADtnnz5eHvtS0EcYNQIX0SIjh2XZ2xLao
J+/Gnos1uOLSxBg+sY27YYgL3pzalLw2UuzjKUZhlRofq5x9v/wFn98VKDelV6WXQ2iMEYjoNsPO
QmlIob09k8Whz10QFBQv9dBtfKcMnbneIym46e3kcLnvTzNolJuOsrQE6eymaY+j9ZjYw30V53f1
GRHl8Pu5HVailqVezsfBh+3V11HXaTxYHhOrqzYq110IdPexlsX3NOVq23XjlT2dR/ChJ1bZcU9Q
lXEs8+Y7UPQvjoKKZhuNgOLr6Y/bj/Hu8sx9elpi5s475kNPohJzPWoUbzQq9cM4JTTsnUkEfb8G
7FjqwXCUlNRJTjrMGk7i4QEaycOXiEPjCoVWxcpzxKfGg484//3DR0z22ALT49dHZPV/stzaiQ4X
1MsT9KnpoG3D5sGWafXKwvCntLnxrRd7Jlur/qNIft0KmKyH7VA70KTO2uMwo+wmyFiUbsHGxYKp
bNYUXxZ2roklpsQSwrWj/JgPWfqeVJKGFbjwDqDiAMwV9/tAdFm/4soWFtwEFvcVnYp+JtkRqLNh
k9QpaCtalx/qNF+rjFrqwljwNO6jaoYMxsGntyga2gp7L3t95YIYK15m2id4sq8hP1LlNxA9dQ6O
q7MArDHF4+VN9WkASTn5j7dXwNlnIj3WVEG1YwQ+54dKPfHUFw647HOa1eGoBcqEZwoVoMudfm4l
zMRwNoMtI7+W2RG1KndTZT1H6OW6po0p8xNetqpv8iOD7PZDR9ifDjColVN9adzGZBXWHEvHU/2R
Kg1qby2/V30SrYz8c8tgJnpT9wIoJoXCcgQP2Y8smhIZ1IOb3oGVub7tZ5Q1hRboNVYymksb1ziI
3YynUsC/HqB9/jObvBfOp+8VWB4vr8NS88bFZOhRA27NQ34cWd4DMT0WByIaGsQ+gtLLXSythv+v
r7WYFt3glQxy3rTdRpIPN0hvrtEIf+5tmYn8Hsu6iztHAXxTeNDCevDLMchTD/qxT5eHv9SBcbJm
qNgbm9ypjm7sD987nQA3283+uAP2MIbQp/SSm8s9LU3UeQQfDyW3o73TU5hbStsbrX3/Nu+SbHNd
6+cd8KH1AZJ/Nt5CyiNob7qtI0FyJu2mXMlmfe6fmInvrefC9boOj7ftWaO2IJZ7o2QC9n4vPxPS
AA6BtOyv1iler/oaE+/b5NBfsYVdH+e5eCqT9EXna5zXCwZuYn3plINnmYj6yKc6DrlEqiHv2Z3b
5qhXS9wwV80KO9DC1jIhv/noRijhq5pjapWvqi9u/MTdTqm1L3v9dnmePrdvZuJ8cY1tgQbqm6Oa
rGc56a+emL7rCYRz17Vv7Ko+rhLCunMOAyFBk6DMT4HgvJn3l5tfMAkT42tNeCNufAx/cob7sipB
7+bla0LfS9NvnEEK9PJK+E0D3WPpBKC1sYAD4LeQqHmwXG9ljZe+wDiLulx2qnWxxmMsxtvWioeb
TOfXhcrMxO4WTV/q2XXP4swol46G+Fc5UhFO2XVxE/OM84EPMqWQWm+OQ0P7sGnSX77IURet1+Zn
YYOa8F2Qm+OtQEls0OGt5m/t9JDJlSD/87pIykzmxdRCat1iZX/keNh0N1SNfFNjseG1iTV+Ew5v
voMVu3utxkFspdepk5rdaS8GOu6oipxtHUFloW3tGKXBINByM/Kz48j7RkPmrDzHfA5UoCiy/tcx
A/gyxzop5SFPM8cD10urHxtfMQG2F+CCnUrF+1TmGqnm3meApM7FtqEpXiRmCFWlnv+mIJr4asmM
bC9b3YIzN8HJspiLiCIrclSlPCGZc1vHHnRvmicAfMO2Zo/WTNZUIRa8rYlQVl5fpaUj7OPAN5bt
7yA/HtgV2ZLqnftXYbewEYwp7t0YryruJA9Y59+6VVMwz/N9IYvfPltbx6WNfHYAH87XkUJca64m
74AqNHAV3GjbCuOhWDm9l1o3fFWnXEKqGoXXySSGHaQCywd7ruLvci7FlV0Ynqru8BxMR24dGPa2
rvkcUh7d1ESvcegu+FthhLIOgG3RLGx5aGhZb6w2vxsKON4xy/aDD6njy5t3weGabJF+6xVjXBXy
IP030f2xm5UIZ2EFTOCxBRVF8EIq69DS25GX4dA/x4ihLg/6b/bkP8lhOIGzKX7YPbxgFpm6WR6I
bOqTNTjObRULGkB5NYK7iWkNNdSs+g2tLr71otEPKdTpoaZVzzfDDC4AN3K9oJSoDJviyN9OQEFe
dUVgJmI5kZaClgs+vNRgBIBkl56/sCLfXv7ypWk9b5YPH956NEFhN1rX5X0KRr9CHWzy63Lbn+u6
YlYNm6x14ki76zD0HnR4Opn7UDhVoODoc13t4oHrQHu4245gPwD5ONmKOV15Gl1wbNywWNfqmS80
lQe76h5kFAcj64I0yXeTOupq7cFnqRfDaHWVksSt6/iYNw5wR8T/Ysdg5oiY+zDLHrwnE1nJ1i4t
lGG9ygdDcOGX0RHhTLKXqBrcian6n3LsamUrLFiuCUDmUONqJm+Mj67/Vg2QQxbZShi5MHYTfdzQ
yJ9p5smDU9o/eNtkuwgRNpegm7i805Y6MMwXkHgPMghEHobBncLESthDRZvuScosvm52TPyxQLJ/
9kt4iKrZdzQKSbH2tL0w7yYutwPl7eiDa+qQpci3N/6YbKp86FbGfb7mf+LZTKStdGgzdAPGPZFJ
BuAqeScO+9EN8c+5tL9Ek0eDyWKBX3s3l9di4ZhhhtGPnVuU0rK8g1CjPvSUvnOVPWu/6aDZWz1d
7mRpwQ3rngvWskg48hBn0NAsnlK3DcvhKgQNirINq1ZJwlhRufLQNuo+dppfadY+eL1+6UgZ0sR5
zfiV2RlTYZ5bqkJKFx8CKNfdyCSU/K6SisBXGHeHCTAGp7I1zrQyeyyK+CWN1jhVFrasCaVFYbLO
y6ROjk6M+BysleEMWqOVw3hhx5o0jxaqsMsYBDhHO/XzZySNFQuRsETlSAnW7pOPOxygkuPQvI+z
8A/aL6YrYzATaZsM42hbzRQfUUEdMJ7cu8NpmtyXy5t2wTJMpG2WT6K2WnxYO7ehSneMZKHgeVh4
a5RvC2Zh6rcnUvcT1iY5ummbBvm4ryfwMUJA9jo/ayJuVVXnfkQSKM8n7JDi0Ra08o9gsVt5FVya
IMOq4WHtsjlbdSXsoEJFfkO+e9mj1V65AIZdg9CI4qoJu05TIDqbmMhAwZ1nXvWSxB5d8bhLxmGc
1E3Zu9PgwJ/TwdoTxXZd5b5et4MMk44SUfuRhvQxrerN3O493dzjYhg0Jdld1YOJreW+9uqkQZiR
5n9Y+mBR9sWS9x2jK9fthYDJxNY6JYUsFUVYxrICgJ/of5AQgzXX3Z4W9VvZOmtQkoVLtImyzUra
MyeVcKwdRJcRX4LMxneazZTBsoenQl1FQkmZibiNJpdOYvS8gzs+yKwJCyhkeOXapW3Bok3YG2SE
fI7yApymtH9VAlXEQ0pfmF5b74XNaoLdBlHWvpwaeShSZ++l9gbUYc+Xt9LS0A1rrnvWU5RSyQNV
btA7KWB7E8qS1y6aS80bxhxnKNa2Ial2gPjnD9YhNQIyWPAc5vB8lz9gwR2ZQNpudji3CA5QHMlN
UgaR/zq2GXhMxUoHS5NvmDOyCC6YW3Aj96r6JW+RpOzFihNaGLuJm01pHuNYREQMXe6No1781A1H
SIo62dPlyVmYfhM/60I/FFX0WYQQIO53DZzSwR0asa0GS65cG5a+4exDPtxNe5qOwDjAF3neM4Vk
m8VBwffsyCujGBM9m9JkTlJXoLLDbm99MoZEDivZigU3Z8JlR1GVfCrg5njO3XcWW2DHnOI/VdQ5
ASmpfs7rIl6ZpoVdZIJKlUrp0E893hCHctjmVp5u3ZGxlT26tAiGFY8KzPxu22XHgkRFFjgapL7k
rLhZjaW6yyAJsTJlSx3Z/652wn1QbQGaDq37O9o+eskXLX9A9vTydv0bmn5yD7KNU3lWjceZ10TH
9/eHg7V9uEue3Bv35jQEYDgNppCEQJwGJxn+ZkEZAIsW6hs8P4XOBgFUAMzxRm/okR3n1/Igburb
qQygMx8+W5su6ILfK6P89LJGzLha1GChhkRkeyrS4cFzy1uIpq1M7+e7hJhR9SgKfySoNTrVPt8n
mu14S1feyJeaNuw0LhPlWwTCLdx+keVT6v+6PBufuxhixssuKJKGpIbwzKCmKJgcP3Ai+oXHK+8T
n0cIxAyWbVaWSATV5RFUivFTm1sCsb7oN8OcQr9BOjwkIOs8cmcuV3JSnwN4KTHj55hjeaOmiE46
03i8zqtpfsny3tvNSLxsZrfMu6AvaH2i2nXwBCLjexxADMg/nXTb2M2Sk4ile+PUrlOEsx6GbxZN
IhvH6+zubW+ak5CVUQJdeK/i0A6YBnLIGsTsAddK3zHH73DCl1aYOaL/avkuKZ/4GK+VzSytmGFk
vvLdgjHsWRFp77FubLr1YmntCPPKlc32OVsPJSY0inQotCxRy3kqQRJdhewMnODSehvKMi0PPGKV
H7pxZp0GC7THoBkG42nWDMfWBt1xGFPSRvg/zTfciv1XWudu4PlV9x5hgqawF7r+CV2oaA5TO82+
lC21vjlT1LdbFHEM914CQdXL2/tzh0fM4sK0FRxCA7Z/IPMMDVteJi8Qc/RVUBMUaY/5cGUgQ8wq
Q0UiynRP/UPpFfI3iJRLBGO9V1mB39VKBVEBrrLLH7XkC4yQprf6EhyYnjr6cRtVAU4mXHVF5X27
3PzCBjOvJ22vmrjPdXQk2v0pPBBKnGvzM5V4K8fdwvjN+0kkaF0UXoJ4W9L7RtoPrK1eLo99Yb3N
G4kcejr2YN9HTswKUcly6tR8rwBgCoaC/rjcx9Lwz31/CJkIiLAd37YEht8+N7W3QUnFysouDf+8
JB+aBoyVV8qL8cAWzUeSPNu12jq1H05APl4e/OeJH/Kfu0jayVzkgzjYzL/TfbRjyjmq6kvCs6Cu
gEws7N9lwreXe1v6HiOwKWF5TWERcUjZ+GTT6m1yi5vMdZIg89fKe5f6MGIa12K1a3nCPahazntO
m/t6agFhEc68ibVeWZklozC8bl8TgKlrpHh7nj57Lb9ldHxCuLOyb5eaN0yaNhi3BIbo4PHEf8fb
m36qMwnWBlB/D78vL8ZCH+Z1ZeSO1QEe4B0iWgzHxp9UF2jdWYGtbLip6zo5BwIfdjAA+yBt0Jl3
oLX1QCExFVvlIamHFdtb+gYjDIpITMcZUJZDPrJHnZCvskagWPTb60ZvmHbatM3ItO8cIo8EY95v
E4lfvc11rZ8/6sPc9LzX7dB6zqHxbgju6BFY73g/roz98+sQMa8odTP2tIJrOihrJ4ez5Pk37nU3
Y2KFtre7/AULtmYb9gyYqbYaWNZBZvJ3VVh5MAhKAy4yFbKiXwnhFhzsX22GD/PkeVEBInzXOTA9
fKXQOQgsb3i6/AVLs2TYsYakmp8w2znQ0t/0uvrutnMWFgqVXRzMqlVSP1/XkWHRoL33YgeUSYem
sav3OZvag6zKbpP5TfSrnIF+zKE9tfJ+vfBVZqmHNbVDAolK79BacziqPXf927TZ5/O8S5yvlz9o
4aWZmJVxKoFICGGUH+xRpHagxoH/mkuOiqy2iaItTx0Zkmqgu2bu2o3T0fGZeSny4sKGpNeKf1k4
v4jhXyJtj0C5tPGpqrq9GvzdlPPNQOMT4fONyn2cLifpVCs7cak3w92gvl8WPpvikz3zA7E8qHdI
UNuXtzDbOyL1Tg+4AHh65RRY6M6s+rM9DckDPYJ3DOiJvTW48G2QBDlErt8GDqwbNKlngoyM2fzQ
JlW3EiV/XviLhKHh9+oWGrq1ZTkH0BRYAaNTM5xibffZhnZF9ODnmgUilZ4KKiKnDahl2KudyDWA
xAI+jFDDMyaOpxX2igt9hHF+sWPAaE6ymxwXqWQ7FVCpSYd9NHUOwLcQe5eQYEhRK0VqagdUqWyb
uFOHolM+vU//x9l17Mita9svEqBIUVOFip2D3e0JYR/biqSowCB+/Vt9Rwf1XG7gTAzDMFQK5OYO
Kywi+ySifvz6/29n+JcMGugKkwXun8kxyrZHZkdXrB1Uyb3OPvx9S10JdJc0GqMjQevOi4+Gipnn
q6fiXQiVuM/U7P/XePnTE1zkRiKBOgzsctIj/R+mpa1kY54kMC4WI6sIpRunFDix8QOvWRrW5Eib
q0hApua1g+Ks778kMFeJk/sOAxAe8QP12Scv98pR8r8o868gP/kW9ik1QP89CHez1xYTOYhhuxf0
6397uRcBeGtmoTeTpCj96tcRtSy4wp98t/99oD+8V/9jA//r5ony/Taca3oEUUUg14zTtvAsJMCN
gaMOfGP4aXNxBh11m1Q8BcpSejzZtwboXuHmtYwpiX7+/Tn/+CKBB784k2cgYqbFMXoyVJ882r00
nf22dezUNWP8SdT9407Ab1yso1UGUQPmKj213bEb38Twy3mi+Pv9X7v2xYnsbzWFTzcMJbV2x5A0
lSVsN9PPmNTXXs/FMrATmsAp0RsAZ/UP6cMWTq5+BIPw7g08l+Pfn+HPCyJMLw/gKHLtmqQSvg4B
XJsRK3bpOL8G4/g1UuLcD/aedOYlirY59/zE5IAKPHRwy8jb+jMf3j/mALiFi5Mxa+wyRXM8nOET
3u4br0euMaTifk2kVzZZGuyDlQ6fLIg/Ri782MXBqNJ22mYB37POo/oWwuqu+Hi4T87Ba1e/OI44
aYRQCPZQ+XzXy7OYfv39M1277scS/Ne2Va7m3rIO7ATmXXg3Eb+ubNaa3d+vfmUhXx4XOmPd5G2z
OtNsXVzOwOXMUV6xWxfz7ZOs8toTXGx2j/CI0bi2Z7HN43HVUu89R+aff3+Ca1e/2OYem8cJVfp2
JipZH7JFq6O29fofr36x0VcPGo+hCNkp1prnLdd3cjWfER2uvfyLbU4HWGvRLO0hakub0glGjmCO
mtJB5vGTJPvKT1wG/aE1zHSeZKewaQCWSUvabmX9mQjPle17mdgm8USEr0gPrnuIJryAexhvmjR3
UvyoHSzDok+tjq89yMXmNT3a/FtjcULQvcsIIpKreKY/iYXXrn6xeS3aO0PAh/6MDm9htr0EalOk
8vD3JXolnF/yaP2ebj4JOnW23Tfgf/Ow/4G+TKH+Ex80TC8NepwEyF3PmTm3tp/KJCPDK/NSDOX+
2+1f7N9oW9N4G2GN2E2i6Faoz033oUVN8dkmu/b2L7bwFLYZ8aViIDV37yEaSumcvsRN/evv938l
Qlx69Ui8m3rxMnaKZlPfqMmH1e2UfVJtXbv3iz0s4bgdQnU5PovJP6XE+94O8Unw5T9hDUJyadVj
iAfJcQvTy/YDNn/GYXlEWih1vf/7y/nzFiaXPE3SwP2sr5vsJIdhzI3t7oIgzrMVY8+prTARevn7
7/z5I5BLqx4lLGyNU6hDuQ3INqhUho/+Graf7LA/fwXy/1x6PAHBcWEUFOj7ctC67OQvwt/+fut/
3r7k0p8HtqN9iP5gfPYAQvLXnzYbYaT21pPokw32ke38v8wc3/jjnf3riF/rhGBQitgGjnILKb4l
exKk1QU45MyDr2O9PsBbc0EGzt1nZda173GxqfWYxrKfYDI7Jds+i+WDL9nj39/XtUtfbGdFw1E0
ZMGlY5BVMPSBbY4KPklYrl384kAem75bJUNW7/X0dlPyLVSfKb9du/TFVgZhWcQO5itnQJ/CG5R3
WTHX42estytL9JIZO0goouna0FMNb0o/gcO9aHKjP0N4XtnHl+xYeDROPbQz6CmU4z+S/LL8tg1g
LRpgCjqkyyfR4tpDfPz6v1aqR+B02Sv8yjQHOIa7ZyHN3k3kk2B6ZaddsmK7UPnWzz42gvcc1m2p
PhxipS30Z/Cbaz/w8Vz/uv+aJxii+wk7tfMPz1d0J2Pv3BnvbkHbsfr78r/2jj6W179/Y6oXEJDw
oX3NK+P8w+KDNsGL/3b1i30LO1Ibz7WHqyfAoswVnbKczJ9c/MoOuDS84cECr1CNzYUu75Rvw/JD
R+uvv9/4H/uEIbmkxDIWdwOsu+gJPqgQIcxIQSeF5rXqjjpilUzZDYsEz6GY9Aki4NqHuNjP0DZg
fkoFJE9rVVIAofIliUpCxScU4v8Vjn+I25cc2dTI3nWwZjt3o+f2s6Oobtp2ehWdC0pYBfeFl4ll
t6LhitGbG15R7vJ8yhq+H8IgK+fEkCCPtyU4dNFgKjXAOABNC/ZZ8nDle14SbUMKL4ggDaEiLMaf
Kdi2fc66gP78+xe98n4v6ajDtABGO47ZqTG0COy3Vr957pMz99q1PzbwvzZRa1mUgexvz5uHdqkV
2Q8CscUR7/C/3fvH7/7r+oOOwIH4EKtMSZ+v25devvTrJ+vuSihOLwKA1pb344Z8M3QqZ8m6s+oM
PYF82WQ1feaOeu3TXsSBZDCma2uGpDZTr73vn/2x/wQRdu3+L85vyLLPvLZxdvIW76vOtt9hyFM/
3+ZA3QSK9VXffCpdeCUgX3JPYSAdyMFIaK93zUO4isNck7OX8vsu/Uzr7dpPXISBAHHA1p2Pk1Ex
B7JhwzDI50ke1Bog86T8+4K68j0uaagwt04aM+NBAhLvBsv3cGX95FS8dumPtPFfa3UOXNpEaBFA
IUSS3M6urUSw/Pj7fV/ZaORio2U0SJdM47SadF2iQXBKOXmy7jMdmysv/5JE70U1mwOyuTPbhgev
8Qo2ozyaYGn42S9cWa2XXNLRD6NZRFtwhuDLuWMqKjsTl24ePpr/QpZWx/Enx2NA/0eu/UPIv2SP
CgfygHTSnUUzhxXGSclLhGb20bBJ7sNxmH8DnzK/Yf80r2pb6J5HLbRuKZGw9oSl+VcBQlY1wP5d
5NSfvW9W9O0+s7Z5mpYu+gJKfHsOhVkPkMhvHhZC6xswv6BPNw/0PEeivp1iSHBFcG8r/REeUT1P
tgcMGNs9jldR+r4OIPkLdPRuXDde0SEIfk0gTFVhuMFzHhi5sgas7V3BKhqwNq9FycpV/xISPa65
Rnl23jrC4K8UqQfmNe0/wm/TdYf/HpeQswBgbm7iXcrD9reBXPwXDOKinRDt/DVDQ+YBA1d7WqYV
PKCocY9ekJqsWH3rjhA18lqoZdb+0R+Yue87N56nfmE/M2+pdxloxqVcm+YNLtXLjxlSgDctobot
ZG/AihqiRcNYKhjOdiBR6UsgTQDDt4+D9thXB4GNHx5qfXjTr+1TCj9qEIrrBsKxUQJTnqlVyGja
bNswDuyjIrHEwBd4kXfSNrxCeRq6HDt4Uyc8uGNF4gJ/LDv4EQFfaUy+MuGdZbL5zzwBsDUnlCU3
6bIGJ51CXblPE/qi4rGLKmC8a2iOt9O8a1ua7rDDBrHzO5k+Ate/RRWsiFdRxuFC7wK2hLSAXX2f
J73Tr8Qf3bMhk1emKwuwHOppN8dc7bppETs5ug6iX6M+jklbn8Df0pUJhahiPq7lZte5pE24nnq9
6kMo3XTyxTgfQ6rCits1eWR0Wt9QoKkVb4GHhy0FxczxxRyQj5B8HaNF5Fiw2aP1F/uURTGEN8PQ
+wo3FrYXloY7moYCFsEi3m+2SQoPKNW83Zz9mdBmvuFykl8ggDnc+jOfShwj071d0+2NjVoUesb0
IDCR3jVR9p1oIiKYDGBNj5OglabJWMh14r9S9C0fJmqTEseNupnxc7vYYhw4seVDp5ehLBhjfU/T
Ve3CfsQgbtHjc0CglZ7W0wYvOHT3b+tlpF9rG4y7ZO7bB1iHzfdjEwYlXTD2F70FeX/zhoJnNKvW
KFi/xHobd4KZqRI+HapatXjpvtJVivHuDu6ZBn4o03Lr/Ci4IUtgdirOKD7dRnZxQ4Yq8sVcdDJh
dxPmT3kTQx9xjprwkPEeuI15oRAzleKmbUWMzbjwm2SO6aMzrL0NJLPFEjfpm78FpvADz380IXSa
Bu6HdS41iR6tHMIDGdPg4FuszD7Q7o5rNCRsTcDcJS7dZ0PM9h4N12qO4vVLEG3vkrYApkBbfr9s
i3+w6xZDasXZW4/6CbD7ARU7mK0Ph5TZ+I2uylWjP3dBPnqzyOvVxncSCXTRbVNbg7uekNLv+98+
Cfl5WObsZ5h1JK/reijiLKmzHQd568vQrF+Yo8BSxIDsJWt/SLbRF7n2TPKlq0390/X1WLRisNtp
IGQ5KZXAWNMLxsKbe/dMUwWZlywzbGd4NDyEcSefetVD0zbUO79Jx6dpVBy0yTT6anrit8WgQaSQ
zTBWYCRGd2ky6NchgoBAHcz1e4S/nZBxpIh2nU7zTVAM5F3g5cOURWU9ju8GckPHxe8A5/c9/lKP
eoSX19C895vWUYHJQvM9syFQ1Uun+7sa3iB7sdV8yOU8jM9b0A3HjELLnQdwKI4N2rCVIQnbDzYx
cJXclu+R+mALtas33hEFCwFssuxXMjdeDlfZoFJC4Hl9Q/KFcws9iz4pbOqRXatEcABmJiojCBGe
aTSjBd5xgB/atfN31iVdvEtYWu9bPsg5X9Y+nYshbdoihmPQfmCku2cp/EztMuNFBiyoQknkjrMg
OG21bYvVRBOWb9bc1+CWPTvnyWej+PYKBWvgv+BtdUOptRgFixR1/7rtE2ohPph5DM5X0dJ+dR0c
xInI4r2DAlJulkWf120Ur05LmtMZdz+wICwIgg707rPkNaqj6Ylv41q1k7/+qIWH1oLph/owzM3j
KmS2m8NR7Wfp4SRtnA8uvDMrEB8Kc3/aLW/ERM1DINd4D/0fUy5prIve8/qi9hW/xbB23Zlmbm42
rvXPSY7ijiLw79qRDt8GVy/nFDouXYHZS3TrxYF31F00HrAssEJowo+8DoedGeum4oBgA6JrQFkf
ELcnfKYV6s2c7gKIlb+OcI9ucylp8qh6Qreiy6T3c0Ff4xZsuv4+MVOwJ0vs7lrD6y9DGNK31h+6
k8xkf9sQQ/YUWLvSWDadVIALGDdxxO9ZPUCVcTk1QWuyfMTZ+5JC/ilXhMWPfF4mqMmGw/MGIZeu
qLXylyqbGvZVUBucRvSoSxv3/T7ivPsKW4ABgTkBvWUjy8OgUgIr6ygqWKI0hOGc3C9TK1/FpNQu
o7L/Em/dP4uAkUap03S7iUd8qxQCzS9IJrDlWdC2RwiBmWO8BRjfT8ECBdqgVgKGAwit7ilCpfUO
8ASZq2FoSdGE8sml8m5os1xgi+sBYbGPZG63mNFjwpoouE84rLqqUM8W1ti1+JKl/nwKuYetNQt+
iFI2zXkK/p0quG1JfbuEfTMXyou03i0Ijwcfvothkc04fZ2C+EAOVVz+7PMgKHsLYwTdDcHz2Iew
27ARSgOOfkQ0CbB6RDJ4lbcx8ujGwK8QtvwSlmjmt08XWcEU2E73m4bglDDE5UQwDKmTbP5JXfKB
keTwcw1oYMecBE0U42TrMr+ckf+8gegtX4Ms4Vk+9SHfKaVVobFaeG5JyDrox8T1O2E4ACIZ/J4G
3z1vWmSAMTBFVT73fhQWBhiRgqYQW8+nbqQ7iEzZQtHE3Eaxp/YIhdEtlrc+6hEmCEPrYpmPOltV
EUivfk+8rD+LMPYr7k9GFwShNE+QqHklJxFC4pamxyZN1T6unbvXoK2+xunmn9GqjuCGrEwhsRV+
wtC8z7dt0iWkbkCl1XoJqn4h/d7Z1p8KIHhcU8oWZUCu44yHcMfz7ENSt3pnp2EG3QV0FYDHRdUT
1++2vh1PipP+CS4rdX9PaDOeW+AUXmKtbJY3dvbuIq+GlmQ/dQj30eqFr3zk6W/lJd13P1M4flMX
L6fWIV/uOGba0C0eDnpNQySXVDzY1Ax7loTqZdZkfuQdDpDB9lEZTrFL4XRHYL47ZFCmytfJdy9G
cLuU8LcdBmDYtCYnDgPYasJ+e10m3pX13IVhJdjG7ynxWVQKwsP7lMcEoYgMJqqY497XUDgGEnA7
Rr8hUOHOkZ2nO6A6MEtriatMOqg5F0HHASoaKCyHxcR+x9O2FHJmyTcFEF0+WGsqEafR80pDe9ev
DApoNVA7XgnPbfZz8VMvOfS4VIf0ElLkj0DArKKgy7DuPDIdOjnFsH9JazQO43bZU1ZDrIgIAk97
2/s712YZ/HvD0D4sEFeEch2qWUJnV5pFsTMsKjZXdMYFUyEijmTG2lY8QxS6rdTkpnsHIS+Vr64J
BUhMsX2En5HbERAeAQPMXPeR2nv46wwoFyTy4TXZ+30VLEB3deOMHH+e0CgZjA0LPk09tKx1z4t+
UohwrV0FKWICJtnAfC3y2eCOR+RpRxFDVQljmvpYpxM7t61CkaNXdpyiwNN5Nnh+ZYOQHxfb2WpK
hLiNUJid8HqDwq5ZsNMJl4DABN3dbEe2VwuZ8gU80BrJiz/dzEHQFxBj4Ycmm6PbBBnpN0Og33ik
mzdDHK0dHyeahdVSK3LTJTgvgHnYHtJmWR9ENCuSz1LBn8HvwN/zlQOabem2A6QyiI9ZNsMfpJle
fSejIg28uoLEOn/1hpXcxpGEtOk0jtO+y/pkF7XK4GxHCpILIDWKOUy6PRONf4oHPewNzPue/Nob
vzkk2YfR1eMZKO6B58jAhhJgySEB/6ufxrIfXVMk0jfvNWgnb5Oc+hK8qBHEnxgq87nBxt2NUeCf
s3pI/+mNgDlfN/RL0QwJKZDbNTe0nevK48p8wJMgcVy0bsU/9Ev9CnQrv3Eer3+NzPqwl2LTfnA8
gHHyEJZ9quIycfhIaH02D7ZbXVcZWSe7NvTkMQLtaR8vQXKTbRxg53YId9uqahSeQ3Cq/WRqizDS
42uz9NMPCz/Md07b5Dvu33YFlBvCL5bBkcQLPK9Crc6/zn3t6zxEw2A3QZ22DH2RHeI+Wd+IDOIj
/Incy+zbMnNuM7maodCZoqwLLDsuDYeaaYQ8qVx41wp0kXydFaHHZNmQbttNTeQYcuLg46ZGN5Yo
8XRumkxCnDRsFUbnPmyv5ikDZ9EzdFfTeryZU7NU68ZSU8xQo8f41eva9w/Ron4/6RFVDADSqLqg
TtBAWrhq2yjJfdJBUTLLdJGlrY/EVfEvQ7tM3ylHRlqFW5+k963kfH4OW6CS3htMspqqQ9HcFj6f
3BdABcIzH7vwkLpsyrMZcV7MNWzO6xhkw/mZjJRVVoVJJWMu23LMRHBkYbCG+YCXAGOtycgfmBaI
PBRqfUvSLi5Nr+IjMrEFkrJGTC+d7iBKkHjbBBguZi6vbgqSpqxVEqEfMmbgzJqIdEjoHDksGoq6
iGQp3a0Z+yd0vXhArjLnNVzjw/LDGC0twCq3cVmzg0J9IB5EGhpZuJimopDQeDZVNrZNVjLZA9iI
rtYvZqTZGTVmSGw3DhnXzg35Csx5TqMVBikMkqVjBqJdBKnlH+BM6H23zX2h8RKfQkh0vUwDYSU0
zyMEIQKMqUD7J1d89Jd8gkzVUa+ruNs+LAPmXvQ7ALW8N8W1PWXI0U6Q/apvUpPCelD4UOIwhnal
4mt7MNTj+3RK+ttRB2i2oJXuYDcTg3kcgfe1Ze7kkG3n6AFhUFiP7m5AbVRGBglgPtR+cIi9jWM1
oi4CZU8JfsszTipSD/Pe86CD06yk3THS2lurNnPAAk4LUFvGKoNh6K0cgJBmaQo5xHjWOfTQzPs0
BB1yua3fhTyQD8ykK76v63iFmP081iiVwqw3z2m/SdQsKj7EgDsXrF/pTvCR3s8ZC48qZIDkBi5m
UBdYbSVhBHOi2MIrsuU1+74l2KZgbSl6Iz2WHcSsFByxAYKaVt2+QOjafUf6OLx1ntbwE8IRXioH
rdw80YO9CwZPOGTgaGO0ipB73qvuxlPLfDNicIgTGv2jnUNh+gjZRPUrM15A8zT1039aYTyQaFFZ
l96Y+SsUhBNE5Qkl0pJC4wWB+D1rhlsWAKqdiM6W3sDR55qmsIAYHq+YP8B2nADJgNkOHGShMx6V
us406GiUoM8Yta8T/GEw7+sMChU71m8+5e0jdlOd9yZob9I+rsvRQZJ34Zuqwo+yLAe+bLA5gAus
RLEZnhZ4XIFFr6AXU0R9WL8jh/IrwObS07JZWCN0MF2ZPQERHzHLO0Jj85jCaHk/JWF4ntNG3vRR
z39kNSontfl0D2fhGKyXzrI9Wonp0VoR5pE/mPdgi7Z9Spjpc8St7k5lzj93QbA8kWZJXpu+D8qh
5lFTqN6PT0gE/aP0NO4/1dNec3RaZ28jN2itw3Zo2JKCogLCge8rSNGlxuZd16SFqDHdw0khoYgv
PfIzsx1OTiagy4GAPIcv/joF9GA4owcuLa1m2MtkFVulszkgyx16IGk/0o+qbtUFKuSsapS1N9iu
6x5GZ9ttBmexfEuM+73McbN3TRPc0TrGFwMyWN/MysVPQtH5LBswJHAhhpyUecaeB9RIolgmFIPo
/MW/AgHULZppUmN4EyX3XoihpWeWFHa7SQpQALSP62/RoNtnOCSsCWzApA7LJKhnUkhi1O+UDt0L
+mLpra2X2JQ0bMU9aL121w6uuxeuCUp8puRBB2GKA7OXv2uV9U90atZyVahuMB+NZUU1nas+HqbK
h29msfmZfwNZP3qwEDjZjQMPd7IdUQoFVqIXCqm2r2xp5wOynPGBIZBWFICRg1pk/XPo4vQ0gtx7
55i1e0ai6RiJSbyEaqLIJzBzeQPlBZraqNvhoC2iw0pglAGFfv9GUd8eYoA6NgjQY9pMcRz/9iBQ
kuTDNhNZAsIdPjBL+cFXLTK2TaCCz/248XALPJzyuvOCUzMDSrxEwbCP8VJvLdBOKm9E0w35KGl9
N3tZU7K0XXbICMP3SUimyxrUNtRwE3AGgPc/uYgPHdp7Eca5Hlb8PvK7lu3JrPt/KHKoEx14Gud+
Tbcb6dAUKxZDyM4kwM12lrvvo537ADA2Mu+1TsIvzFhZORUqU0q10IJg1z9pu6I8NML/7otmKz9u
p/AcQg2bYj/P4Jd6gOV3f8vAHSy9oMsgAOr99v1Z7zQMTF7lmgw7LxvlG/D84fs8JfI+knb7Bkl8
dGZptlQLNLpfRyQZleB1X/rNWOIQ+6CHZOZAN+PtbQzlzIM2Y/iFTAScBhhsye2x7n30Y1fL4Z9K
LJry4JLGr+lHblZ7Ncw6oOhejZBYLo2Xqd0KGXAoxqK02ywkPXPU2u5FNWuW917i//C1y44hVBgf
hZrnG7QuxMesnO5QimUHxZCfyRYN9R7n2B4yBB+WnZyfGlR5pgD+Jt4nDR/32gU/XMrSp9EbKE4/
PE1fo1u3tqP7kaWqvl3RT4MdZLC8+DPofarmBMceU3ejFXO5YBCYZ1CuQh9XloagDHKC6qIhaLkG
IIq/Y2Tb3XoRwnVka1tE05aew9EE1bT27XcxBOgtYKZxK3uOON8DUoUv2I5bvmGkshToF4tKsxaJ
SjZETwgMbOcSb0TuGolburEEWS/ywOfQqwFSQ+K0H3vhjoPxkwKlGCoP2y1IsdEHjzYW7lu1Js81
AAAlsg4cq2prK0ga2BqUmDQrMACZ7hLV8G9wtIawdZNgA2cDL8LYISGqTV9Ftg2KUH607yf7NQvS
DwNDv8eVN/7Vjs1yv3EZvAQu+apnj1UMjLWvMK36bX1vy7tJ86RsKRRoSR8nJYbwv6NNmJ/QM0BD
zpoEneZMVb3pm62KU0SeHA136Ne52EenFyKoOzpk9M2N3L3IreF10amkRyEXdVnekcxWTUTaPFZZ
WvEG4TJN0YaOYYN21L1nb2pAHp/iesP2X9f+qdfNtAuZT48KWUqFY0zc+itl9+08j+/MGrev+0js
YeM2FfGHgYL+8KuZtHQ5R1YicofkfQfcPtk1G1p/SDj7O4s0MCsJvFELxlKviuco28k+DAs92uwA
lXC/RCZKq5QoADF4THk+b9FbAs2+anAjOIWx4xVxTD3OZhZn3Y09mixefZDTmt0BFbFUKkKK3a9i
LJGuqj1bJxzguk7XnDHqviAnTO4I5HR+K9tn6LYSmxuXbGvu1ZkA4wjucHVifjQ16rd8XIfkNWj8
59jSYalm0avfmRepIvS3ademgbxbQ3TsO9LJr/HWpKDdqK1KYMlQwgjyY3mhOrGthKkcHDMK+MWZ
PPBwRsWibb8NBP8P9tbxrm98kNLNvKpjtrFxHzEMnzz0k97bNvYPtQf9JUylUSjVs2xu4CzR3Kzo
g+YNBVslpes7YhAaBQysUs7l+jL0WbLTaFYc6pgkj2DoRHiQFHOX3oNcKKyO0SHdW0wBPsK2tPBw
6fzwHwDygjdvYcE9QyW1H70Q+shKw5HTYVDTgnp7Djv0ozE9gucE3KVLu2HS2TXmbSDSlch0cFU9
9jvh9f5p6Y08hmGaFhy97X23ZKbMdLsW1ht5yThVhybAqrcCLYJ8Qx7+RD3Z733VQBUdUkelzZw4
jT1KyaQz2ZHFDpn02vUvIxl+YAQjKsOHtsrWGDogKDsLz7T+3jqNzwplqTmPkVndYYUGZYdE5LgN
sgfTh2wnphp76jCjK7cV9SlnncIqjvXDXAu9R35BU+zteCqnmg0wuiZsy42cmwOb2/UE/T9gOu8F
0OVpXk90/bGg9V9MwmxBrhKRngIaLXtb6zbB2HJJHgAkbpuiXcYEGE2z/JRo9N8nUTdD5BoN1jpv
aRje201jY/qNlLu4D8T3IN7iM+3X4B5uVO1pSQklhVE9JlVtt6aQzKEevG0x16EcTeBpgJJRoDE7
kwrdzKYWvEh4wCMIm6l4H66NfKGZBjubu3jNZxxGO2FcWKaDQcOwQUSEV58kO0/I5Xs4ecMOUPqu
bC24mBLp4VezuARApynrvreRGHXl+ZJHlUWN/Q8ILaOrhsbX56wLW8jqEPJNrr041amw/6wYcS05
gRLJbTpD5SdrkFSiUxnchssYYz1DLgeF/m0L++TbDGZPtyBIQyCFYnCWlAIxci5jDLzPTUvrvViD
gVdRLZZDtCzIdjCj6o6z13dVu/TNEWZ27tvSbMoWg5inyoyB+a6H1Hy1DbF3ZqrjnTeQcI/JFMnj
QHa306DnOx4ZqMu3Yfx/nF1Jc5y8Fv1FVAFCDNue3dhtO7ZjJxsqTmJAzGgA8evf6az86ZmmqjdZ
JCkaNFzp3nuGJ6f0LHtTS+j0BhWSCGx3se9qHt2WrNKP4ySiLU213jtNBp/OrKtQsORZsZu4QH6O
6IQSbQuVS1lWJ1Twsm1Qag/5rE3SdSaF+iWtAHxp1y1sFMZG7Ato6yQ/Pd6SLYOd0j4gLN8xPxSP
lQOv7wb1knUgNfSzArt+tGFRtZZJ5+5SO4qegjQdn4O8pntwp9ld+zt0LPkMDD6swEGm7cFSaEnb
nCQfpVwxLL+1N6DUuhpQi3yjOsHSkUFxG7hFgNfVyc5xXH1bsALZmy17erJ91b6j7e2OSDFc/wcu
OgKWJCEjaiPcQGRrlhYodYCkX96iJE7ZrS2yBnijSaKB7A3qMes61Ax8SCxuIXJYgDmbKHnwBSm3
IZGDPoTemL4lHYWIQEuLcKeGyrodXeyblVM79c8scuVHXdr5BCgZTV6R+xQboIKcGxp0GSg9fbXV
gAUgH5o8jaazJ8Z1G4bnzrzMttRDQoRrKHQcI7w9NN3zbkU1m+5CmAL/yTPLWjeFsrYKIjHZurbZ
eF9od/rm2GP2MwzraT+F0+iuvGEsofeGFiaiRC5PHQh4sSbZj3Cqi/0Y0fKvlLw4osQkX1xJKDR0
LZRtRAODa0GHtzavsT50wz8G7LuXFj1+AiuAQhyiDDcEMRTBfTTk5K7yekBfBOcf9mgXILuV7c7K
8X6AosBPBXX6M/ttgEfdikOxD1zPSpcOstRqOvVlhoQvxym4kTnwOvvSIhkHlzrApSyxbXsLbSVp
oQ9ftc+RxHV6JQMXbZI86mq6pZktdhlHAyWaArEVyPqOUoMAtiqYFf0JMr96KgWoHhCvEt23qakV
RwquW/hEeRJeL1mmD8Kxw3UDW9uHqoBTyLpCCeB3AEdx5yi0tIGj6/hWI4NAo9cCJRl0fph0o4AV
QKMFEMdq07IKDS8gdKI1Klnp4+Qh881hiXgr0Ir4UYQhfQ46r7zDpUl8KwNdQhS3qDaiRpsi5BPk
eETv7kWIfHrA/DzUtVNtca6X65CS9LHTyfAQDMOd3zZ/M1g0nDoKSam+UOiEw31+3yNTWdnaq7Zj
g1W6gq9NsaEkdz4GNPlvuiTr7yccjBtaiGqPcnCzS9MhinU+IcmGKN3WGm3ocxHKUdfxmw/sNvbg
VNGw6xI6PLjDlN+gpBM8uGh+rHvJsk3XNagduL1AjVyOyRYdI33QOZgKA5LS72DwlvfUDr1TRGCX
gDYPlOwwQVsiMWydmoZNrwGD4KTmtz13vUdCUu8DuXVzaKtecKBSBkhSyQS1KeIm7uPguGx37kEr
4DoKcGBd5CDoiAao2yZo0DhjXm5tC2uTCVSgGr9o75wG5XC4gznNBrzA5IA1zeLG79NdR6iPmAzP
Z8iZyh5X+jqA1tIWKv38hKoH6NGariTy4mOAhh76Szh1VYeauZeR8YT2h1wNqWA/bNxeh7WiZfVe
F/WHLpN2X+SZv20YVtBl5NwctM2ASRZB0ZVBWDkw2QV0pqptugPI4JZZY4jUMbkOqOobfAevSkiV
AbkR+ygbViAwIUdA0b4sni9/xRz+z0BH9txBvhl1Os4h2pCtrCpsgKByw4+s0EuaBDMARlPmX09A
fzXKVbEqkA09IuJefvcZBjNkGv+LjERKUTjhCM+/jgn4HxRIQ1m2PjdI8xK+rnl3HBkcpFy1JwCL
OZl/0wNTZ7UL2Mm57zLYEFBcnhDcKADQ1UsfPLUAc1/+sJlJoQYos0rhPF6AnxN7JTom3Upaf3zg
/C8/fGbd0vOPfoKTokZWCARSEIo1GGtOv7ZogX37NFxljej6ptB/a+FgGNI8jZUukFIectWifLkk
xDb3+gbwWcJhyRZoHscTOn1e6iYbZKU7aI/IlW3XS8Yvc79ibG4dOVNrp1kaA+uIu87JJu0hgaBI
TqeF8DG3eIyNnUa9JzGpQ1y47Tr1/tRpv7k8wXNPNrY06q6Qz1AiOtqs2jek2NpjvxCNZphqpg5p
48JGUKX0nA11J6AP//LUo6t+rJAKuz0030L1ak3p0j6YmQVTm9RpOfp4CWRPfecHTR9cJ1xz9q3p
rQVA78xImbL+AlkJxIN7L0aHQ9ylXRPFThfm14UHU6ZU9kMDIGAHNo1ix0KG9yUKWldNsSlROgKK
lqObFR3pFJ616rdWHVxlLef6phapRooL63Lg5ZsQIBOHDAeObs/WLqqHyy8/E91MfcsSVknegJ54
LOv2RHIkCiCG/s1t78fl588wjUxVyz6q6ZjwsQLmXGdQiGnIfWqfrxQgJZF9ULbyUaKP8NhMbXg3
NUMtrousnrGl/dThavJBKgm1BFPUtU4DLh7rYjjnwV7vLEz+18pHmCFjg/MUNzEvAl8aANd9BjCK
W3b3ANThTjm+j1UbOx59Shp56JwpXwgq/zhDXyDfTYXNlDi1axGI80fBSE6WE5X3Gri+aYPSP8oy
YdpuYUxf7UpLUkjyRPmGukG2g6tbshpcz1pza/QOrB8HwGgStlNtLu8BZqR7dLo9qNZBQ2qdZKgg
rSyYQX2geM9WlJU9O2SCj5D58fR054qWvZKyEYc2gmpiPoXjnTONxQOHwN7eEw6/5aEYn+B1gayi
F6WHwkkttyLHIt7idavnXErY96FcCmWosa1xMWjQmL61A6Yfvb6M1jQa010y+v4+SsIArqlIdSNA
F/P8e0K6F8CvrX1VOOR3heraAf3Oct/2vbyRXnBGGodu7ICkEavEnzYdGfRaF8w96UiWW2Zxsq9S
aOsUk8cAD5rQXo8siq7qIMY7nQBvnfHzLbIs/Qfme2rXdBSp0hiKALmbLpp9MQZsF1BNbgE4tZcO
jZlNacq2K9TqXLRiwiOA+efyoANhIF8sqFDMxFnXuChVRAEiAILxMcAlHXzONFuiMc/sdVOqnWpq
TYx54dFp+4c24XJDE+t5Uilf27jJdqLZCo/dOABzXw4uc59yHr9PtydasNzmBFcz+LDrHcR4ZQzG
h7twKZiZBVNlNswIQ0vIio4EDeowzLY+/YYovBCfZt7dFJpVdqrCbpgQn1BsvokqQLc65fmHyyMz
9+7nQ/zTyPRSl2FPcSaFSq40Wr0NyuIR6ozXPd4YeMtq2wAK+VMM3O/DNI2AM9tipV3/8brnnwft
0+srJyVo+uP1YXq/rpNkUzannF1lIOT6xLi12hx1eSaxAxI0wp0DzwM0p5b0BZ1/SrhfBWf3vy+f
FJPNSrdJjhPMKGF1QeQ9pP93Efr5cVBXaj31ng/Mj0U2IvJ+51VbvQ8V/r8lSyTtgyYvXp+RzZid
a3uwMyu3wPuluzpPS2AV2vyllGjb2lbZ36KJBtRnnWr/MSIA1XZ+HtyjG8j3XiacfeKIdkPsTN9A
+BTwRNbnQKHhDHy20yTcIRGDdJotfkFpO5eAL6nhofTCchc2svwR+flwRG0YzjJ54z2NEeJbE0Zk
h8YW8nnA7O8DBKp0zcVYxh70mAGeswMcsbJeFURlq8Qrpr20hIyTyQHq3kr1VjDHOvoKwASUTSOU
g0fvF0p46hetyvpYu2Pz4eeiARBC+G9Z7vgv3BLD/WiL6eRX6XRuANAC9fJy2kWuU744fStOA9ya
Qa2vJEhCzvgqy4C8qchpTpaWaE8AL8tuYbpEjzLnHsoxufMrqUv+I/S8qd4kve2svcmt95Dgot8C
tDyPluuNJ5VYiJO6fK8mH4h8HbrWQQ5NfvC5Gr93vhXe2hF10C0rAC11HeBbsMlylPE8IMVbyrYF
0yUoLhpgvtYeVzkwWs+guPmxkJ0DCDsagqvRGukqy13QL/wRZRYJz1XQBawnwpw25m7u/bSo6N6d
LBl3kG1St3lSAOMMSvWtxziAQqA+3YC2glKfAxhTnzkvcKSkQC6EXnZbBhIBOGu6FYEs+7PV+mwt
Sk7shWAwl/mbwrFgXFW9wx1cgOlIY6gsiheg1LLnCSpWwKf1tXew0cq+zyekz17diQ2oRyjHgWZy
VyTeuEUN9yojTuxt49qXKPhIC3uIjty6VVqe7Mi6hcvQ5nJcmsmBiHHZU0rjRhnZ0dGXv0BLWOsU
OGD/VA2L0eMcJL4IHqbGcukDs45iTwifkPHoI7dYVRWaWT35AFVJrSZ35CvA0uARw8WT7UavY8TE
Og+WxFv+KWb+/ws4ppLmFGg0MWs+xinMXI9NPfanblL6PXTTfo2byR+76L2NmyJZJp6fbpOaAw/m
TyBxuYXUt6lMAIlkHY7LtPUWjrOvD0vHVEarar8jEwlH8EqHLXGnY8X77eUp/fqkdP4t6k9HTYJr
OuCAuLTQ6dVP1XEQb0PtXSP6je1vHAXSBwJ6dFsW6xptVFRqd+jfvSS+S3aX3/7rBemYIphtSrgH
HJaOgfzZjONff+KbIfjdDdnC5p4bHmPFA68iG1yESGy5/oPuS9iHWEAiWsXC8H9dxHBMTTRe0qHH
bV7HGQSPHxuXpCAJeECsO6AibVtSoj+B9gyUnAb4fl8etK9Zymhe/PeA1im6wsgO89hOgfqJpmLT
V3LPuXgLmjRBkb/9fd0PGVft0muQesG4I7aiuxHkJLCWVlaCEuIEemeSLQSluSE07noD3LqcSkQs
Tkv07VdoFyavHCBxtJZL7twC2DHcJjYhP9Cd8666oDmmiloa2Dbrk0THFWHHshjRY3pKxyUZ45lF
Z2qoARlMVBHxKfaBKgH864YkgIg7ZEErZO7xxv3PYkVLFQ+DY52Wm6IFFFlsnCXT05lQZRtbXhVl
pODHFEAfXz6C1nryu/zm8nL6t6u/iM2meBpY1eBgAL+IUR/v0yI7ATaKoo21dzTdhiJ6Ek2PakCH
m1dnefteioURmwkzthEFcPPsXR4UU9wMDeoNIKffTDIA3jQnLriXmuULW/NfZPz/T0TX+797E33B
yWFaI4dUFdknk8VvemXVsJCtvidFUZ140g6wodbuAbDtetWQ0DoJYPOQ2A96Kb+ZGWnbVGJzQ9GA
rB3qeLT1bdNBjaFusb+SXVHZyRukwTykJRCCE1MBZLfLkhtBR75QU/p6Q9umPJsuetCVFYJ6C5Ir
G78TOwI9bjgq/i7ZvciXtAS/3ge2KdQGWopQsi4n+HwPNcDBYlr3Y+KAnl9dFSZwFf7vbALTqryJ
Qy3DG38q+0+N4klgLbnyzr3+eQd+OrllD8wWz9oQDPuXwAcDxKGrKlmyw/56H9uRESRshxW8TGV4
VIl+ICK6obW8cn6NEAEJIlSIZTDEE7TsYBslMo2SdOuso0LX72Gf2D/d2lJH3526pYvl12cePFT/
O1heFcEwIoWa1ETYits/mf4e8Q+r/x3kfy9Hp7npMGJEoNwa8CEgzSQgU6faAovMQh3cQyq2cNmZ
mRJTtS2kYJT4YATFdk++4yIOIon6efnl/4ldfxF3TMk2G2HHrTqsVBu6FRsQHEeAvrp+7XrqbxEA
pmXl3F6Ho41k0vbLvRx75zFEcn6kwDzcgT/4OgKKeMMBfPkh0W5faT6ATGpPcgvynXrthzzaotdn
HwbI+KwiiHovGdjMjHxoXDNcB5ntpLBUKzo9Qbow9lgEWF66ZPkz93zjgkECiB62g5riXsKGIc/4
1rYj2IWB2nN59P/1Ur8a/fMvf9rKvJUBlC8rDbuw1vpZieyP9pj6BqBjAImuTn40Wld7vwjvXC/U
m7Hq2O0YdgrkEzv6UcNgFAjlwIa+YVk8JOD+/QQHFwhekqi7wU/6Xw2YGZAC0KDnOypb9z0hoEuV
v4G3ZNuprMu1KCSoMlo7311ZFutAaP0hce/YF4DbPUIRoN32wOnc+Aod2g7UynUbif5Qu7qO4Yfw
nnaAmdA6aQ5JxFCTAQ5QxMACZj3ECPBo1yVAjUdh8+B7zTEDHZQOjf1Q9RCC0aRkvxrV6gKwTvhl
UUjorFtXRuPCsTo3g0aojEp3aEK/a+LB/jHagAg1fNONH5dnb25bGpFSFbpLKqvpY9LCqAxfC3gb
VFv65+seb0TLIarzCFqN/nHAZPowdoss68o3N4JiEBZACGWpG1uQYtklE9htfp8veX/8q398taqN
iOgnkw1rvBCUz6jaoEqyyjpnI9qnYrChixCuwEy6GbzpGDkIF0WpDkx+41pvGVhVTa/2WoOoCYZJ
RrutjrxTahX7YkItDAddhyYMXcJuzMygqZ2X0xYlKT0ER6umzUr7EwiY5XVXAFP2roMexwhQmI6H
mq+EA4E3+UK7cSlyIEB8McSm7J2AkCFroXJ9xFUpv5NeWoMn5BbHpK/UknDfzOYJjPCXAT4NUYE+
OBbFYZgewXityPvltT1zKgdG3MsjSRk7P7rjcp0MIIAw6C9wyGn8rKMlNdK59zc2/wApduWOtn90
WH0KRPm9V85+KIP95W+YWzzG9g/cAEoaXo1UsEFBrO3BM53E63XPNva+QumwwT1Pxw4EozL7V1su
oJXmBt7Y+aVnQwqt1TJuPHtT5iAG+83Kjr7ZnKFNmC602uZG3ggAAXr3coAYQXxGe4fOq2IfMF++
PDTOv+P9i7Vvqtwh6GrqhL2KXQvUz9b2+wMYlgNI9KAtWRvKADtB5Xsa1dqRjrsheSkOpYL0UeRN
WUzyG2hZu/subZubXoAzFoEq768lOZeTAOi1V0NipagigDsEIjhpxbjyIY4Fvafay8EmHCK2H0CB
+5HY/duQAdsHnofepnbT72xoBm2i0Bp2OD7De9/vHFRW0JRAZacv27eIJtU68NySb8CrdcfbWjFI
EACc1m6hGkKfCtAeNi5YxitATMtbTlkel3nADgTY/G3XecNHkQbsl8qg4BnQnm3BCWA4twsXXdl+
fAJzn0K3I0ngq91BPOpROylwB0FTAXksaVrFyir8m8bO6B7KeOnTAD2mGzY4CfSPVAAZj2zcJEVV
35QSoiVtTiFiArPUtVRCHhwGJWWSF+AEAsYI83qPy72oANFvQDmqob8PbC/SETcSEAhJ+K1oKlCf
BwqOWEOsJk6Jy5/BmASbE3gsNFoS5h8sqoNXK4rCbTIIDXklV2+jGjzBoPbFE5Scq52XBuG2IwrU
N8D2GRScxtZ7YMLxoQDD6J2n8gAe2UV1KEJFXhJ3AjE70BywU8spx/eyGieoxk+QjbErdpeB67jt
B17dOzWrd6IGYV3Slh8qlXirFtEJWpncrdHB6Ufom7XAcnuhS7ZpJ9kJJLPiDspnzV+opqEt0vRT
AVExuJp32yDwm0M5BtHRhcTAQxd20LAqI44qtpfxdOsEmqTbSgNzD1MgvraQzr92Q2/hPT1brmoO
nvad5UZAmpdNxTLQS0DAzhTs6WptZTvgm/+lAMBWS1BHCXh6e6ft1NbxaftU1i79TVttb8skGaDk
7YfNmWAR5S99BobOqhtC8thGHPkoKgygqZXTNDxNkeZgGmiwHCD2JbFKN23wZHk4a0lkeb9VJ7tv
pXDynV027XeW5M9oYei92+ma3viZAtklzNBVnyax5mnFD0UzvE6uP/mQg+Mgelv2UIG/CODcuusT
Qm9TGyo8hSRDvvGKVF4nTmybao8eamiwWwPiiRFLrpsp3JfEfaFn85jLEWgmuplij1BOQlcSmnux
C91pOSI1SPt+m7gAl1/+gfMB+1WAM04WcGFc6eUWPbbA1kC+TfVH6JNBMCMIwMpMsmShrjZzgvnG
KVON2u/SaWDQMpTpO+hssCXsssBduKPMPd44a3KQOUANcSCv6BUu/GJYfQPZbndz3SAZZ4xFQ62B
O6dHaHlApmOd4grkOqdR2QuvPzPNJmA40wRu0QX1jpCBcFHo66I7tpR2zz3bqMSjQV4OblhAOBdo
8QcNIOzf0UrsjYoyunDHnymm+cZPuOk4spYBAsQ1pKbYGL6BgY2Y5mSHwrHuAeLelz6/7lrxT6n0
Ux4bMTCOhAdEfE7fQBNY92jUeTnudB0oGzVfOPrnFpRxIQX9k2aT7lC3q6FN0ZxVgEUzil+XF9TM
gNHzlenTN0DVFMUnMJFjl05DLJ0M/NMMoLka2PSth82xaiehV0FU9QsazTP73ERYk6AJAlr5qKZ2
8rZ2QGWMHP57CPkNL68yEnZtE2gNWpRILAg9xBkUjr9Td9BPvG0scI4Y3ZIssxaufDN4QNsEXOOc
RakabvAxDULQR0Hl3PZBQNZ97kBgjZVD/hKxIIqbBEwkoD7Srer7JXPSmZVBjYhZOxCrG0KAEV3o
BrXDmRQaod90eWF8De+yqREm3bT0qn4scZ4nYbNK+klsBrv/Y0fJWoX4Sdw22eDeQQHg7+UfnIsO
RuBsMiAhRgIIJ4GJ+MHxh4MV4T4KC99uYSd9vfLQdv3vWq/CNuzDFleUYXxxoPrWwBszar9JcVXw
8U3bO99nWZHIGngBCF+gBCDJtoRWGph0zF2BPlO+Wz3pbyY3VNPCLH09aP4/J8dP27dkQDqzPoS1
RXjy3DtP8DUw+Qtnwdx4GYdNo/noWSPim2P3r2Hf3qQZrE079lJ5w8IGmnl/0wiPwv8uHErg4opE
rQfPixltv/MquxIXbLrcabeiLm5fwTHiqOtCedfXrzTL+2fw5LW9FlANvm6wTIs7sKTbCNws6JWg
5N4g3amCfkW9ehMMz5c3yNdZrG+6rjIra0daYYOMHmoG1bCqbAV9ubeWWyv848KKmvuV80x9WlGU
QpGvqh1otjvNO9Bhdzyqul1kD2+ykGD4Erm7/DlzU3+Oap9/aKSt1FlK4hAp1aq3KqjDddU6tOyF
o23uB4zt7ukCoE4LbUwUWZ8LKA92oB3ShbN/Zm+YWA9PD37Q2phuApZKqdzVEP5K6a2ylq7Dc29v
hEPpRGJkJQfdLqU3dgrFA93CKjJPXi8P/9wHGJt7srICDiwY/qnKvXXUqe4OMvpQr2oavq9sfpVx
q+ubkA/YAINKjZB3DMkbRNbWvIFDLM/3xPp7+UNmBsrEdwwdHzKesykeMqBfoZj4O0rpG2NLpZeZ
gbKNG1KCFFClqRsd8ceqgZefpT6qPts208IH/EOr/X/m49vnX/60E0DLpZNdaBb7QJV/Q126ewDB
B6ITmUsOKFy1R3+AGtMEABZ4m11egJVG822OhsUG2pbWvrdCuu+7ku6zoPBvywRdBcvhOa4hE5CJ
lbI3tt92GwWg4mpiKVjIdeocUC0ASqWDqcHUW3yTe9140qOWh0qm0SuOKhcKaDy7DogB+dn/fqZm
mgNLOsEqICsmoCv7H0VO+i10wLeXV8LXM0XNTnpLoPzWn++yMitfEzXel7grTyKF4GXtLdWHv46P
cPT771dYVloUU1YDrRKdmDtA8lOvCvvkyHudX1dkpWYjvWJh5HPpu3FbQGJa9NA/HVP3++VR+trl
2aWm5xlYDaBMUJjHEADWDj3hxabwJC55XFB9qHShviU6719KiFlBuBnA0ol37QP4NO1f3bXpDvQ/
SAYiWYf2ioVu3Kr3IGbIrQz6AY5MD0PqBO2u82CHlYkA8riXX3xuo5///tM28dJCgPg8wIyDRB9N
oLINcgnY/9KFwsDc840DifAmjSaVAAvpkW5foWC1taF8dCDEShYO17mfMI4kyHdMI3UoYAahtcvE
WeE9T99gdyY3l8fo69UJLfL/jlGh86GowdY9QvZYHjQ6lKe0915UyeSqSxElaij2Xne+mvgklHBL
lU44oYbpLvPecYGH4NMSWmXuQ4zjCXkptK8SweK2h0aaq7NVRCBzFsVl8jNLlzbzeWr/P/JSE3+k
MFKh4jjFMeXhOgmLWDC6xNv6erKpiSlJ7IGFCjLIsQIFy1HwhYOaSvl8eaK/zttpZEz0hOjnQFOJ
xSIU3k+7KdXPOhysF6J62u0gFVrWkDSuu9820UCPX/7RmQAbGDukGnoEAQ+36Xbo1uVE0g3CyB5c
qFNe5N8u/8bMlATGFpmoi4BtAyLau4EDfqVqIH+x5LI2MyWBMWoISz1PwJs+wljCXWdhu4VcQL5l
Dqrfl19/7heMa5vjS4e0fesfRaQ2Urc3fqE3UMhZgObNPd7YFhQNZqvmXh2ngsBDARLgU72l8rqn
m7ChshXadZEjg0U5QUL3T+lA1KF/umpkIuPVC4ILrRIgt5JgPKZJ8FYW8sbOlnCxM2vThAvZpBmr
oKTB0Q2eZP0Kq8etgoBThbrF5fefWZgmZggcyqqolaNjMkh0YyAeTRQIAZcfPjOvJqhnCKMsoHAp
OmY+pJBo+H0I7BwbuFxgt82NzvnvP52dqk0m4F4wOhZTKKk8BjKBUN9H2Szs2rnnn7/r0/N9Bskm
OBJMMaRWE0iak/Jp8u9rq14Y/K+PAxqeJ+XT83PuV7UF6twxqBXEQ8fg1uIhkD12eYII2FNSVQvV
ybmJMMJPrzOQuawG6CpW2WtaBHviDDUsiZbgnnPLyAhBEEfpGIFyayyrdFUVDyBzXLmGjNDjuiDs
coJ8N3Wpu+bRdNM6iBDw/r1ybIwdDI3SnKF1AtENBIrnanSyddv6+jCWot1dtQ9MbAplUE9g+jz8
lJ9gpPOrZeUvCLIvPH5mGZnwlHrIph7VXx0LEUaHaSDNRlqlu8oyPh4BwYKUHe3fL3/KzJYwwSow
2KgILGumOKrvndQGAO02hOZTXy7VtmaWqolUgYURh+vXOeJ5zarKmrUIQ3jfLN2N5h5vbOkkqzuf
OcBIuiJYc5BKBQUkclqqM8083sQzJEKpIOEKHF4U6SDvS2tkGMDZZQFkji7PwMxWM5tBeSejdPKc
OoZrK1r2Owb23XVPPq+vT+FIw3h8AsoDIHHVJatQEFjYWEuxeu61zwvq08NLsCUDiIXWMUQSoVX4
Ysnfl9965s5o9oiLnJYwZchxN7HFWUv8NMI0Dj4JCqpZekOSyl2jmX+4/GNz82tEbJgdpXlblF2c
5qODqhLgEPDcsjY29xZKcDMoXuobsdpBwcehDfBCAzSDd34VZKs858mqBrnyqY8EPUABkcV1itZ/
Ombk2Ax+v5MtPGlTPwU+N6nVbghtH45GaRve+KgMb0rqgjqbZFkLCfSsfkNkcGEMBRFU3IzSDVdl
9Hx5hGbm2Wy1ygTO48RT3dnDFsYILcm26LmI9XVPN6otkErMsS5pF4MTvg7b7iezvLfLj56ZWrNn
OEShymxG6BHufjvPhUHhNPzxIFJ/3eON9Q9Ubgt1dvS4SaMEAhpAQfD220x86QieicwmAoCWvQZI
EXSPDEBtCMrimr6CncDKk9nC4M+MkCkdJgCGEXCpARPQJr+tFiAj7lJr06NfvL08SDOdR+obhzEM
3zoQxj0cZSiArlnNIIaPhs0O2MISkuoR1CGtodxGQ5UfU0c7UFuGxejlH58ZQLO9mgirVt0odQw2
b5lA59t75U271smP655vxA4QYiB21IouViMqng5EjDe0b2tohnThLmiL3XU/Y8QP3+5UnwkgTgpo
AAflKinSjV3c5k27cADNLAOzhyomlcOkUCCXTfiqr0+4cbN86fifCx/GdY9GluBlATRFjqq6Bh2J
JXxhB84cFNRYW+FARxiNFQ3m1/WhlwkyvHT8lq0sy58OoDpA1DtKxm9KFNMCd3bma0x5qw44kDzs
o+jInCB5sP0k2zrFEC180My9z1SzIjKRlstZcoxGAPRdsknoE+SbIDQK47NpiRo/9w3GrSCBWKo9
EWBnpg7WX8AjQveIuwu5+dzDjahIetjfwAPMQyR59Kzo72SFfy5vg7nBOa/eT/eNyIE6Rgkzt7ii
xAKB0T8gr7XX0KGConLCHyv/OpYVNfWtorzKcV5PLWrn6o4ReTNY4cJenhseYy+X9kC8iLUNgK7Q
juW9m8Aoo9hcHqGZfWzKWsmug/9hDdw5DOt8YHsiqu/8puZ6VVnlx+XfOM/jF6VIU8GKR0itoO6R
HB2kVaToNnAcWcEhYZUu6U3O/YKxq/2irhvRWk6c+SDQMLIWuXsMgRQN2ELK8zVmhJpCVRmKLRMd
R8iP9wqgSO5VCEqDva41VAto6cBayf4Nq4H3RFzHF6GmbI+lhQ/X5aSKrSnJovWY9xyKikM1XjP1
TvBP9uXT5mhCpdLaTvujbM4wGNwuAyjjwdFvSVLsy1nBDxgLV5eC94J63XGop60XfXf6Zk3S+yn6
fnldfbl28Xz3v7s7mxo5EvigHVV+W9lIFNlvoMQX7jlf7jo83DiDqjFwOmDe+yNceuqTsGDIxlCd
Xxj7L48hPN1YsNDzmopyGNRxhPFV6r7ljrVOQ2clgp2X7JDaLSQSM19hqnBEIZSfq7FSxwZWEmso
f/GY4U6+uzwBc083LuKZD/qZZBFcRSvF72G+4R0hFr50WZ5ZPqa+l63gUOeO8KYObRDDrR4tua6D
qfPUQX8gXOKTziwiU+sLNCWVlZNujywlh4ZO5RqOIyWw/ePvy4P0ZeRwAtc4g/zA832CLO7YuFCz
03kHPYOaBOW25iR/B+nHX4dd+94P0LUjbaaW2DIzS8wUsyG1DxHmKgWMu4GlIivl70i08DubGhCu
fBSnoauNcGaFV6Vl+FBjuw9J6MAsDhbtkQ2KRNqEYtsObrNQoZtba8Zm96CYVJZKs6MiFcwXs665
adssPFyepLmnG7tdKcjrcAh1H5sgT7cdpAfu0V2uFqBgX2c0GBpju3uhUEGqWHBD+vEPbMzGVVjT
B9jefXOgGAUTre4mEcMdXHP+IJddwrV/eftxAhOB9j/OzmNJUl0Nwk9EhBBCwJayXbR3YzaK7jE4
CSOc4Olv1qz6cJsiolcnos8EhZH9lZkfKgLSCoDSPAk3kqDb8AaRvM4dncwROMGVetFC//k/GRpP
WmDY3AxJQk5yZzLEhABlBAp14jdrWT5LvzFbfcZVbQ+Emwa4hRcj9sjfC4NaffEBzsPPx2kQBOlR
OFYVGRpPh4oiQyNOWXGjeU5XfmKhdc2jiPKi7Hq3AS4CObA3TcyvAs9Z2VzQfwe6/7e6wlc+/+iH
+3c0U/CqqOBUQPxgQc6qnDtHwLUU9kp290iC0Zsqm/gG3o3yEDPkz6Ac0GrkTMTtlnGZDKEG7fmg
0pb+8EntdDfjVKFw0BGt6yMlXD0OWM6SzUgz9RtJkqUOOcihtw6FJAcoY9DehdI6sqHyOR++tODM
+34aNS4wbVONaPFRkHhjBNgQHJApA1cCZXeN4uO+mLLmnogui3pF0hvp1t7JsfNqkyFWVdbafVC5
SDeqowaEBTfYj4OD+Th17OdW4+ifTDCXCuYi6J8NQ/KcJSm7aYxmCNigwAnYij8NYJJu7KB4C9JY
vLsNIJgNAbWAOIQcJm7ZvwEPtb6ZvnLeOMLO9qmVs2FvuVayA2nCf7Spdsvbws0NEAaV6c50NvuW
WGW5L2Butjdta2FtnqfZSBGI48trNyaev4lLtwORTwz8JY0tG/lmFlCLUxDTmxpTwhYjcwOTFySI
Yc5l7kQ4w63ONQ1nV+qyvHWTTINpHbCTizDQOzHS/kYAUrYTIxxEQzW6N73xgwfAEfgVCOUqanMA
rUQXu881Iux2SBrJIyTTOYcR8W4/kSSnFE6wkEBU5aj7ZW4tr1JZNnuRieKX6gey6wJACzxkFFzZ
kOUdeiQFHLyJJkcHwr13n1ngriVuvJM2Ykh3YGsjJ7iH5NhBqsE3V7Tld+yqoIIiuoft2wACEDXt
AKOv1cJORnECiH8qbNTb03ufQwcGZi844Rk/E2PcquAp8AgjGI5lgcYH4+GeycY6IPdngGUO/pmS
C3GgzYQ1JeiNV3YL4nxeD+O1hsE+qnic3AJtnR0RbgKqOavYlpQO3JzY6AyvPpikABtR8xDryd8P
gsMvaajj7XXq1rA2wW61RRRsEuWK5ZsSbPIwjQsYBiBu2/XYOe5RHow3nluDn6R7UO0AyKYAfXRi
C7uWt7G63L6z6jjelZYGPYYk5kcDxhKIJIm+NiBynSpH2FdZWg56o2242JPJ4T2ox16757w3excV
7B8NQEXbqnaaqGo8jRTeMvgT5Hl1i5rRkKBki+AlzLJDA5iiAfFtYyrw7sICgDF44qdYVqFrmNxT
0OZhfeTTt8kBUlogI+ypR8L2LaAF4HLxUUU5tjfDKYCmxsIkodpdkSbkqimpArwHAu8KTpMDrZLy
iY8SgCJgCTZYVOb7weqzJ4QFSoTacnAyk/gxRieEcdb3ABDLbWChXQsonfgv59zDxru3vC3YbuNW
AiIBlJnwkN8/gSVjgH9SbVZsjbahzVMDYNF89OMr2+n8P6nDYhJVleE+YEe+c0gIcjqDYIy3gN/4
DPAZagtAug2Bq8qtf9mQeW19sEFAEUmLXZqDiQJdVbc/dy1gbnUAuToCslgFQFv5PmbQ55repIA7
Mw3nJ69RlyuTPwJsih8ZCabnZMrKo2LV8MfwhtxwX9J3hQROGC/LAoA/RJ4mnZruJHRDm9GpK4QK
2cFNmiXZIQ78Zj+JqcaONAGqFqx6095A1GmHg9vQo3B9JB/nUnh7u66IDB0DpgeoaFX9TsFF5FcW
/gPCbGBwOB9nPQAE6UDzmxYuP/DFpgGqNTDOWhY5Hg6HVlZFn8+7ACf+d2rpu9EuLa+rIz60Q0gK
32xBnwVWR8nkcHnhtfQTsy2E1h7Lkraso7yM91BpRJU3Rkj6+tIOhc91k54Te0EPzShSKoUDaah7
YD0sQJfv/fMNCp/rJV0ndzGIiyryyXOKdgXc37Y1KbhmxZcWDnyulnSQe6Y9GdeRB/J2GwQ3geuv
FN0+f/HePC4wDhSSz7JRnNwGUBhYIVpoPTk+w6q76/PX48115KjYi9YUhUDJxBxYLd57uH03ANf9
ElKvRRAtLa1mC3ewDgCmEl0TAdt87zPQfkaz8oaWls/zRTuiZK2SqTrS/Wa80cB/ZFssnb1+d7n5
LNz6XD7eqsyypgqgD1OpX5T+ZTl/unzlhW87142znhSk6VkdFW4all22SQjc6tbaRm/hw85l4zFR
1MfMglYpnYe8mY5uqvaiGd+cKl5Z1i69m/NPf1jU6gRY5YGJOrLa72767BXvl9/M0nXPb+zDdcsx
UA2iZOuoqqcHE5hXu40fL1966a2cf/LDpfsBdVQb8RqRhs+b+tcyUVeBvK2GcaW9LH3V2f66LXPk
aAF3H2GZnPnPyjsY9/7yvS+9Fvrfe9ddlbhA0tdRQP8W9RNdMyQvvZNZ7ywxRzWxlelo8J5QENgj
jGxbtuLgQh78tTufdVJM8JaVD3Ydddi0hwj9p2GX5SutkPvny/z/5orPha66q4e4A5TrqhW9tYdz
MH41svSPMLln+8GO811TUQN0WVLam8nNkoesBEMYAs8cwCqE3wOrFRQm8mvR3lswvewRmmTf9Tz2
fiB/Vr45ICzc5LBsPU9VooBJRGG56k1yo1DqvU1NV+7g/Z8OTqOnU0+1c5N6zRSHDvRhNJyKokKc
QNfbf8bSQuBEZv1V6TC+V3AEbtsccPstMf5QwuDIGKB43Acpl3dIuM5gSTqvs/zOw35XFldTWgxX
be1Quakm29wmCc38jQl0hc/Gidggq3HaFZOnD4Fxkr0/MSCNaQt5fIv4PVy7gC6XOT1yD6DM3QLM
YHYxHB2NJBbo6NhhdtxCjGQ2ee+TI831KAyYAxyB7nY/9XVoxwa6W+CWkTbNh/wGhx7TD+1hZ4fz
/oqHVa/UMekRR3bA0abzE+nhiGVG3d/sZVpjCxKkGQlFJRvkOcTiNhnT4JCNdvY4Ict5a/ttboWB
lyU3DfrqmVGnwH/EmflPRLeC+9VK75glQDvGbg3wsJ/0v1xAjPegldqomxn5PGLFubWnOADVeXRO
2FY7v2zHyqIgGBBRAXDyttYxh405K9heJrXEPrYdkBZuexOCwi0Rb6RXjZtkLP+k2AO/jQhRO0ES
wx4VJ9XRTQK2IRZNf2QcshKqLe8VxvUB2NcmbbcST7R1VYp1tddDgIu/hgWyOYGo7dxD7sXekwtE
BxY6aXX0CwML/WBbPkisNUveOqSdnedf/3tNm8QPk4ojgtHqi/6Wiaw4gNSKs1w9IP4cWe63Ii3F
ETw176oaEY68NcJFYVQK7US4zQzwMOBpyQ7UXlVuqtIbip0X58ip0H5eRJg49Ym7rnkwJu52k51P
+zzTNXgTtNVtWAas+UFthpzavNXBNw9dqg8pOu9rYAp+5wUa063typ/ZRIK/LWJFfo2oWN6hDJip
kHq0euF1YZ5tRYBqg3l3knsconBk1HsMG55OVyG0oM0tqiPNqXPPLWByC4Q8OMF9V3KCNHPAQXqY
6vcy9+ydq8EUDj3tjMDHD9a+KcbqSHpRbwuWyZOjGCSHJTcW9q9OftI+pC3M1um+0Bp6SuzSAAcT
LmoTtT56Xtte92dkMbdNjV2Vaw6umLKdCmpEbmh+3mQgdKUYW2zIkY9yXVCkrzgeGQ7aaHnUdc62
o6uB1AaJ8TvQvMBbxGVhb/uxRDAqaUz/kCHSBpnZU/tw3lbcY6SacOJvj9u6zYBWRkIKwhjrAOx0
X7YFcglE9si9we0RnMbHg2+npNwksV8jGoYOeyOm5qawG3mFHaH/nGDvv4ed3fyOGYYc7GS6sBm4
heuaFqDlpqpeEt9zf8qiZ9u+zPobRbi3o56CGtBqY6g3TC3wyZVx6gflj4gNzh0wUpG7jMg5y+aI
wOtgksJJ1wi7EfNDUMfVCQy8aQN1gfVQd74E4M/S/gGo++mNkkEeweGke+FI9l2rQb0DSZztJAa8
Qx6Q6SlPhHglk5dd9TYy64okcCsUG5i8Tm3qPVDwRG9T0JvvkzLttznSRI+mz81JEHzeOuPxnSJJ
f4TMBbH2dLSOBJI1YLVj/u5bpg2nfmrfZJ5MoUgdEodTXfNNLADS88oq240NKV9wYgfoYefobFOU
fnxSGK33FXPITU4LtHIyYPfKrFHtKlOIfZY5yYsaxQT/kWvg/TGODEdSD1ga/kMXIjqtQ8W2RsQP
YrWq+IhseL1BVvKzb3dwe4MujgGdINeHNeKq9Fhw75eAJ4Rw3Gk3LHxZ7zUCNsDwycy9hvUnxOZ6
vA0kz2+ygBi1ZcZj+4E5GpUWnsA7RfBZhphdE1Dfn4Ug8rmT0NLZwKFteUDTF0ZaeXB5DGoJlPs3
dkviBzWk6V4VOmgODS3VN6sBNGzjovMhko2hLsGkPgicYf4CgbRD3Y41gK5reoTkB+j0El2AqiLf
SCX4sWggWiOp1R/wdeswtVII021w+GSPtaxMpaCh4wMc3jXgvIaeqiFyHVSHSufgvWY9xpM0O5fz
C4agyozZ9TV8UP23oeIGKyiB+KESaobR8HhTwkn7rWJk2NkdQAR+bPHDwJv4uxJjfm17XXJoRdk/
VqlytjFQVsfB8HZLkNEfAumNuJKCNidEV8nIYhRSDI/6446znO2FCqZNfs54OldU7T3gvO2mTwd5
GhLjbICcF4choDA8lBhbrGB6txse/4RTy+xKark7/E8BJjMUJBA/abQr7W9drwOEHGupOyRNoVbb
EEv/TmQxHNtYu6+Yf2gkispBCHmPUWSPE45n2zL1LhakotvCZEAmeXki7/N2MPsSVvtrVNnh6RY9
lSjW1e0b+gf7nlFgLuSo0K1ZXz3WQ0OvRKrArCAUKkRbj9tAOOMjjk+OQP3IA1ZLPVpOza7Rd9k9
gor4rxZ1vm2JDefOy8vqiIJjfxdIpz5mQjibwkmqgxkbH3BUOu61cq3bpLLoRuStdYuFqX1EStQE
jrlp7mq/EvdplllPwPrWL20KckZn2gKulOo+kRKVVMButpga0gNhRXOe1rvrDFzdvUGTPLIGQWmO
LfqtLTCta5Y21zKo/R/InNLplidGXUu7CG7annfYOGXd3oxW+xs522DSxTy9z23q3k0AC+8pauev
dVmqN8B37RDwqHw3IrNsr5LceeDEtR+8LEdQ5kCzPyOimMFHl37UNvzRzetsV8UsPZS+Lq/jkdpP
jl1Zv4VTyqfeKLCTgeIwe42R5jZIS++ulTYCRZjdvQF8S/96nU9PeGCzI1pUV0km2COKBcEhmMbx
hTUwz3JD2e/eLcYf0JzbO7/VYo+jqAKhMRW9AQKP/ypEm9+4fTG9xCjGxjhYK/qnrEdQfdUX7V9M
80jChNZYvmVpUz30KYd1CV+XPvKcQJU6KFDjwiaPUToMgMwiAK1W0tkxUOaHMO5FgcJRWYFo5dEG
dS+bFbcJ9uq3rc6D20JZ3fWYM7qDddN6qQ2CbAYIXupwguQVpcCBq61yvO6E2KcOgbUy8SA84v6w
7QAbeYEFs0RbL6urvFbNNmnc/h6HFklYAA6ZHVKLoOgp6atNQKspDOJufaf0D+Atq83YSPuh6I28
QSSZc2ikgyaelc41HBdArRd+fJvSESck0DEcvNZ373Mq8pfYSAa5Htf9LmaDuwu01W8xOTtvPXM8
zCAeIvIMCsVHbcrgfmiJs82pxVCuN+W4w/sLfosk855Qtzbn45h25yL84jrr4OkPEbQBj28fkO9+
2sKhJJGCFwSUXvkNt6962SYUHw/RmrSI47s8JUqHUvsGZyvC3lapKbaW7bJHd0DYwY6inH6Xdh6/
DTQhZ279sEvbptuVgsV3ZeKmtxa30v2Udd5vK3XKEKVsMLoxOLA7oq0tQ9JaCHFldu9hwXnbY1v+
pyGjDKAiBk4cgOz2yh1RKwbtAz5GUWlzE2Op9yDBytsWtZU/NFZA2TbBqgpjfAsocD8eHM/hByoK
/+CwsX5AuYI90wwARpm70y5jVXcYNQ6VTK0obPuuhWW7nVR/usqw+xRU903ddfxxRBAgyNexk7pb
VgbZigT08302prL/boYpGCVuLCjg7lJtmvE7zgZDNKbL+9Wli892xM5gkyYB9zPiAskQ5anQv/ts
5Zj58902n9vQGhSAR8vg2i3aIYb+jeOFfrzt2jWI4+dlAj43opUlJQiFCuoIgLSTnyR3nllz9y5d
elYHrnVFmNAW6sDBLaZ97EBWamFLF56dHU9TwwJjQXzGiXXqJvelUun75W/5eYGQ+7MiVVrXOFpA
iOApt9gJodnfciGvcVYgw2B0nmuRrTzCQpvxz3//UFnykSAN71aiIxRptlASbBx+C6735YdYaDRz
+xnqswH2hkgOSrHSHChUTtaPsvQ3E4l3l39h6fZndaux7BG3k5xTJgrsHx14Adpc3w2kX3OHfc5a
sLk/67GdBfq87nFO0YpQ7bCByjfJVr3wH94G2ZZYro5rBaHPy0H+rPcK0oBT2RR1JBuQoaswxwbJ
tTAcyS95PfEos3pWakkgJL1YR76LYVp3iPmmoU2nMF+Tky602rkPrW38ofBrVMyEh1z30olPRaqP
WUm6LRk8E3opijlf+vJzT5pSueNVA3QPGWDNY38nQVfP1UrS/UKzmpvQVNeSbCQoz9fiqWA4JXYb
5DZ+Sd9u87kDjTS+NdoWP5fQ262VfuMMKTXWGmByYVCaxyWXic4sCabOqfG7nYVFegON/uV3/k94
80nJcu4yL4jAGh31xqtMNyihoNg9bROT90OY2L3709eSv06BQJiqlFrdTm2RYscoxytEyfN0JxjU
EZLSBmvawfptFA7xE+jXkAIEtUXSDGuBEQsDz9ywTu2MmFx2DtAjiBjJNykGhxH6Ck6/dnrpzTpr
TWmFg37fPgnEPl3HOehelQV+R51aZuVlLz3DrLeqmDKVd6V7mkqyKYerAmHojedgC7KyFln4gf+z
EiK8DmhThwKpHod+/lsG9/FYh9JaeUcLDXHuI5SZ5yNR2LCT9lDKyBx5TGu1Mj0udNB5hqSXwhk3
gVl8ypLHpuw2Q3A3NsXK0LJ04+cX9mFO7JvG8ayBTxi8+gcYqB8YKl2Xe9DSpc/P8+HSSgE1Hneo
pMWD/w3WcmCh1PZrlz7/5IdLO53jDaZq6Qn7ZqRDg8aRavvt8rWXXvdsmm1q5H14hGJP2A0hkj+Q
doxW86UMOJvPjWW908bY5aOhoIIPMuS2Qqki7Z8KsfZBl25/1lsRips2BuneJ5QKQsXRxu0fDV95
Nwtz3txRBjwoFDWiYycs64FeZiOCf1T/HHB2Kt3ir85XWT4LjWfufIxRnRiZb4OFIN6g8dgItbb4
XhgK3NkKefJS1AuRbH6Curbd48hIHQNsj+7sHrtQlQqVrQxqC19i7oGcpjEPrDGxT9T3gw28WP3G
sZPvnhXsv9RS5zGp6eAWqqI1PeG8dGP8Zz7dmnJt/lt6TbPe28WV11Vc01NTbTQ/M+y/ZzUP65J/
bUie56LCnej5KNmNkAoXwRZg0F0h3D3Wti8aZyBf/AazzlwWSqFOhc4c+2rTBhNivn4Hk1gZ4Ra6
w9y8h1rulNUI0T6R4nWsUdA6FtneBb8cJ0grD7D0GWbduZWWQRh6QE+qd3BGGm9Lnex19wsb1C8+
xGzuZShX1H4An49osX6Kn4MsvkvkX9C/NrW3yutc6Axz817jFF2vYdm9qqwca2PWO6cgSOtT4nj1
S14o+pAoZDGHowd+GrRAw87KEpy3FQWqOajDQxqW54iEnjIyXMMAY1+VOWIVLaijN/p8lBWiMzBI
33o5QRvm1ShLtvWWQLm06aquupaIQpBhN1TNNTJHytust/ONX7ruI8rYfOcN/biRtE1escDpUM+E
w3gI6zxpr5jJ8y3QxK0b2gPtTtDI9nhDZXHqvMTvjjh+RD22U+zolkn7ysGcX9kmLbSvuSfRTnyk
yNsZxUFODuFkvu+KFmbE4XsJUaLu9Uq9Y+nbnH/+w2xqO8iHAmCoirQ+1qjOZnA2QEa60oIXRnJ2
btkfro5aH+2RTV1FboWbdoq9KfnXlgFsNkY5kzE+Stiwx8cAsbvhtBaDsPRGZuuLNk1zwWEpiJL8
J5IhtgwnpS379qVhm83GpFoNSdwhwDgSDJEfabqrvGfuroVpLt06/e/r7qcpwJm6nE5tH1km2Frd
a4L4xsu3/k8M/8mmaG5BRDzjmKb+5F+lTg5GVgbz8p4DG7FTHtIo3bytokAFKBznPlY2G1/oeqdA
btxQ0FRvu6AN9lUywrnoWqusMDzYZ7c0G79qB5r7OhvIaYqnnzLP4AmpycHCGfFKA154o3PLIoXC
2ykZhmAQb3dN+gTnz7Zq/lx+owu9Y25OtF0i4vK8XFNecawd581tqr9fu/SsWyPHQ3s0begJya0b
kdzb3dobWbrpWZf246JlVo83IogZQ+QsghVigpX5aGHGc86f4cN40fV+AyTNednkla8Q+7+AaHzI
fIRSZTCVX341S5901r87TXjBIAc6dZSFTXYDF0Ro8jUr3MKwPfdrCsmhxgVH6DTW73Jiu4r+EvqM
0eI7K135uEtvadbNMyjDEx9KopPvPWn/Z94ESGjVGzftri6/oqWHmC08hKPOjhiK5IM6r99cwtkx
LQgRW/C1UGvJ8s7GWY9n3i//3NIXmfXidqoav20zcgJDPCK5C4qOOfL8x+WrLzTYuX3TtqDY95XE
poj1YeH+tNnKhRdum842EwxicuRENfZpNK63x4lL5DbmPtHWWkDR0g/MO7EFXkWqSnJK/f44pd2Z
vuTfpba9v/xmFj7z3LbpZhMQ2+WEuL2+vOmxmgpr23kqG2zmnOzd4/RrS5m5e7NoeR4kCfpEixyK
XVLJGy/zDtOonTAJrBNHEMrlB1p6YbOuPXZZX+SuNZ3ApABNiLhiH1iBt3OlYoev/cRsAk+ykuaT
aOOolMPJ8tg32YufKf+aE/D/GAEqGGzlJvEAjG11QuFtC+fZC4TIK2Ofcx4iPpkw50AAnCKXJKsF
Bj8G40zcWP0+hV5xl7UtHB4DxIFlOEmTvXmNsSPsiqsXG6tjxLjo+AD/XapCVIy6bYV8q2qT9CXq
DBDXH01ZBAFyghEBtwET1L6xVDxCf2klOK1QVnuXO4x8K3yavE6TO/2J067cO10/PMA5TE+uDZ1S
RqsevHoKwd3Uj8Pvyx9soZHPFfR6kNCVCqc++XoEdFG1N3nm37tBu8+G/q/nJCu/c+71n7zZf/Do
D1NXSx0vgcikPpnS+iEUpD29vkqMvFcq2PDKfB+Yt/IVF0a0fw7ZDz8FMSSEN5XQMLnRLQxRcWjL
tbTxhWvPBfX2YGoMCq4+BVMHBKVPgGkEoP7yt1jon3NN/aiYQhoDwgZg79s5ovlp5LAnKfLpvnB9
6jqzATOBCZ1Cv1lEOVRhRX3yuniXePeXL/7pm8HFz7Pxh7du2X0aN1zqqKf5dUYzwK3sX1+79Pl9
fbh0FyA9B8n0wFA4YMN6r2PxFcM37vn8LB8unCKDV2XgMcJVykPf3Nbxy+U7/nQJggvPhkEz9CRH
9iI/0Z6/Kh3L0O1gEysgzCODXos9XXrl51Hsw+3DEuGlJTxukSXkhqcwbA1necjlR1i6+GyRgxPt
wrNanAg34P2FiWX/7bJid/naZ3PX/w0GeD2zFU0JDa3sLOSdIoRrM+XuLcutAxx/10Xn3CKCa9vR
Zl/F/CuTEtI7z7fx4T31Vc4yq4bqpapufDDbY+dvDqXr5Wf5tNPi4rNlTiCgTCQ2ksQAtcOhibfx
oHGxhi+mItFZn7UqVw+k9FXkOnglBWQxMCP1K/e+0EznKxwGU/qIiAj3ZEPBqKBzsf+6Dfwqaw10
6fqzjpsRUlBFdAmGyG3p1aGBD9R/JN3Xhpx5/MQ4MtgMwFKMYHBIQzJ6v124vy5/1qVbn/Vg5brO
RFiGRKSswqmVC0UTNGVZ6MPYsE9BiLj8M//mv0+6wpx6pNLUZAXB+TWO/JHYpjDnw3aZxgeW+sVh
aAtk9AfjEFklpTB22Pmda6sMdTyLZNvL97DQ0+eLnq4rS6dFlzy1lnrMzurIsn3+2qVnHV0msJPk
HDn0NjEFBDfDxoK+fKX1frqkoO48e4J1vQnSAbKSMY2hT4aTmk33qfnBxyc3RdIqeB0rv7TQx+cB
FDJtTYtUZaSHMW1QK4c3mdQwI4Nq/qVjXjzMrJ/LCZpEMlJ2ClyEDhMVGijuePPsFI+XP8XSM5wb
+odBENKbpClKTElwEWOj9G2CEtUe1kbBpW8x6+m8IJNdsxYpaBkt9/FoN/sEJ9VHKVmNLEVQarcQ
IadXEvvi3197oHNz/vBAQ5cQWbR4oIrtBlg8JoiLpBm2l6++9ECz/u/qXIxG4PDOksXNSFiUw5c1
mhyaZNBzLchYu6azV35s6dvQ/z5KWseWFKCSnpg0Abp/fJt56bWdxV8qBKJ1zSZzJF12MvDwNELI
A1Zp16TRiAj44ggyX3GbdrBNRc9oyhII2cDfQ2p+vPwdFl7NfMGN4/fBHnzIoWpE9jNv3HTjU+B+
6QyMuvMVtw8FNxbxE3rdJHcUsISs6LdTvpKMtTCHzE2sXju1lZIIHazVQdLHLviDI5ImW7v5pcvP
evToi9pzA9w8za5wlPfAERcxniHN6vlr737WqY3das6g14o06Q6c89cRteSwJM3V5eufe+oncx85
//1DDy6TEUmJJbExuSF4YPAQlOAna2vMpYYz68BwGwgxksqLvETeqckRISDGG3X2h1+++88L/mg8
s147Wn7TBDIpIm6Qf+MBMnWL46IJ+GBMEg1zgrDxeRAhncsgLIPGLyrR/p2Unbn2PKXueNtkO20D
5LAyTX3eINicsTBiF2MgGGdROZZuCLjmL1OR+6z3bkmO6tjlx176kdlEpZXEwaPduFGtACmP78z4
mCof+ezfL19/6bvNhqqYJ4i+xgQYEetcmv895M3WA6rv8tU/v3uXzBYk3rn8iA0NQ642DxXydHwI
KCD5Di3qrrygz1s1myda+KgM8zgOWNS60ya1t0O1Nk18fvNsjgBzJ57kusbNc75V7EedI9HtvVw7
sV+6+uzDIrO2VzlibKKCvzP9UlJYu+rH3F3RNCy9lvPPfujsIJT7cS0EjxCFhdNi1VchVFArs8TS
vc9GKrfAEVpCz29mUGEnri0kXnf+W+32K0PV562Szalf6MzwoDgZlgFcbXLmbOzyNlZrTeb8iv9/
IGRzCzhetR849Ugju4T7iFXviDuD6ziAzYdwpOOLrl2Zkj5f1uBk7r9fgcDtYmn49aIARh+kZ8Dk
/ezCF9Yjh4elbw1ZOwdbemGzblzrtCYDBqTIhZW9HpBpBBzVlnWT2l3uyUvtadaT/Vxmpk7wJKRI
AHl7StKVAWjhY8wdCNUo4wTFfR71YNBfBWUNe9Coxt0ka6jukd4IU6abrzzFwveY6/vzRqBa7pbQ
YuNwei94jiSgAvrXscLBpPQymoZ97OfHZEqClV3zwvOx2YsjtjfYo1R21Mij3RWHgsXHSr8r1T3l
1Up/XPg483Ph2J1Su60gANdtSmDSETd6KtZOQRea1tyr0NGOE+wnvaiy2rAp+VEgrp25a2vlf6vW
T3rj3K7g547OB5xdRB46RivLUJNDBdXSECO4k1phzO6CTMPAvaYGXVhJMH+2VskczgQD7C+iKZxw
3ns6vVeAopr6hmSvTvOL+PdF+o3Udwbrr8Z9bLHZvdyL/uFvP3vY2YAgCwPLWQGmS0XbTaLVK7ft
MIeBBcjl+IiTzpBb7ZXRyQECmz/Gn4Zt0vNnksRXqe3uO613du19KSiRQsT43+GJtZ0F31htRyIF
XXpkxUOellceNEmXH3ehXc6tDz0xiLvICzdKbBKJ1jlC6fzypUvPPQ8qIK2bCA8ntJXeZCYLvWrN
fLIwu809DgMyyZJatXYkgTTJ/HRj6Wu3z0Pk+66sWf5V6T9pBnOnQwvLceViqIsy5pibRDf5AWHU
SMNsBcIBYOrfjJW2jhrnB2VYa7s8WuCp3iFJjh3tgZttrJF5BZelTjYyg08XYl4fEuFx+BtMYAJO
XpCCz5GQp8K3yeuEg6Z3bltIVRjKNv6u62CKqEmTHw7wSw8pHOcmbGs6XCO+je+hkrZuY9uzEKAg
0ptK8exZZBwR36bwkfj3tS94bjQfViiBSqcSmNU2soIaUWxpFMTsz+VLf24fomzumGiZh3JBp6pI
lnX/WxTM2scIvzga4jW/4Ox3b80o3WIzpmVyj7w904eoN4l7iNuHw9B0sKtdvpOFwXNuOrF71mRQ
j6D1NyXkQE7+qv7H2Zk1N6ozYfgXUYUk1luwHcdknSQzX84NNcsZQIBYJLH9+u/1XOVojKnKbSqF
rKVbUqv7eZX3EhC2FbBea+D89w+jWNk6cEQfuAnKT+KsnWIhllhZX67//JXNy6zoUK4MkXg7A3Mq
LHYvy9YBjAfIpadmcIe3yukrvGtrIEE/15zhj6x6rjhBemOSVkofEB+9lQKwwsmbnpB8+eCM3cbp
+PKLiOMbmzIEqsMxBOcnKTUDZy8DFejBrUq660UrQbSXLhI2HRT1+80AoojtDvnWFrDiXRz63wlL
e+41i5vaiQMto7hv6ZE2UM8jc/Nzklt5lGuNGANZ8aazxrInSZl+08hy5dWzg7d0SX9en6iVVWcW
sSylD/oGwCYJ9u2vhUVn7F/hYrdAkrn+50zHLGQBmENUkpdtMufz1yIDWX0Zch6zPCMbLaxsT2Y5
C/L1WFdODk0s5j5UbvsLmo9brO6VGfDOf/9gl6kbdnZZ1GPSyeZnDe5k1ECPEVAK+r/Rbp+vT8Na
BwzjL/Meb21+PgDylT0Wc3NYUEp6/dMrFuIZ3pnoxRpTBrkqqEkddIH6e8+/y+cp1gWiKGMR4+U8
Yt7WcK0tKPbf4VqaIW1yxoHLFc0dE/OTEs6PLK22Tjpr02FYHbJ8bKGyliVpNofIKbFRnjbVTbgP
zvtstfSO2l0fuJUrhplGKSqRA5y8eImoIU4+0PReAV8bhsO+cDMQr6b8H29sf1xvbKVb5lOrHzgF
tXuor/neLZOvQPnubeg/V9OngJjUMZ9bx0m2SEzHTb9FyjSV9Y0Y3sLhtva7jZv+Sg9M8ana8yrp
1iAPLsuDaO6dufmSa+9IUrYxH2s2Yrh6Gwwu4FeRQO2l3zz/qRm34sErE23WBc12A8SY09BkbsZD
NVs/ADUAQWgM7hSAmGxp//GscmOeVzphVgrhucqRns6dRBfLvQN1l4hMcuPy+GcuLxxGzeogcFSA
SAdjO8kW2r10dAqeGCuDJ66C6Q0ilO4u1Ev/O2tbd1d4oYjUmeyrysoq8HjiARliWw7Z+crP9iNU
tg8Nq9sDLWkIHcMaMT9fi6M1MtSjtk7wTN1xPgFZNe4m1QU3QPsCzJVJfV83PpBkg7fFaF85vDjn
v39wwQKZ/nZZuWMSFAgHw/zK7gm6vvo98MT4MLUpXpeUqG+um+KKBzOLC4jl9DUBkDppw+xYjWpH
kT2Da9vnvm54+rkGjoUVIABZY/3sdtDRysL7su7fP/f587r7MFRt2QWVRxSefRDQa9t6lw3/q9WW
AOXa0BjOHbqf9QgNwznJOllGwNk9ssn5CbWmemOzuuhEcEA8b2Iffr7lp6XvjRY7Fd0PT5eR8H3g
TKpdRrcSqS92AS2cncCHFpZhwAsldgko7S4oEXPaHvpohX0Qlb8VK7+4XNGEsVwHaQ820jfZSagy
KfyHwLulSNmGnEfUpxu2vtbGeQA/dCPNPKwf22UncLMbFPCU5bjzRVV+mT0Q/5oBZUvDYG1l2q4N
mrFo1dI3rgpIk/Rtc9Ja78PBu7fGLce1NuvGoq0o8D+lDQpF0NMuTqswu1uguLPHXM03c9NUG5a9
1o6xfEsP+XBQMKcn3SFoCHm21zmwnmRuFXc2sgauW+DazBgHFK9GCBTQd3YaM3cGnj2/hWzIL1v5
N3rsvvm8P1xvZ21OjJuBV+l50Atq3rJW/0ttGtcl/z4O8vvnPm/strPVOihFw323Bew8yGdEVu8L
8uv6xy/ugoSaoWKRdyXqJSaR2NNwKpv8aGXp7vqnV4bFfMvrxrBsXBvDb+fq3crsOfbL5T2V49Zj
0loDhnVDhLRLZSnthA2I8LRflFQR9zfibGsfN8wakNvG4y6bEpI9UGBWgcc7VJtBy5WlaQaAoUuR
83lpmgQ4W31ENMD+Agplc0dK6exYEVaHoCmcrUTIFWszw8EceSblRN3gtITjL0npHeVlgYww9u6n
Sxtdn+61RgyTZlQXsvOnHoFPcWhnO4xyr0qgbvHTRVj4ehtrq9WwaBSRdEoOSJcDNOGBlMOrKMgG
x3xtvg0jrgLpug1wgaci9yLwWaOytqPFfbn+wy9H5GFnphFTgtsSGezEgjpP59Hy5Dj6JgvsX8Da
xn1FTv6i92k4/5irrfyBlRkx47lhUfIM0gFLwt0fI6U7UEijnldH6r5t9Oo8t38dc8EFNbZwije+
ypnhxq0FBPvQGrIjVGS6VwDn9QOKuvoXsVjkBPQsu+lCz36dxEJRxk7tr7Ylqic92VuJ0OcmL/0U
wxmAV9rLBcGHROVT7EKdovDGaOzHCHDie5L+q8MNt7Y2que/f9jv/argVDQjObFhEagh9vYeU2/p
PH5L/XZL23WtkfMq/dAI8pXdfHJQeaR0Mbu4DHjhIx979wZVG/VO4UGj2+jOyrr3z6b2oSXAl2lQ
IMkiISkdUQow7GaWvVNXfeaUjSViuAUpfUk7m5AT6lLA+8TT+S8hgBLNRF//vL4MV7zCXxFVqOnM
Wgt26pvuVw9FpdYOv1z/9Pm0e2lVGV7B6lGVnrc15JvbqYqc8fx8Zsd4gXn0VfpMmgC6LMO/bCif
rre3si+YQVSvZnMj03k5K1P7UBqleoqD4FGyFmzsb59qwww0uqKyUANfhqfRn3epdqEhVUTU+12M
YQRu5uF6Kyvrygw1jr7b2ALK7yfuLLdWJqoIp7tv4E8H8fUG/uQXX5gbM9Q4Qdt8qkcXglrTZJNd
3iKCxiUVb3maLxCjFpYTKaZ1uxOISeJyLfJHnRP2NEE0sYz8pgeH1O3cUwNuXBKmwn0JPc/tUYNf
in98X5ePWZhWPPZmoH4Fnn8SCIWjEOL6719ZtSYrZqTCqt1B2RA85vdVrnas7Ddseu3TxqpF+RaB
XviA2uDZ049FSfhB5rzYSPhe+7qxlQVckRGCeZCCA4b9Vml/fADJIN2wgBXPZwZ5nbpte2lPKmmA
mA3megQqKrvPcvLKIPqzsXbWumC413QI61EqFOmjiEM9zLnjIVGZb+0Qa0v/3OoHl1rOE5HBBMKk
puFtFqSveHA5ZYt+u75w/iRUX1r4hkvtIR9oUVDHkcvd2MeuqvNdAS7JgQj/N+mz4mCVLTmUvYYK
GK/YbS5a5+hMqQVJgu5X6RTpLgtLDjDO0D+7YcteG9CINzzmyj5svsXYZVOiHK+fTk07IHEwK8DC
717ryXlG3cqOA26/EyNOn9fHYmWozYBheBZekv7cJI1kd4p7v8a6PTZ+u3EJWFmMZoywm4sB5SvU
PuFSfJcBAxN+RXoWxP62nkvWfr9xaiFZ0wEVvLBTALTJd9DUxUmCkXli4/mh/PoYrXXi/PcPyxES
9BVKMkaZ1Nadx5tnm9yBqHIDANCGNa1sWu65cx8ayGRRFbTyUGU8z0ftvfiBHxd2gGeleucPw83n
umFYlZaLKFEvTU8Fqrhw3SMn9Aoo5mo4+f28sTeuzYdhWm6BkpkxhYbmIocnyeSNHYqDqMvD9T6s
+B0TKUQDPSJwqufTMLg4hpeJbPr99U+vTYLh80Ww5HlIJJQbIL8sS/enJ6FXDezyv/XsVbF2grfr
Da3tu67h/2fAkGtUSjYJ/Uf9bzp4p8N0q2+Q8ILj4w/v1XnxHrMn+y5N6PGlus/ftkCyK3PzF2Ro
0dYwC7Rr1a9d2MVlAO26LfHUlZkxYTwF9afSb6ROMs3fy9F9J9YWs23t0+cZ+2AeOvQzkTGEWHqg
NBav+BJ4n6SQQXz+v99GapHNSY5kAsl1vc8J+V0tLfjpvt5YVivOw4Tw8N7OA27V48lFncoDT9ny
xS7LeSfmhX3LZm/e8CFr7RjWPQyz31hF30H8tUzCCqRviE2DFX4QubURPFhbP4Zt2zWrqT1zzEMv
Y6euv/asfeUcjJDrhrG2L5v4nHAKIfWlBU4VzvC/1OGgB/x2oYBUpMtDB0F6i0JO1tOnEcI6sYfy
zSlwY98aImW3qLmEwGxRxmBafc7ZmFmSGTLQJ4h3tUlWjqfeYzfpMm2sipWhNJMjSSUVa0KccCDR
9Cjc+snOrD0t2PfrI7n2eSOskDkZ3ub0ohOhBI+hyvc210uD0v6tpbDiLM0y8lKEUJ9Ia1j7jASw
OwRVjyFLIWGUQ28k232uF4ZtIp0MErcNEqZmoX+hQDLp2PI4q2qr9HXFr5gonQFitIQ6Fs7hvDuw
qo9c/rkEUkLNsvIGUfOlW3qdILXmJ/xiUofWW8ZYHytd7js1P7NMvfaCHJp6U6VsbdoNAwVOfnDa
GnUTwdLsgXK9m2V99Jytw9zaeNH/+krOM2jF4kKXtBC4VKGvYyvUn4M4U2Zsv8PE2DLOSicz/yaQ
uuP5P+mwYcgrQQiz1jwrS8gReNj4ynbEC9xctcUPbPV27IUL+SkdlT/aoze+sW4AEQyiqRvtXk75
I4Dg/XfEBgKATL70bdKVEgIKj4V6gKgEosfgUdjkwJzloWirU4OggWoeSfrJWJ6ZITFbREGjpYWu
4SR5lKdR28VLNewhGBK1C5Rdx43g1IofMEvTCz9gVb6IJpGTb79lUAHfDa7FfopaglbMMysmottC
s6wsb7NUfUkRB2Pab5NlTBxRxF6mokAuG5O19vXz3z+cMjqKqNp8/rqavnGniTNE28LNI/7ZZ124
cpp16hrv19DSwNaG7dn9bgGhe5az9H5D4Yjv6FLnGxOy1gvDBVSQUadTDb8z0hDEUAHoRAG4T7px
n1txAWapejG00ELpCpEslry11XQoGd14P1j7tOEAWAaMalOxOgkRZhpE8z74xWcyK2GGxoG7LMjk
5RX8okZqyGFcgp1NvQhXFXKXLVD/GnzrZlpCdx/4waeKXwg1K9PdFI/zIyABCaksBvl4/VsWHITN
gW2lkqwsKbMiPa1nJSiyXpJGIT+iaw6Vf6+m4JR6bONAtrKYzIJ0xnOPBTMZURjwpQuzKA2PnrvF
cVqJc/ypRvhgb+4CokXJZJ1Y4p9JAnrq6thxrJj3bz51bwK6YREr64oYdq0rEPP6KkQ7LonnvroN
PLYRyPvjxy9Y9Z9ijg99gJbNZCvo9yWho9VOE5vHYc4YdBoJqsMbsMKilMvp3u98dgRQKT1MVeZ8
g7yWArNv9CJon0MyTGZ1JEhNf1c8lYCwoop9LJz5JS0y9h5Swp5nUak7yHpp8OZqsQdJCWoQRQnt
BmipHcZh4mf9veoNQVi5EUdcmx/Dk8jG9TmCUTpJy2pG0lB+6FwZp8747kuUdJUEivXT56ji1ERQ
DQsr6mlewAZBiVCfgjStjjVvdtcPkiu7lFn6HnTw53Wa68Q+YxP7BEUFEQRVdll13zY0vt7I2joz
nMwMeRBtCTSi5LvKD22xleaz8uvN8ndf9ZqDMqYhUhwz+1831EjFqCKKON3Wzrry280aeFSqgm48
FmPCQ2iBdIH9Vcllf31c1n7++e8fbKRYatJOZMZJWEPycpw4jwgEpCDxuAwRlPnuS1G8Xm/qj6r4
X/ZIHRP5PTb2mI9t5iZ65OVN0QskP4aQvvyGEor5rsVx+HURdbHLVGHtmC/S3WyxPJ4Gah3atsrj
sdXl1+s/5s/ucuHHmHekWk8aPOV2SrQVDE/DXBfH3MpYirhLnt3wMMzfWt8f5i+MeEV/6DNHuTuE
02mPqFMT7mjhV4esCrgd51xlbL9kbLi1wKL5pUI5L1ELXdr30MlDhQItqKtsTNjFxYD0WmPCQjpp
lqKoJ3GFhnSal1Bub+zxFzcUfPq8lX1YC2kYStdDrVAyihnJ2wWw7ABOfkrpHLNvePphAK967JF5
DnnXMOLLKGKdZxs/fa1AzwSyF4VSA8sHOHekmaC4ZYlUvsTBXH0v07K9bbT8scjqVegSks1pv5fe
ctQNlIKnpcZxP+xerq+ri/aEXhp+uauKAPfhnCV12/x0CwUZrnpH1ejFXdP96FzvU0kvaMi47oVI
pCeyV31iBe4U1aJIfJG/WjOq5IF5eb7em5XF5hqnPjx3N8hugtZXCkHOmKbWI+HVP5/7tuGRs4mX
WcVKkqialbgFjU8KUjAbZ6OVH24GUyktBnW+kCRpMBx6LwEH9ub6z16Z4L8iqRXylqpAMcifQXFX
Ntn0bFVddwtKK9v1bT08tF7pbXipFYs0kX1BNuJho6xBKgCCwjljgYaHadzoyfmae8kDGgbZDLYc
yDlD3CvSSOsvPnS0RelEAWhybT9HyN6ObBFuzMhaV84z9cG52EUT5jB6J4GbB2KPIb2bnAjdMLuL
p23qmDi/ikPxIbSq80A1EClqjwCnRRqFh0L7+09N/B8i6YcOKDFYI7dS1JugJjLQ6hjq4GRZEFCF
IhTRWymqK+vLjLRAo8nvQUvrkgmI/3Ye45mJW60TNvdIs/5+vS9rw2XYnvBTHYxWDsiAQrowKqdx
UTm4Cy4qjbUx3+QPJObC+jKpudQJie9b2O6hkF7H0yKCZ9Xw+lh20IOOK52mTyUHgidytN18F21A
XrIw8+65LTF/g9vEE11orEb8axR2VnizOOOQx4ui9dFRhICNoGm1Q3oE6uTnMTwB0jveQZE73yP+
7R/b1NV3rS/8nfCoPBblEoDc5fLgldiAxVqN9iNeK8hdcfU/HE3o/ag06EKz49+IYvF2rYPiaRGm
uKsHyAXQufKeIRPbxMhXFY/NNPoPigNmMULpAHOFov3I6x1y5FaYgXqQOje9p84VwWO4QKu0BR+p
XeZXiP9kNz7FRZC543iLkxe7TVG9hJRCRD0fgMMOYo+FYayXgkID22bOzxQAp6SfoVXvLdP8VTDy
7KjiRzqoBGK8wY09VXLH+kw/lR40UDN9yCw8hA9DUZxmmxfQCu5g02GQhrdsclsojWdc7jQYWoB/
LQzq24gEoSw23S1Ty7/MeMg72bBVjvQSC13ObV/9yC2U1JNMBK81Ra7Lrh4ycrS7yttjSqmDYQ+g
mpr7fDco6AM4EB1/UhmKMfeWbIYSCqA4Tm4ssBWHYsZsygai0jYPNA5w7nykg5Um7pT2B4+6/FPb
HzMV2gip585OBZIm+RiXDagPRGwayNrvN04KluRQlG/9JpkYqvxGCKUjr6+QMaien3q5xoGO/tfn
skEAs9emyKZ3yht36nWsbOs7BKBT4EKHOwi5bln7WmeMg0LrBx2YQEwnju6m2xzKQc9yzhngScHy
7VM+ywwT4Q7vj2GDEHRHrRlJxF6NfI9Cvi81n++p7ZcbvnEF+OiYsSE1aFm1EoV/ns/aO151/U3T
t/mvsJ4aZ88CkBcIpMzGPcognGcIWpe/uXT4N05Cn25sNivnFzN6xIUIXcB68bg1Qj6+6eZDjV06
/tRImoGjwLPCGVE3RGp5j5Kt+pfUOOhjV935U75Vm3J5RTAz8RJ6NgXY1F5wmoJfAwWFuf4KduaG
7a8Nj3FT8ZBb7lkLHujcqThpjx+DnG+M/MrWaAakxDT5Ui5Vmwitnz2eTpE3jHPUnfU+IQb5ySkw
TkP+BJVFPYO4P7Ui5qX8H5XNofHTB9a4h+uzfHkCnD+38A/nlWIkijAXeWwe1SA5VEUEaV37Xshq
2gg3/7lzXtjhzbhQT1H8HNYLTSab90AUlVAgqiZS4UKV++2tGjPxhCf1cj/pdDgO/egf0Xz2AhW5
Mc4b1j4EJPBuwjJcXlw6QwEi7MljJqnchYMObiDnl70G0FLrIiYtyCuguCKyllncZirgaRQAeSEi
FK2DWuoztXV5WDmC/RXSsTNIhaPcMMnpryHwomHMIwDPosL6LvXWdXhlnZlBHYr9NwPlf0yIq/h+
EhOEq0LCf9n25P4mwg0/E2Cljhldg8hQj2nRMnH58DZ3w3MmluP1Feadt6pL828eI3U4WLW9SDxk
dQ+EqZycMXo5tN2pBRWmcpmPvV2yYZfXhfoG6Xr9T4sj9F3FrPoGaebkrpW6f2NUureTyut7CLRZ
+6BBYYVbd50dQ/O2P7ZBTuKyV853d+nyQ9Bm5GenlUqgYNbfpFx0IHJ6Su9R5wPcUBqSoxys5YD6
xOCmaKb56HQlR0FC3j4Fds6/2pWi36zOKQ5proLjEmbtXpTe8NVeluY2yyc/0jVxd36fj8dpLsWt
o7rxvsym5ZgFnRNLVhUnfibngjTF2niyxiA7BkE+7F2/R8wYmTZzFUPvuH2oq8BZdmVTa34bern4
lQchEIQKJR6ItNlfyYTb7/X5uBgTRpDZOFH0rZih5JUHp35mSS6h5ObtnH7ckSy8absskmJjTV12
LeyvjPRimlKnbH3IVCz9CQmXZBd4etk1Ad3Kwl1rwjhQ0Hk5R2fGOeEovGhvxXJf2BtqHiubhwn9
VGnq9Av0cZMs4+BZupq8Df5cbxxTLk+CY/+1NY0za0vfTnpk+syj/UzLCuKh45fRL25UFfye7Xlj
GtZcyHnsPnj4ru54ruBvcUioIcqL+j8EbqvgW5XPN9dX1FoLxjbV50swTRygLWvUDyihg5BYPeyz
0W0iF/lpG+v28lzjOvPffkBhqyr8jA5Q7uYoCXgvi32WZ5/baU0GqN20SFCr2/S09K8t9JuhdQ1w
1r0V/r4+RGuryVioyrLoKPI+POUdr3fNsMRE5u3++sf/JPpe8LAmDXNiDad1X5yj1AtC840NfPJA
MxexjcLfUdfJnqZRFbFoy/BuzJsl0m2Tt9A2Y+6+JUV5QHoycPfpVxfRfJzxoCVOAxHRsmNxWnph
3OUW1FDmTuAxOijyPQUaKHaDtDhVQ+/uqeW3z/nAx3vHDdr9lO6HdBoeqnx0D23jFQI36KkGsH8e
dh5gdS+ENni8nTsoMM5jkb6FzeC/S4uRJ0p6fVeO1XQbQi7l28TT7I5bDZQKG17+RiqntaNBI6Np
0rKAQ5bdfTu6E7CHTr7g8GVNt4LZs7tTbVvuvXKmN4oH1uPSpK29MeCXc0IoLtn/XYuo+KK5oJ51
QlzgULflDs+3+7SYb6rixrbcNz/9ZnnFnaNfJUIIuCFs2MDlMwczq8VxVkYuedOnp9HufvtLt+Mo
7PAc8YVDuMDxt5iMlw2amRXjsyy5N1GYGuSw933FdiUBYcZ78xuxu75k11o4//2DU5JigSJ7BdyA
Y+toCZbIDr7LsIhzf8N9r42U4fWsjOCi2dvWKUhtwIMg5UDEsQhORLxaxVZt9VovDMeHtDPFxga9
6MKXESHENJ9B+b9Tyt5wS5fdBjOBojp3azfMZgRfgwbkSuU+pXm4la11cYgIkkr+OwdLUXkVahJ1
gnJbVH6IaMBzcFmHyMTEK34/fqYPaMaYiVF4bViXrUDQtX+3/Prg2mrjPefi8ODTxvinuiqF1Qnk
m/U4OMr0wElzuL5Az7/uL5eKTxu7Deqmqt4N8RLsigXKwDSzbzxGRhE1ukk3Ug/W2qD/nYDB82w/
tc6IZMeNc0QuA9E/ZfUWjnJtdIw9p6X+nBcsVYmc2c0S0p32tqpv1j5tHOmhNNWFYZ2BgNJDrT1X
g3gLwo5v3BgvmhUhpndt3Q6Pf7IcE7fPYqdp9jqco6LCpjRsSTRd7gAxHamETJfr1jkSSkax9xWi
5kO5ycxd+/jZ4D44twzxV23lZZ2o+YWFTRQ2n4poYGQMk9VFHaouL5DP4et/QR/Emx70uKYt8YrL
C5KEhqnOo0+ktAOVMDAk70dcal7BFkiTAY9VG7fBtSbOY/ZhbKRW/sD0mcSnsm82gr0jTC3Sqtwq
JlobfMNwQzct+UyQ4IpE1Ls8Va9BM/y67hPWPm3YK14CxtSC/FkyepDULOu43/I2a182TLXM1GTx
Dl/OahpZ2RQ13qd8DAkNS+0ny4d4I4RyS7zjgOSW2H345iMR4fqQrEynSc4oeiRgQPEEK0YhlcVO
36pzif1cbpWAX96jiInPII6QXjNwnESGel95/5aTfbM0GSRoeFT53caxaq0XhsF6DQABQDchO2fQ
D8pyjqph72W/RTVf+7xhtbZd13TunCHhgHWrgh5LdQL/8XMWZVI0dDGVS14htShtm2FXkR5PmiW5
s/AetrGDr/3+86r9YLPNIKVg/ZIB1ll8zzkIdDb/MbfNy/U1tOLuTWpyr+bUVw06INPi0eqhcw64
+T1zgpPP1ev1NlYMLDBMNyvTGkKurUpydudY4oZO3uH6l9dWqGG6hSayoBRfRr3rC9RdD10wfJHZ
cpNiMx/EtGxMwvlq8feBhJjsDJ85bTpCnS9BScVvLdNjN/Uqoqx47KUPgaka2VihN0V9sEkUXZl3
E50xta5kYYoq5BYbTzwWaC9VikRj3m9l2NKzW77QLROeUUJmsxyXXuL2MjbPHBWHp0zhrrgLVZ9+
YYXE5qCfJ7vAJStAMqOIWut8SuoU9JVs3NpJnOKZdopSz4VmDXhsOOp3uvDAJ6jE4+z23Y/MtvUc
c7bgIStQ5KzknUNIOKjdT/pvswK3AccOusHTmZc5vpI6fKzm7Mv19bUyCWb1LbgUYdAF45DkFn1y
0uC2U/4zyBi765+/GIgixGT0LT4PZbXYqGO01decoT4nTR/q3td4dT7nKjr8Fx1QVnO9tZXOmHhq
OXuhNyOGmhA2zFHQkDdgwnlkT1uJiit2bmKRF5vMNOzRQOE8+wJQtffP/fBzhz64QCCQCquGDEWy
0LuC/9L8Ts6/rn96xf2ZT2DEt/tAqL5PoBLQAHQrS6uNpA0uAkAUrrhPa2VvTPba6JyN8EMvMmYz
d/Zn+JA5iLrpYbG2qv3Xvmz41wBVMllH8OVW/OP2P9nW1rn2XcO7ep2V22OL1b/Qdp8PxT0bvM/d
MkzKiBWec6KDYkiqZcqRFl9+BaP5xi0AoSg6teG1Vxa8iRnJ3cFvBw5FrR7kL0rsxzDLDjTbqhRZ
GR6TL0IEKv2dIuM4keri6I9zc9ehZHDjx1/OfiXEhIsULBTe0GuYa639owXxCmjt2E7c9yVOGnMt
o2JJtRVZgZUf+qkkEPwc6rjySj+C5GEJpPcyvo8o/9x1AfgqQcpQ+GfZSBz1QareOZo1j6FT1RtH
obXhMA5aedF2Trj0Q2LLpvnKy5DfQ3C9/9+nDNUzfIDIi77sikydQiCdgUTPsltrXNQu96Fx4Jat
3H+unXPvPlgpmXlR9zk2k3FGrp3jo3y8CL/OZct2FkpZP9mK6Qs6sHxxJh0SRG6V/2+NcHDR3VJn
496xNhWGQxiFpVVnYenI9t+C/wjrrWfXtQ8bHsEh9hhmkNROgKbHISCG9u/Gcl+zVeOqNC34xUu7
wCEE9Ru3iYy5l33hqfv1+ryu/HIzsX1BIvuf61Li2I9kyCJPbN15V365mTSdQ2ucd1KhxkfuO9yM
ONKn+vpTWTs4IhjrEce+Sbd2M0JIJ9j3UxExm+4QVvrcqBjrMCB+hoQD/Paygu6xdT8NW6XBKxvr
X7nPDbGseRmBSoCEhW3N8TJ2e82/TPXWfro27sZaVA3BEVnKMfEki4b8jpyJSvPGkWNtuRjLsQMr
Mu0B+kPBi47y+dFW366P+MqNxcx67tnctV6Fm0RnDSeZNzHpaTSIF1rluwVJX9dbWfn5ZgZ02CP0
wDwEHnzuv0guY9rXz9c//SfL9cKlwQQwB0yNLZ+R1Ah5eO5AEJDYEOUunN3US283a4IKVqH83egJ
xAoCAcigjUKGXZl1fIfndnIMM5RzU6hA7awhTPct7lKJ1bfyBZWwfaRRbRaDsu7GEO8NHlx3bsoI
gvEkGoq2PqRVHsBTkvHB5214Q1lX7P06c3ZVHeIkUZAf1/u5soAdwzRsjvrz3MN25rp+HYs8PygV
vLp4eYoZrvefnCjDU/uN01Vnp3pq0hcUmmI0t5g7l0t5CDFZEH7JrHABl/Q09lH+q8ygVxuX/8r3
gkbVQ/nOmjitoy0yytqCM+wFkfQGIk9orIcgRU1e0mXjKWllGkzOA0fSldRNhdXGT3j7jHq3jlKr
iupp2F2f6JW7vYn2DxpucU1Zlfgy+yUHYGN09gWcHx4X0t5nWXkrO+u+qdINA1oZKrOqqa9GZ2gK
2KYzvzvd7Vml5npHVhyiWYnQzKzXowuf1QZtuEfGzhC1TE63NTRqN5pYm41z0x9OR91Y9Z2TB2VS
V8tpcOslUd0kf7uAmN0jot9uTMnaEJ3//qGZdMgXO/CmBnUnyLsawlvuyC/XB2mlByauRoRnkW4u
VeIGgkVVKF9kK1/VAsD01N5eb2Pl55vEmr4KkJUdpMi5cvmTK9PvYKVtmMOfU8Ul72sMzSyxrQ5e
NyRTEM4xkoadPUpyrdj1x8GJgJGrkDjM0yZGZqHeq6XxD3PBAxS4peW0r/Mxv+FS6jfPkeLO5wWB
gGQXRE1e2BAAGbLnGlDDN9ulLmjxqDjAqHQHPc/BDo+VwDA0NDsUYdG/ZZWWJ4akfaT79QHP43wi
4rfzf86uZDlSntk+ERFCAoG2QI0eu2233b0hehSTADGjp7+nvpV/rikivLQXUBJSKpV5hr6kT0Y3
wx4KZd4QDOhlP5TxXO2GfqI7gcMjdHHJo+qVeFasDkPBvQjSKuR+6O3mVMN3aO+ULP9it5L8U1J2
r2PeDQ8Uzzi0NbSCe0H9I/IWEA4y5j4krUb7An4Gm9jClarMkqhSg2mWUSDXb1KXdwdgzboXmCTO
kePgZgqJiSJoxo5XARUtvOyvL5mVZblkrvSW5DQWuGpPzZhfXPHQF25uqZl+yn7LfnNlWS5pK0M7
5M1QISWb7exXaie/QYfcOm1W0pqlQAhO55lXtSlu9Dz1obKq59LkN0npPY99d8fa4ZMH5lIQhCTC
Ul4LMqwzyWhETajyyedyvqXmR1cnkPJLAbwoRh119ncS/7r+cVdOmCUf9KLVa+B52N0oPvt/C9am
+yF1oUxtCu+x7lkaNtlswZSOJ1EP77b99deunAdLrujgpJTnBa5UVk13oInspUcDObYbS3YtwViS
hwZIb/GUoP0Ud0MlwxriaLtWcf9uckR27OKyimpip3vp9+U9vKO9h5LbMUy8U/VlTmp5D3H2+OX6
WD8ml9ool/zvkZEVDaSvXA/9dtbr3aDs/A6CAHXogC17nEuHRxai8a6GPsmuLlixG1PLProjsEvM
7psfsgKAR41xvnHOrAQRsridFE1nG/ACu5sm79vA6VCl4JweGcyBQztp87D39etQtX82xv9fdPrg
YFhybZSm0oaw5qUT1SQ3IMG5t8ZnfRH4Wps3AiLhSQO+8krqIX2ZqMd/+oUH+hGboY8djeACwHNb
QRaTFczbsbSrb0jc6xOYXPFDL3ISEcK8fTEW+idNvOHOrxNvlxrHHQNOnOQhtiE0ZlGhfhWD4nU4
OrN7yl2gf2Rnsoesm61bRyf23rK86ZH0lfc4l/DpnKBZdIDU6tyii2P5kQst5e+A3jaPXZ26u1ZX
47eYp+lL4o3pH3tSyV3ZDH4oW00O6WykDgq7yG4hI2qenLoE7qzX9Qvv0CeWWBV//YqCZZg0dv4V
bY4pHJWZIOID5xK78NhDZ1IWZKiVBTa3s3u3lzxMegnH2rpHKa0sQYRH9TkN+6q+1wOfvqXlaO9G
wr3vg1Oi7+FU3b6CInbUdwM/DCrRkaft7s2krhsUhW+HriZuOA9edc4IWLq4BXZhm0IQ3AZhIbCg
4303Jp7114tdekg4jyOr4t3tSNw4UCPmXpXaPSaJT0KoU3kHq5PWL9K6SShcV0Y0c4oO+X1Cv/l9
a+1HldUvHmRDg9klSSg5gD9Y+PQoiS3DLodQCAQvkpc+N8WOj2p+REXQATbILh9zBnP3TAzVgVWs
ipqRxLumlqiKQ1kuCZgVu2ExD+amZOJfUw/jIY5zHXFeN7dlJcaDN3hQWm2q4s3IXv4pFNWBykYo
eyR9viXdsnKWLQHCI2Os0bVAmS4h6S11Nbtz40/54Nn2Eptlg5VBmx5XP0GrB9xqRVCX6Z6Vn0PT
4gWLNBoWe60e1AQ2ZAkr+4ek+uvPGwniSiKxRGWRkrOqm8vuJjNV5AoPOPeLyl8ZjVvSeGtTv7gY
65lDNoIgssFWE8igNBMn7Ch3I26uHFpLLPCQYm3VyL5uepdEvuPCKBhUlcn9TJkRcLjFPRUsf0FG
P8OlmDpRPHhnGPTu4jj7zOwDEnfJAN5dXLxGz2KsC3GeSPvWWXzvpeVt38on5vefkWLCKy4HzrtX
wBGkkr7rxecBlcHDwPKDpumJ1ypsS6eMbMtr9kk2gdSz1Yn48JPgjZec790bYUdYZGxk8Rn5w52d
TaDaJTvIcm60gj5cT3j84uSWVp6moOSCEuF1u9ZY33kjNjK6tV++2GdO3pih7W14Cfmvc2NC7g84
/A/Xj9y1h1/G825aJmKhH+ER/6zSYj/O/DvTcu9D6/hT+RUmZrHRfFyt3CLFCyaW0hDcyuyhRY8l
cmJ7QCm1Ig8xLrE7J676szXUULVulXXgMDk4qktxzfDpU7VW/BT6v2NFep95BDZvZ6GTqCxrbMtk
hrSJmqPPTeYiXVIt8YxdM+886DkL6n6OQ8dVzy3Zkl78MAfHCBYbf4TBZcZbYJArBxJ+vc1BtB3p
fVXF+8qhX2akf9Drn5/A6vxzfUgfG64AxLoIBj1OJbs1eOXE7HgPAcVdXbF9ovlvGBK0gWHZtx6V
/CpNn6fqc81gvHURH2JIaKXKTvjZ7gsLBjjjdBpSOPpeH9SH9zw8fRkLPMf2pYL9TRcX4NAn37hD
3+yMHJRA9RKgxa1i1ofnGF60iAotsyu0KwuEOTf+F5P4h5jVA+p0N77FtvyC1gazCA95N3p+VYr6
hvEcWXnmzb+pb6vQcmb7RxqXwx04Yc3r9Zmzvcta/n8ZOoa0CBiZJh5auaME78sqfnmjbNJjzTlz
w1HmSX/KijhD1sxq64xajvPCoDHxatWWe/LllN66qa2+0uoi/yQhuPDkCIXGxzgN6TGr0/GXyPzs
FdVwvw5S6cpXf0CFx04UKP+WrWnU9ST/ApGENrSAEwRXpAYBsK8hsbRDygZZlyn/lha/IeN/2xIj
Qpnb5g0lfnxXMOZ++LpoAwaflt+2sTw/iKmJmwBqxs03WeXimAHTuwOhfLjtddtWOI1I+zud/e4w
QEMobDjkOj1NUKKfcj/grPX3ZJb2K3XaJNICxUpO0+RmzBP7MFnTOIXNrK1XF6Jae9oPJPC8qQNt
3f0aK3e8lBiKo+/Icjy5iYVmHlFDtzdN8afMTBGM0rLu0gSCdTCPQ/mepjRC7a/fZdP0vYUHLir6
I+6Eg+vhXz7dx/1QPxvFwZ1CAsK+YkrNX1lmzneWeM2XcT5CBQ/uZ4Ur5zxktef8aarsb8KpLANT
ezRyayXh18RdG9GxydEJJNz9VsIrag8YOzh4cznCyrch+K2AQL2Q2dJwX1UWvjp685IhVXOKIIa6
SJA63RQWo9srqMu7zg6KoMkDKipgCeWk9W6Rd6O2Nncy8JJsVpBt1qMXkgmVhdofS4rxy+mnPxre
7NPcj4+wklLniyHH0RljYK1xHW+PvcjUi2OU9+r2g4aNA4/RgaDSPxW57RzZ7ONul+Ql1JecGpOA
e4qQUWHa+bcEvutc+yI5FG6VfC8h5Y/7yTyLOKSjnJJQx5BdcXvX6nd1DsBLBb7uM1yNaxKgglnd
NV6e3RPlyx20ZYuQtMUQQcXI/TULBzVfXw4maDzHP2VGQo+k8pMirMbUPPpCzYemoi2Mw93qoaIZ
/ZqxzDo2HU81YCoE9z6nkMkQqaLq7HsXGkYdAGiEPl3fyZf9+tE+XpzLQrF6dpRobzxwOGf9FbXS
DUrFWtBbHLM61lC7TdANE9TCRV39pb5z8hNzVJu8hP/kCT769YuTNlZTN1fANdzIDJOmW6V/lbCI
DHpKkzOFidFjkSVVNDZ2F4eeWw9iD4GD8Rd1YVKDUq+ArTnURui/xJHyuRhKEDRBGKBVVHgcHBZf
VbiRf26mF4e2Ec0M5p7fgh8/zGGVV0MocCW//vAPKzTwRFwcz4k/CuwaGC0AfEeDUsc3Y6oeEtM/
Fy50bOJhDAfWbuQ3K192WVssx7mv0x40bOMCPw2xTl8f0+S+k9XnLjbLGiOk5SuscMhb+mQ46lhq
ZOjtLpNiC+awNoLFgZz5ZcrnTreg+3gQVeJerUNdZuCloc/7D8F5S71rJa9elhWBmZeWlybQXaAc
OA3H/xl72X0ltkwh1wayOIYrG1A/oXQHY8B2P5kCgvh/Goka3dbFYCU+/Ie2fXcx6CjKYWqAs+JE
c1A6TffW9vnGBXNtchYRwmsMJOR6R98kc/fkxCBeSyckw/Dl+p5Ym5tFcGhmISz4JtrnNp/7MMeh
FLpziVSjvhsoXH4/95bFtk79VhWAtMAyx/CTR+gXmcpHNbR/czpvRNKVb7AUiJnacmbQbSc30hub
29mX6YOZ5JZj3cplYin9MiUcNT7o6dzw4jB4UJ/w3npR7JzeCapygBJ+spfkk7O1lILJDUASqvJB
rzU6HO0Hzz379RCWxQYG6L+N9cGJsCydK9OpbqpRx3cO8SE9Tk/VuXsY76CRFVmhFw6hCel+vuX7
4tic9QM5lof+CM/BjSvF2qdaZOHMwNcsNljSgwvnceufIzbUC1cW83+tgnf7cECKAlpir29I2j9L
1aeRPcVf9UB23ENh7PpaXvv1i2RgMklftrogN1Br2zVw5NOOd7r+6JUDaindMvVplSe+I86KkTB2
SyiBTZARBovF+T4Bz5E3n0KGozG72Pak95VV+8PFnVWce+ZDI61sn2Mjf14fydqXWGx4PVp1Pvqw
Aa0SaLBxtKkf5rYOGsBVr79gJSwu5WCggl2jLO6WN4AchSKO21AP+gViPZ8BVFKyVIKxtJ2PiWIG
eM3+DvZGO4Yk/PpPX7mELivZDtTtJEvHEs2Pb1Tf1im/iYkOhXk2bnu4/g56+ZAfbPFlRXueOLRd
7fwibV4/D+ClYvEk7h3MMuO/NuTin5smLr7YcSzCuRcXoJ5FdlA/83ZzxvMH7WTNjRFa31YlTB+q
avLngCWlPJieDxrIwRyUf6t8tRhxNzbWxxpf4KEu4oJPCwP5AZhOF6Vdhu6QDkg/S0kFxH2hWhAI
Nnghuh8gyRN/fnISlqdoQqZ0Cto6aTZW1oefB5zPxdK9FPl4WZrpnKtXpW8VE4FvP9bmPFnJxis+
3B3gfS4SUQdiBf3cufWNp9863M1I2u5g5a28en/986/tjsVMWoRWFQyUoOXpoEwACx6LznvQyDZW
8Ie/H5vjEhrfxdk5Y2msCRKqysgTH/g/6rNItPKFWnojgKyNYBFl88zhpGqFAUEGFpu8LqA2w3ZK
Niq6PkUrsXbZdkBNIp1h+YimRkufQGHqIsv4b/j6bjRY8utcmCjByDdmbO1ti3jru4Vjx5p75ypz
f7ZyPBt483igWkQdU6jZxP9qm2x8/JUDailPEguoVLgVAE9FUX7jfnenpy1K7odfBTt0sXBzm1Cw
BjOYJDUVAaWl/ENjO6yneQvGurL5lkRx4jsodHkNPefxq1aPCbdPAj6q5ZDvAZ3YCDQfThBGcXn5
u+VLXQB9IRgMbFOa3tuGnudM/7m+qtZ+/2XHvHt0ntVKsxq90kxwebYcIY6kkvErCtHVHip2fdh3
JPl9/WUfB3kM5DLAd2/r0MNN3L6lZ4gAfekUGW8TmrPbysmGHfX0XAXMp9mxYZY5J9Id9qlu/jqj
o3e+Q9C8lk0vQpD/+2NdEjRtec9UCOwVO2auNdy5KNL9EC1t7ij4RhuT/2HswG9ebOwBirJSlth3
eqgjQEaA/nXCSn6j09frs7K2Run/TooFEzfULDlSj8k5GknfamikCt5uucZ9uJUxgMVWhpxpYXm6
JecUbZmocNM0mGRe7DK7VscCFPhQxn4eqnHaAkeujWhxItldmcBGaiRnyd07mMkcOit+9uXWPX8F
SSOWrPLSJxfge2+fSzV87arymXbTDh4E+dmH8Py546ju+ZmbAU7Cu6OkdfFa8REKmMXcA8owQri9
tD6lIAuliMu0v1vTVt5VrtNL+4yy5R9apA/9EEsIFWfR9eWxskP9xeZv84pZqGN551rNYdk8g/MW
MDGEfXEbI5m//pKVL+YvwkCVZQqouITceEkJ7ODjUM8BbQ6fe/jlpe9mKJe+MQDB4HD3G7pz5iEO
Sh86AJ2wt5bEyib1l4GlaCYGLx6OHEiETgGt0BOcUKGkvrFHL8/5f9kpPvIiCLA4ocOQtAaCTvZw
7nJQ24quExsTtPaJFxHA7zrXHY2Ao62P/rIQQRzTAH2SwM9AUtjSIV77xos4UIBkYbPcYuc4s6xv
vtuU4dRNMQSpXXb83JdebHwJ0WQxSHc6+9atr5KQsUNDt5r8/932P/gIS755TMei7MEivUlMmqYg
cDMIW1m+d845/Mn2benrXxVct+eAOIWTh9IfOA0ghwXIWNWM1bcq9+jfuCU8MiRp/nnlRdOlLqCN
dX34H/dTkScvYkHN+74gEI85o9EObXI/CTwfmvs4R/cNMRLdhvmowKyLIEp0O3juxjV85csuSdpj
1npOkyXxWdXi4ntVizMWFPTUsinfCBCrQ1tEiCHOE533nXPOBB2eJreZ7pzK8w98duvA4XIKc97H
EYjKkN1ISpTg0TH9eX1eV3bfUgQAvSsYIlXKOcvSg7afxsNBxttff/jK5C0552ValPmoy/kshvIr
ayEFC72AO+bZ364/fyU0LSnnk0l7i5AhuynrB3icH2bg23Tf7GCQsPvcGy4jexdfy8ZpfS/lKSxh
8zfj+XEIm4Q99CZIMMem2Zin/6p5H22/RYw1HbT2a0rtc9Y156GwIgD+DkhN0Y08lkw9xP2J9j8Y
JxAHm3czYVGX/5h58pqNOtDsBy55G5eTtU+2iMYZRAQpoBiwT8/t/DvwA2w3DHET5r6TbGCY1l6x
CMmGEkAHZttANrQ4X7wZcoj5CH9jACsB/7/++7svpiE2TjvmMPi/d4HF/8Y5C1L/oeUcuI8tT6m1
ISyCcYHMvi5GAaWjrJtKYCrRTHC4KHUETbokuL72Vl6yhEbReWosZ3IMQA8NCys/Bo2iruMoJo36
5MJbklVcDoCUKrm+KWnRJiBSqvlXlXHnpZKV86WfJkR8iJE7EM1ktvgDaLfKA6DKvSrKugplSN9I
dAYsiDPJ0GI9D7P+cpsgBWSPtKc3fufKRl9y+Se3SpnjztN5KuH8KoCDTYYg85IIP/dTk72k81Mi
67EcnPEcG0POmTHtwQc0eqer3N1Y9yuXBX5Zse9W5mzgmsgMlNtKOv+zKxcCXImezgQpigqqwR2j
iQI5jgahmXefG9VlPt+9spNytGsKvqUTe9YOxKrvqQ11wbwrN3bb2oe5rN13L9D5DDcujlHwtHUe
jau8ByDMvShL2AVsp7fUhleOKb4IkHDyQy4JE/NznHjH0bV2RJBPfpZFxCuLok/sqU5v0Iry3Ser
1kEDU7G2C2z/UXZbcuJrI1hEvcFmnm40XKAsQ8DMd5+By9lIDdcevcg+Dc/GNHXpdJ7H7hYIwHOS
Vhu5yaWY88HBtKS3d12BzMT32Ll14fUSxmk97KymBW6csOQg6pbtrE7759Sm5T97sLZUfdbeu/je
uUptvxI1PUszv0DPog5KqJCIVpCgUCPkzLvvJBMAzSBh2dgrKwfH0hgs0ym++dwSyE4OUMoeIThp
gLcJMjripaJHnqmgzXN9Y658MnexGhhsHFiOmT13RfIwSrUrpdjKlNcGslgO/VQ6RUIxkLQAQGhX
9Lv+Re6SyIEbTCD/+GlQ31eP032xkw/m8fp4VuLAElltYGZuoMLU3JCZndLZs+8cxqadgJ1gJGlj
Ha6/ZmXalghrmtZO26CgeYM8hZwmmPy8WDksAa8/fWUQS3B1WsZktAizz0XGv2czSmGpJKcBfPf9
YM9bFce1Y31xDOjJMkUPyOuN7R0q+aCTR209Xx/A2vRc/v8uGjOgp1rjw1RNivy1YOkTT6zo+qPX
fvUiSnpyLID38uzzzGUaDkYcHQrOpdsXGz37lVW7BBkPUADv3NmYC2026OefoPtDtOYHwHIB41u1
jLUJWmyNHKKvsWVLTJDJv2SQ2x9SJNDXZ2jt2YuckI3G67MJXQoKG6dG/SWQNrr+5JW5X0KJczol
Ug8luelSNd0CilGFuKt7JyGpvdHiXIm3S9xwZsMSs6sgkt500Jyuh54mAQpLTpSXuti1gOuVoc5+
yibbG82K1+sDW/nmSzxxX8omyUlhnwfK3ZBC8zQThAZdXd3ng3quSmikf+5Ni0Qo4aLPIJRlbhr/
ZeL/htJEGuvM1T/TdvrcFmGXz/du95mLJrvxgPgusn7Ym+kCaIBk+L5xpLO1Ev5rDH9wIC9hxKWD
QsvkKlQTLZnvRdmhJmtX+q8n3N66NYCT39OmcYZAoU6cH0DRzI+tPcPu3Us4BGQ8peEix9DOxdnQ
6jOQr1PoQ3kGz/KaXTXJ+TspaAGF+NGDnWphnJBpX8NmGXzNE1p9/JziS4WVIF00mJj9dRQRp8JG
fh6A8OnfMzeG356vZES6HpJbHYdwWzKy/Vz40NGY+z6o1OS9ivZi9AblsjbgY+o+4bqQ7Schah46
uYYDwKjkLfU6lgQ+L6GBn1XxAcgzCZnCpPqFqtOwLwoEodaBIGziT2Tvp36xp7iYPxXdoA4TQHcH
nlt6J308PKDJDNM52/ZehO9JlM978iXJ2XjXMdqfQRGco0IUKhwyaEyQTjRBobv4aEmvPPq5PQYk
8a1ANK75h9yEH1ygJYJGyDwwVuc+D7mabyzCyQGJxBBlGR2iaS5JMEL1cN85Y3lrdZXcTVROTxAK
5UHT2/5XagGMGfSt8c6tdOl+0kSdeN4g3wGFcFdxPUaV7eR77M9yn7vcHKAf1bxq47BDNo3ZS8PB
nWg0roVODpgzDPhSEfDKZ786l48RqvL1k3bn9jwnMKSuOvemdQe6G8SQn6ZqlDu4IvDD3JEmqjUo
UUVKm3uRefYX12m9Xwx+vw9QaAKdDAzyEy9VgUuo7KEvM093YrLlfq49g0eBYuz5zu+GtB26IYzv
U0YCtx0BAy5yL3RSG2aCInm0lEVPE1Dae0+oP7Jr3BNqpuTJdtrnvMi7IycZ/Q1AQluGotLDd0rn
IYTOOyDSuFYqHeTShT9CnKt/zVzVYTlP8ynXTRv5dZFC2bj3HjPgmp9U50/3TafEzq8n87107epF
66q9lyOXt0M6/5udqQGwesoevNaLMQFTctd67QvXNayrDB3wQSp1M00ggCY213sgsuqATdU3z22S
e6Exw3Zeq1OMJ57iGoo3VaFcFdZDm0c1lCxe42wczzNLyQG3aBZRsE9DAm+GPZ+FG1R1a4ICSriH
mhr2C5bm6rZJK1Buu1n9tuBlcxLzNCBFTJoDQ7a/S20Sg/wFwKrG/uFhZZn6tnGLMvQZwyAV7Bux
outIaJRw4wYNgVG1yT7rvf5RoHMbGEeKyKrtcW87KjlC2MYPS4SUQKRALvpwdYTcWR3m41TCtJAn
kF1B/fONQ73oC8xUpy+92yVRnfcycieuj3yySb/TrhhD1F3Mzi1wIQDrtPduoFkBivtEwCSQfmG+
ND4jj3mTxaHyq/oM+Z/5oFjroAOb/Y1Z6Zx9N4sjydDej+HCdeQ2NB+CRLQxzlWvrk6uNsO9ADVX
hfFkizdFUjdIqIe6tK1i8BogReMfpzovf9hgXaRBhu/zCB9hVkZtT2FRVYLe8OBPlX9fOEL+4Lb1
bVKQ3kTsgBIhnhWbXTnlYq/03N4aDaRf6eAlFvwG71CD6fc8RcuIlyhBlHqcoUlNK/NoEqzCpOAm
Ilr6N6PQ/Q4+1U0kavgds6707qEs0d1PKOHsc9yW7hK7YDed7elvWNXZt5gR9oK1M35FwRemZsRq
WzcQ49yIAGZKbjAbMR/yhlpf0Xqs34CMJiB0wBNOxX19SycYN0XxiDLlxR7BO8Ef0W3C2mceCtY1
RyCdE1hxjpa4mHhgbyqa0OemSE1oJVLsLAgy/mjHhkYcvIedlQpYzeo8FckudWG9uZ9idIk7BSHl
ohZlwJNiDLuuGY8CnNwH0+gumgpP3adAaRznwTVhaguU3XzqKDg1ASJJGOywx7JgjwpmlVFjTL/H
DsYyrbAXYAba7mEr1B1G5OIgXMStXUBHRHQnRpL6peASLpokN3dFnXaRnWb2PhMQiqKQUYK82DQA
ww3hEtHj5ga6gf2QJxI44obK39DiB1O718k9dEUwK45hUcbhYpqD/hVIQeDtwYjJgpTE8z69gI9y
IZADIf0qdBgX7vgogBL5WuZN8URApI6qMit3OqvyO51S9VzmExjbRtbPeZbDSHrE6jlpGBDu85GS
fc2aRx9WG1HqEHNis0N+oBbOj3HmNVE11+Ie8N4ShkcwgXFRebvzk1mogKdjfqHakwOqKvpLiZ75
eSpM9eqKizI3y70DUKL+YZj9CX8mbZDYs3Oq5rR9rliOo6uu4q9DMc+/EsAKDwBNeV9Y18AyZdIZ
9gkRISGuc+wtzU8JLKJQb67a2x5lzhsHwfs7s63xuejqP1NB7VPGeAuppFEX4YTy+F3fTtO9I6z2
5+DUaVDC4zSAitKwBxWgD4Rl0rdBJCkgi9UEC3tk3DjRc+LmiOJYSrtcaaig9YOjI8fm1huajdlT
r6vkJ7Rt8sggNjxQ2WXfu5ZDBhn2LyElhmI6Sfvi1hRMBYsDIO7ZNU6XOGtuOwq+c29MDFr8bKNr
WSXWqZgvGVnXN/1TR1xAaJWbRQxl98MkgeuqJTX30PGu/5KL/Xnu+h5IVGg159PQAi+VpG+yzdLb
xM36rwje5hbxl0UkBvlZFXN5qxHnjoUF3yI2A0ARVbqjZ29A5lVmvhPZbSejrIQTbjbk2dtQWu6e
lFVxqpQ9HHvo49zYdp1EEzMwqAVyxESplTTnLGlh8Rz7o9QgFkmoM+vKP7kzlH4st+l/pxTmu/Oc
lY8gHzsbZZ+1G8fintRCsWJuRYv2XwpeyJhBCoBCUjJk/lhvFK1WLttLzZjG9Jq7jSfO2IxnMF37
EMYKjw0sJ3zL3XJxXCm5Llkerg+6uh6AzyB94wdDR29rZd3KDF7KKjlZTgedI7rlELQyoiXLAwV0
H5EU17SqY7cdTOk8mUOmNden2FIbqOaVS+aS6CGbSngpJCHPnTXXYAKCdlVvkWTXnr24I5UsLb10
zshZV/pVNx7iSO1vUXzXHr64HPkVocrvNVy4YLEXzbU7n8E+VIfr17uVp7NFdcKxFWQ4sgK6QI31
A75Tvwfqb9Ql1rbColLHR4B/64KDFAHP3KBx1AnmVvcQCPzkF70M6d2t0QK00eNjiVl3KRy5pmkM
dDF+vz4vKz9+SUbRA9QTC4UcEPlwuXcyGDHNdHZfh8YbNgj8K3f4pYWxasBhRckGW8yCXzb0Uw5m
dGCBYL5XfvkVoq5/rw9lbXctQpKnbDqXFJoNuFGFuplC6Ypg6LugHLfAkmuvWFZwauJBQW2wz96o
w8n+3arp3IhdDXLH9TGsLNMlL4VLgh8NZckzqZEntf1tm3ufW6ZLUooah9RUSsNqsHi1cBq1zZfW
bHV5Vr7xkoSi07gxSkl29tw028UGx1RmNXkU1zn05Jo2qDuUba7P0dq7FlFoVgXsUjpUouQYlzfa
9Q+9oyLewP6uhzMh2Ib+Frp75XRYOgkLSOjAbX0G1g2aVRFXKbRtKK8DXJ/dYDSy3NFxBFQz9raU
FFZW2JKUghQKJvLczXDUo+/NJzYEZtKvM9BmgUfzjWL8SjHPXkTDHK4MYH9LOCrKr30FOnALCSHz
pqQKICaxa/rv9rBRN1z7WovoyHpkc7UNM2Zd/2PTt657dNVuxLdKrbfr62ElhC3ZKW5cNN7YWurG
EH0qHf1LxH1U9fxzotbiP1DOu/g7e7HM4Flon41bTAHR9LUfYf96/cevTM+SmeKWlU4FRbUuQ44Z
UK86eAxUfzvddc70Ygm5EYRXJmnJUIG8dT/iSmCfIUH/t6LWU9pNxzqvtsaxEriWNBU6TVrxEfgU
3rDqpFC4ve8GVCOuz9LKrljyU5q8tEH0RN9yplVQjyqyszc2prvKcqLrb1ibn8v/333kuhSWK0qI
qczCPwjl/4kzlQTc8I18eW1+Lv9/93zBdOa6PjiNuHtCvkEfkn5LTnRtCS02c2vn1O6NjfxAQnBB
/0vlv4LIyCRo7mxkCStxcEl/wGUKtQRqIFVSQCMhFXb36P8fZ1e2I6euRb8ICYzB8ErNVM+ddDp5
QRk6gM1gZvDX31V56uPbLqTWfbhSnwgK23vb3nsNbiLO1bjcs1TuXTdVOytJ2cpsmOZb28q7uYE0
HW6rceXN2376O3jN1s5/9qhlfG66tY1c+pU10Rrd1QUKeCPqFFK+efXP6w//+NcHOu/BJRaFngQJ
cKdojp4ov6LmUmyssblHWYXurr/k4wUV6NwH0VIoOYzUiS9SB9asvhYQCVnZYT8OhkCnPKAUBVsy
Lw1i2dgvqWU/TZa1GdgKnOLj9RqEl2F7Hwpe0IFMeKFEcropKjhw41wb4K5qn+oWPvEOB2Xs+iCZ
ZkKL6oBTZ4EdkzqHzTGU1o6Wv3KYXKAGuLJQTSOlhXUqUrvJQX87N+hehOwHme84q1em2PTrtcCu
INeI+hRgLOAJvNQVGMMOKtIloNBRmMm1zG36BG2DtuxmJkk6w6ZbAhhJSP5YLxdlQPDArk+CaaVq
wVyC0tKVoXTiKalPk939sXiwgmQwjZAWxqjPDRUofchLHr2BMs7rktc3pe08o7f29/qvN6xWne5Q
5yMMmGbSnmmlNp2P9qaU3nMpoJsPL8lorvgaZNAwTjqXAcVm7oSshLTdItE+aL1XQqqVO6QBvh3o
RIaWkwKCSTUezumyKWZVR3ZN+92ShUfY3Z2g43gA0vIlU8sP4lT3LHO/T6F46BV9hEX0Y8+dZxyN
nq8Pqm+YOJ3yYLc2VGfQvIrFGIAsDl1LFOr5dPB8a7oLqia9XwqZHhJay7NFKTzRiUtONrxFfrK0
D5/cETLCg3LLZwrplwiGsN1XMJXQqh8qqFBWkDB5pg3gLf2wABwNm6J7SkZy4zryD+xFJ6DWa4LS
oxeW99Cs8m+mCiI00LFEzSytikflLDPcZCVmuVXkUHCe7DGCU2QNQ3Kb4DZzRh3EuS1cbzpx3HIg
1COdvaMuar12ODeAOqLro4K+jFH2K74XknXbiijnCB1svkPiVtuUYzeQhROcuVUm4I0CSqYS/AdA
aYNN2CEzqvCigzuH2bdkctgR6qL1fkrtfFtRpGU+9ePdEDJ/JZuZVuAlRbzLzFLOoYQnqg09lfLe
deWJ0uR0fcYNWUbniKRFCP1XH5iWsDtY9IazRzqvXGYMTkiBzg+ZIPBtFdRrzkNMD/IGNN+mi7wb
diw36a46kntxSu4hsNve4ap2W94PK9nH9E1a5gxxUwPcgVQQ1C8cCXXgciyjoXXojohgWiPfmyZF
S59ZCYKgnWTV2VbLL1ovr4XM1hTOPj7XBbpvIbpTfig8RuJWWd1NxqkVJdDl3fUQat2heG1vQGQP
tmmxrHk9GsZMp5G4PR3CLAC+xoEz5o+pabMajTvVR+E8rl0IDSlbZywsduNXWCUEMAvCvkKPRt2L
nJWxA2+vTVK3/iFJs+LpUwtbZzBkLHGh9WGr8+y+CQm/ZQ9l5OBTukBOoPMX2jZgnc0rN/aR66DW
11G42Aeo89vL6wTK2ErgG9Ix0wIfwmVoMF44ff7knsJLldSz64gPYicvvZrrI2VYyLqXHq65tKqr
HgXefo77PH8Iy3HlSGn6/dpJidV8SPLFUucur55TazmGzhR7Sn6BJHK58vNNK1eLdk/5OVwFuDz3
trNdOgVwwZT9Ion7cn14TM/X45wWLU8LP4yroe6PZT4vN0xCmNeqhmklU5pmQDsuQfLGynwoQMY8
9QTkLKffDQ0+VWAIdAD+mLDE8YKQxD48K3fQWiu+1g36x5Ndtys/3zBCOgK/SYsihXggWhtzncXj
0Lgo8Yp90kMj+/ocGDKHDsCHg7QlwtK249BNvycjgAJg6P6pMqBva/Utn+mnrp/Bv2PRu422Q5hd
XHu7cxPSh3ZuaVS4MgYiaQ0GZlDHCHQ/PFsIqJqnix/7cAOEJq8voA3jW5tgCXcVmC4thK3aZIzV
VNwSew2EbyCqBToKX/ki95ZGkBiTct+4k/N1hjlnDKxB+TV1PRb1lh2+MTFP3zp0TBrb4StDaljb
vpYC0Cd0cgG3J6BJBrj+fZ/ntcA3PVkLfAL0RGKh93weUOa4CFp/CeY1FRPDBuxrQW97M4WJbN+e
W9XezAvfTeLsyyHu7GJnw6C+/vq5ha1HviesFBr1QMt3ZQ6Uz/glK3MVpaz9K3l5X4K+c/1Fhkys
i5WoOlFz5+fQZa1gJ1V+GyA8L0MO0t3amcWQBXSaJw2CcFgGKIArAWAicIvFCdbvqA+BkfOpVgnU
sv97DsaDwadSiR/D+qm/c0qHR2Je6LaS+e/rw2T6iMvwvUsAWbrkwIMMQDJ1AFJ2zQ59n40D77DP
Pf7y2nePdzOkLRk28iy53PiCxxKioZBmPH7u8ZdIefd4Bn2sci48P7aDYecGKEwAFPri8jpf+f2G
sNCZFs04KTrl4FUVuCjIpDo5zIIxQ0V2RTbVEZBWNzOxV2bbtGS1+C46EVSsmnGjmzoKAm+S4bbZ
qA2kWYEKdffXx8yQRTwt0pXlkbIM/PqCvP86yuRGhOkKxcq0mLTglhaYfwHK7mc/a+HSQWdIVlY4
LQpvrSBo+PE6q6JMUWiXE1QyFms4ee506BJnZVwMP16nVCQqazq6IG+3FxybtfXAqqHqz/VBN+zn
ujT9aIM4aku7OSejM2yrInmFCtSTK9waCEAA2EVQrtxvTSOkBbRdzHWOjRy8gaI80WTcC9Y/X/8I
0whpwQzMMGCrAldnyPNuAOPtcyik2YfrDzeN0OV73oUy3B9S4G5x5Z/qPHLSH8GlNRE8B5DW7Ftn
5Xhueon735cwWIuQCcZqcZDRhyGXd3C+KaKB+YBsY6NLYXG4coAzxLLOEWnBQXFU0SQxZ+Nugq7V
pvRgiqKkzyPK55VqmuktWiwPqrFbRyHg6HJEzS6avGAzQPOm5Hx3fVpMb9BCmuIWWXlkcGMLJtV3
qUXarQfLuEPGeXcIl4x/LpPrxJEhrIYOYhRh3IfBD6+EJh50sVnurKRWQ1TopBG4p7dSonlzziAA
JSWPmLdy3TA9+bLU3q3bCma9vuyt9uxCiOKc0tHZNlbarjzdIHIT6PLy1ti148zgMFhL+SA9lu9p
UASbDK4sp6IBUhpCi0sDMxygHUBlTjaBl4bQ8C9RQOyrDi6/brccuFyroRvWg84cAXgpdAMKXf1S
LGjSt0PQ3k5B2cdOPrjnkvA1SS3Ti7R8IJyMgNIGxAOgKGizLt74u2ZOv8PlPbv1Oa1W8o5hh9fx
WE5dqtJTFT7IBfTA6SMOljwZYNFrncOquKtxR7keSqaVom3vVEGVaeTosA/TD0uQ41SsgXVMY6Wl
gbAvwHlr8OTFtiGIja4M2J9j8pzna5g4Q+rXIZA4AhWoVmcNVrngbdTaaQ2wkeMeoV8xr6QAw0zo
vd2gqtKRjml5lt6fDuaFuGRHDaCkvZvshX3TBt72+kT8Q5f8PzMp0D3PKIcwiwspw3OVqPxgpXlx
SKd5eQMnZ5fm0j3DTNKPKl/KR9el2UMCP5ZDSYL5mECN8CgUGVZ+imFN6KhPNTj5lBVJe5aMw54u
OeP1K5nbMJw6xtMharKG+XLksL3XdCbfB5vN0Vw3r+hTbd0BXuvlYn/u5KeDPdF98HmANRILusST
VdUbq09uU0s+Xp8y08dcVv67LDtnnQtrtdKJezQdoo43csNk/xvGYv2hGIOHClSD/Mv1dxmiSdf1
prCuAGS8IHEHuyJa7vLkD+Nz1LT+yqXCEEy6A14+5MKG7J0dS6Dbw7F9ycbp7NQwkr7+Aabna6ec
AGVsFgz1ErO6OrQVCGfjizUln5xqLY3B4qqD9WcCnRlJTpZz4YyNNewf0mLcX//9pqDQ0lmeJpy3
eatiP1B3lItjBdeT6482za12nGl6Zxg8EThxKbyzgIPpmMmTzF4Td2V0DC/QcZNZ0KPM6PWwCKTt
sU6EH5G0PaVT9n0oISp0/SsMx1gdQZmFJEUvGyL9CQMO0PnmWGME284oyX6poFoZKsMs6EhKTwBH
WTRYpZzbLwsZnnF1XznVfIz6C3Qhb+b28PetiA19cPktr60naqPvij3lDlGwyaRzbnvQ52xVrPWu
/mlRf5DydQBlAs2/0IZlaWwtzWkREE8By8Ma4AdIn3OAYmpho9NL9nYzooaQb1X65/pcmYbx8vd3
mWsqIdJqFy6GsScPqodcR+Jurz/6Hzb6o4/SAj2Bno0MwI+FZorMDwEZ+7juipnvYHZd3hTNxMtI
lSGML0B+KdpN4fL22ZnVAjNvwKojpuoQFxPqOHvXoyrdLEGNFnczN7+nZuxLXEszUGW557QPkBHq
IaAsxpQf5KDEpuqL5XP9S11APO8nD2qRzI6dugJbrM+jBcb1Q8HXkJOGjKgjMysbkLp5wvZh19V8
7hXMkkC4qG8yy8oerk+GKfC1zEKgX1B2DPOcYWyC9o5cgNn0UfGVmPmXQT6YbB2gOc7IJvPE5niq
oaxkydzdX/yyH1C9z49t5dRbu0qGF9B6oI6mhOQbsKXaPdwms+PMvXA7sKV8clrqwCC1R+ffLRQu
jOGEOxGvjr70nNdPDYUO8SShJ5tRwLBkzMM7LKknKOCc0yWMFVkTXTFElY7ytIFsKH2fAwqbdsfK
Y9mmQtr9XObTQZ6BhRpcMEsaN/ARRE3rznLz4/WhMf3uywJ9lw3CcK5K0qE/WGZz84OMvrxjrPHX
kDuGRagrXPMcXQ2xzOW5AKRaFLBGdZwzlNGOKhxXTmKGvcfWcg6ZeRk4pJugS3Fbsr1LykPVw+4r
jGg2rexvhnDVpaA75SiBFmd/nlPawvWSdg9QYiO7cvTWbNs+ngimQyM72jQwp8j6MyHJcAR9gkRj
14QrRbiPP4DpmEg3s/2AWT6MWftDDbkxd0jhVLwmgWl6ulZymLMiUy7xxHkMlhQs8yXptjksa+9y
SJOsVJY+nmamYyNb4dICbPge51Im9jDCWl48YJaGqAlC8CrAfM+ihg2jXIk5w/t0fEEt06K2BTBn
dQ9fI0Z+1DxsNkKFPxKne/DT8ff1APx3Y/3/NMp0hIHqiZstvkXiagqewJZqIs5lsfHcBPbQXjJv
AdNMty5v7lJUviKfeQfhLAdsULBvHrwtsWb7sOSZ2mMH7TY5mNgSjJKh7dxI0hH0ZlIN+6IV1jFE
exj6M+mwBYoBjl8DQVXZa+ZNJ7j7zQLbducNq75HhhHUbQg8VgfWtPAkph7fADjpbMFHuLUX9oYe
D9mUVfD1+hAazlJM1++uUXwJXdWN53aGQbVTwqfSqtVLXjdP6eCTnU/VdzmFj2XpQhSL3CY4ckSw
y/t5/f2m5a9lILD7i8rPAgjASL7toXJR0G43zWuNQ1Nm0O43FanmluQu3OLT4snN2x95v6qTaHq2
drPx/JC6xEHWaQN6cBd564CavJI0P879LNQOIJPf2syqCujn49ZXdc9DiIbnAhKz32+vD/zHx3am
I1A7Moe2tyAtdyDO7xRXL6Xt3reZ3GeQ+MnD9JzW5UNpVStFW8MX6ThUL2uCHKLw/XlBCWc7Oop9
CSCwAA9b67sD3Y7d9c8yrCcdkTpCrlc5ltWdh2I7Eb7hEI8mtbOS2AxTrgNM63a08sFPIRwfvOZg
eau1zq3pwZfPeXeUaMgEFWqWYwdr3O8yW14aKQ/XR8SQSnSMpFyqBLL7F1/xnu/hGng3yPDeySYS
QT+Hb5NhWjkOmWZYC2UoJeZsIRIrqr1skNXWT//k3pNqik++QAtmq7MCOchsOJNFoWyEK1DykEJv
fGifrw/Vv6LNB/tJoIU0EUU6uxd7XOs47pdNcrB32abcuRAr2E636gyV6c3NdCPv+rviWD2Sb+I+
3Rcri8sAc2E6bnJMs752w8vboVRURJD3EdPOmnf13g8iT0bsz/XPNMSIjpa0FgB7Ah/voeFdM2Ca
gN1ZySqGdayDJPuU+Yp21uWwV2xrau14Lz756Mv6fhcilsfcZuT41cqyXxI+RjVrV3KToTHDdBAh
NKyGkvhFclocWJBOHOT2qIBZex2FAC2fS/CGbut89k+QXGk34KCqPUEyeJ2SMRl3wCuM33J7UF8B
UyErn2sIW6ZF01RJJ7BSOcb1KJaoJ+EWFrN3jSteuhodeF56yUqCMFxGGdPiSjRDAoBam5w47YAV
guTHkztLAh08D8oeCaxYH1O3oa+VV/xFqWffKX8zLOrBxf3h6CRQLMUAjN/GmVRfIOJtR0gEdrYB
+jyJEt9Jvl5ftoYdy9d+ptPkIyR88j4OejXd9RXPHtopoxu4CGc3JRvTk0tFB1+8ZuYPCaVraCrD
TOhoqmmAEE232EPclwG0nupgFzYL1EgKtBJc+NQFw6ca2kyXkMZoKsYSvKiARJxQEL+mdywnkd/A
DniNfGz4GqadLJYiYy7Ef9p4YjUADDV8nRdYr9G52s2uZ8PmLVspBBnepGM3myQsMzXXXTw61N7l
Qfk9K7unPuyfWiDZt7ny+pXMaaidMR3D6UDnpYahQ3pOEg+eralqumw3eXz5WzcEnKbF5+0fRcF3
3rmpFA/lQJ2fy5yxezBQGuxW/pSBl2nzETCRCZI0IEsv9zItx1OjlgYSMj1h2yBo6O/BZ+p3ADe2
assFdlRwRtwVUrMheequX1La/kCl08ZBLuq7rli8fcutNSFg0/aig+gGWFLDUY41cb/wHHI/gRpA
AumBmbCCBMpdHXWtBy5GCGZJFbJ95/Y5bI+aqv17PYANBwQdB9tZXrWA+z7Eqkjs57rM3a1grXUX
gCZ0LAdoKlx/j2F/03GwOZdONuI6GxPPsr74o2w2uJnRCL05ayUXmabq8up3m5Gbpf4AXe02Bv4x
++mVAtYUOYBA1z/A9PTL3989fYYHO5YCKL2Q3vL3PanCOzdt6EqaMU2DtrOU7VKEIkkaSKLI7NCg
+vAM0StodZBZRKU7j98/9RU6pLJsgeXDka2J3dRqQV+CRluXkpUKrWGIdDAl8wDZK8Y+PQewIC8T
sWXW2/Wf7VDTsy8D9274U5mRiXt49vmHFb16kReV0R+E/2baeNHt7fZHHu2b6Pb1fN7e7vG/+9Np
f9rfbre3t1/un0APik5P0e/D4e3w9HZ6G6O3fnfzcDidosPpyyk6vd0E0WZ3KKLdXRzvdruvxyP+
73v8vDnGh7t4g+dst+fjBv9mt4k3x/Ptdr9/3T5e/tlms33dbo/b12MWrTEojIlBW8wMIrvuPCHv
oPHb/8i9kD4mcgKyLQDtbFgq/97JZbCzWAEFO142m9Z2my/XR9s01pe/vxtrd0mTLG9sBqogO/hp
txFLvrJETKc6He+5TMrLOu6z05KG0OS0or6wjvb4S/hgWajmSK2nKR8fGlwT8XLC8q+25+8cf83m
6TJ+H9wmPO3A4laKjtMCZw17selpthbnVToWpBWzRPz+3PBpFxYb9y1YqzN2sjsY4pAXT6wl0X+n
jo9+vXZQsOw8bUhL2xguiBJabuKHCFGthJ6ru8AukjvO2zDTLD1aVNRbMUr7y0CX4kud5P7fmbHx
wKoaHpo5B8oQjdOEb6Bi6GxnT+1yiLjgtDgdp5m6j7Lm4qaxrfZnOyoY+yyqVvlFZSwjEWUwR9jQ
geATQ55HU9hNBwVjsE3NoG1Y5B1EP7J5yu/9HuxTT0FqSI0ZeAlYUMmhLq3wLaxVsik4nbDFV46g
0FzrIbQKz3sBkUl03IKwCg+LS8MFTnBDUm0UoT7soCaYjW4YndDQB1ZyB2g1/gX3yXBPkg5tm8VV
O79M/Tt0O8cvaK+5W9j6JbhRle3Grb3itR2n6t7v/HFD5yDbdZ3qpmi07PRrmXBUKNze3c4zbDZ4
17c3vsXWIIuGuNKhXfBsKpzOsVtIu6IZF4V2QXewzxLByh5reL6O3c3zOSOZ5BeduDZ/SHgqNnnV
rPXHDFuUDt/1IZ2WTZhAoIKf5uBJKbUJrJjyNf88U9VTh/B68M3iwSi90xw2d8NkHVhanLo6BAYi
hMlUtbHqdlvW7kPaQmqXCHCzymSljGEaOn17ARACck8osqEyEyXtfZe+XE8GhgO3bqqy2M5ESyLb
WEirO3A3XI7wVGnuGevJ3djYRdwnXri7/jLTFGmJu3TRGoUTSxlLmIecl5r3t2Ki4ZnacPmImrH9
HFoNRdX/7hBZ67pel40w1Jb2myzrLYXDfQRmw8pK/vhDfP3uz2bIbHIUc8Hs83d16bpbv4AlZ8vu
/L5ZM8P9+CWMamcuaIiyGRcHdpJAlI6/VMeibrirf12fCwMvi+kA5TkXY937jYi9cLBplADWMx2d
JitppDh2oE3b91A1nX23dyKorHtuxPMUbpukH+ihysUqXMm0BrUNKe2n0a06v4j5GNR7sN7zX/Mw
us7G9ed2l6oRgkpOPx2uf7hhh6XaHuWpQPYhQ56wqyD2e3ljZ+6jxbyVC5lB34DpQOZxEbaqZM8u
EtMLNgQiJ+Aqsrn9hjPTfOOlOTm5PumfnHJu4e03Q00zLelygoh1L0AtSaZtWc3WltaW+zJTUIvS
qkxXfp5hUf0fDvqy02YVlXGYNOyoksSJs2xUtxLSpSRSXZiswBUMk6rr5adzkRau7xXxDLXZGmBU
XCKtWUAt3Gdi62Q4JsoJetDXJ9WQH3WU9GyPpZcXfhtXiwBI06m7w8BqtpJ9P14yVG8ZLrbCN0y0
wGE3zaKy41+Tefq9FMXbZ3491dNJvjgFhUx8gXRCDiRgDz5NVsqUHw8M1UuCTpAW1pDNaVzOgbjF
GUYdwqRdk/4xDYx2Wm0DmAZQr05jO0v3VH3BaWZ/4ah9bli0vND2TIx8qqAgLH7YkGNO7O6TT9Zy
ALWgje/PeHIr4D6Qw1xhtZDwcYDBSO2/W4/kflp1YZPGDA3YkPUbWMPv2SIfqjXJPMOg64WrdKxz
xecyjQMIinjk6zioyBJiZWg+jluqF1yIwzqZDiOH5CnKVJtmssUUpR4nN1Pei6d+URiuILPHlYqf
YYHqhZcqAS/KScYsXtg83qp0BNBWOGt7qGmsLn9/d1WUnaz9ngcppE8cNEP8/AGm0uWG1eFKajD9
/Mvf372AiCoo8sbN4yrNb2hTHVC+WEGSmmZC2/9nJwfKoG/yeALoxavoHuUFENK8bcecHRlW8rTp
A7QQRmUfQrr4BghvKPLcLIXXRzRX9ul6DJvCQYvhIPetwiMqBw7A+esr51Akoo1yOIViUbWfA/Pg
cvnfWVCim0nGlhyez5DNbr8F7O/1n/9x/4Dq9c/U4XUJ9es8Licw3oT9PehgDMrrs9cWsK5QbyXO
Z7l4vP42w4zr1a/WYXYDgXoka+6+QMaggyVHCozidNsGqH6rUK0plxqmRS+FWS44h+OIAWPzt6wT
MXO/kCmB6vTaXS/AyP9/JYB6lxe/i4vUJuPgcpJDPnb4w+RwA0Rd5I2eF7lZRaJi7o9WyNbaoIYw
163fOOPC4T48MCo+3Hp9NYHE499ODVD712fG9AItzDMHtVRnsjMcm/b5sgDP87SMa60I08O1QB9U
eHEybq3TXH1f2gH06IcwXxsaQ3z/X0GpF1KQAb9c5PbdIIZTMXQrRWHTHGuxLRf4mkxTY50cDlCA
G7pZTAU81ykDImTJeu+WZXX+CO2HNbq3adlqcV55wh/rILdO4Lbk26aH/mbAAHEhfJ63bQd33U9N
t16pAId86X0epqhUZEvkzCS/q2Zf7etSVCuvMMyLXq4AAg36YH6YwfJkgqND0acb9I0/l3X1UsVI
hWAWq3OUP5ovS1GN27QLjv1FVal3q5VsZfoCLcTBlmY950sG3ccq6kZv461CAgwrS69KqCpM5oz6
eQyHy62qkH7LaQM/mn0gl1sR2F/hyfOpmwP9V9B/l6jaMExo4mIDdzNvI4bqj58tf6+vItMAaXHN
28mpk4HmcSashzaUWx/Nn+uPNgSCfnkH0HwYYbqbx9ABPPnZ21z5+zRYIn9ZE4Yx7EVUC+7BhX+5
JDh9uC5sU8S94xBQc59z8gvaAdvrX2EaIC2c4cxbVtLG2DceFLPlT/7ZBaRfwoM56XKeJEhIxL8p
WlVFZJi/2x37SYP8QfnWWXjl0/WvMKTv/7tSB8CLhwIZlia7RXnoLN3DaXllef7Tpv9gI9Xv0XVA
+ajU7MZTsdjFxk5oENWe3Z2rzLH+8NofYIeTzzfJAnGK3i49VMXd6YI1XX50gZxAO3fEuQhgkzZ1
gX3Xl8rZDrnzDdX1YZ/VUCwSbVfvid1YdzBlFbvro2JYofqNPIfZsucxPzlhlu3zrGT1GPpZ+jYN
UC0vmtFdSXWGE5petF5C4OgHWuAq5xTf8zIoNiNxH+2lfbAJ/ylK9VCjcHtJsJ+qoFD3spjfJYyp
wIm2vvjLeT7qJwzr9ge37vIiWwkK03LSsgbNRRbYHktOzOU/ysL90zXzeRq75+vzYnq8dt4vunFZ
gHNJ4Mg4H/18mDYqq2IWVC/Xn29I3a6WN8Tk5L6jUuvEeHXwFniLZXb/izk0zmsJUyg5HlSyNlaG
BKKzkktZp1CjnKxTbtlobobWM8y71soPhpHSqblUQNWud5bkpMjLPKdR4aBGba8kDcMv18m5IVci
bIA6PamqtVEF7Ed+7y5Ovr8+C6bffsnq7xZpS5wCslMqi4m/dct570hnw31/5c5oiG1y+fu7p/c0
7dB1ws4vm9MIxHtX1hDSxyUVYXj99xuq01Tn4DoDbf3UwQcUgtd7OjfkKeVZc9csKKm4IoXCaQm4
bmGzHHAymT9DE2ZB302uOeSYRlALc1/JNFy62jp1FYF43AVKCARdWLCt0zjL8fpnml6ixXpdULsb
CaRNQw/zI4pdWfBN1S0ro2haZFqss0EUfVOT5CRhWugXEFIk1mfv3EQL9HwksFobLOAflxOcKeC3
tKaVbfrZ2rFA9a6UzmXr6H04FCVhgoJT7a/5Mv/jr36wo+oMXTRMcZ2Two0bOnQPSSXcY9W19r4d
XeseXkj8rp6ptelhirUNA9R5m8x/Q5PEy7bINsFmJhAOsMuanALG2VnAvK/Aysj8lQ3GsCh0apsV
VFOpSJWcqvTJK74Q58ZZC1zTo7XALeioSmrL5ETgbsY3vgXWVuoVYA5zloc/ry9qw/TZl5e/yw5N
OFUlS1EUnugEvHWost+Bypyv159uyD06w63v4H9aQdL+tJSwrGys8l4WI/A2yfAWwnbu+ksMn6Dz
q0EOy4qUYAX6JL8R6bSTuVyJScMU6KzqXtK+QW5LwMC9qzy5s5sFS22NGWYYHZ1YHVjSStiE3Xee
gw0rFBqfIeSc1a4cXq4Pjen3a7Pb2zYOP93l99f1PqlzvkUL/Isl2jS6/gLDAeIfMufd8uE2CkTQ
gsrjgknRbW3f4Y9W0HLIbFrNa7oMwHHAZmd4Ubm71scwDJvOaeyhR9wQn1qQmbbOss0fq6k9QG/2
F7Gdt+ufZRg3XdyEcEJ8G1DjU9lY8Mew/1jEflx6SOhcf75hyeqSJoEs05llTMZW1wZbWTknO6vW
JC0Nl0GdjxkO5VBnlVfFZcJA+URB6UeaW819bsl6W1Q21DgyXq0tYtMK0HbFMk/mQlDcm8vhZiz3
PgEESqDq/Rvq6ZuuWNtmDDOik87rBuWQOUVpmjVTpDJ36zUQT3fWCm8GKBk49P/NgzNU7uUwu5eb
SQurmHk4BVA9qHEVYcUWLmTpdiFQ1U1g6/PktqmDs5o3bEOnDbd0Es1NXfrBfdDjBH19hRgW+T8o
37vAEgKYoQHSBrE/jN2BumHwtaeKs6jyFvREZgG7n+tvMi2Xy13t3ZsyeMQNpY2CJoNBrRBvOZjZ
vpuj/nvDg2Z7/SWG6dNJ5gAkWIEYahxuar5tgypCYz+qq9frT/84nFydHtzA+Yz0WVLGLjAYt32S
edvW64r99ad/fGnFSP93gPIaYKLcIlVMM1nVERNO/WT5INW4yrpo9be/J1U1W5IQ+Y10S7rSDP54
XlzdTaVvAfTgRefHjEIfEG7D/QH8mPYJltP+wZcTyknAtn1qubk6gdgZ4UfW+I4f46QUN9AgEEMT
2Y24yfzj9VE0zdFlZbxbZlwmFoxt+XJuLVXdDlM+RXmvspX228fh4uoYIghvEsHgIX8W5cFmy2FK
3kBS23jJmsSz6edraQ5iHaL2YTt8Llu5HxK2nxL/+XMjox38O1Tc26qAHlg32Y8guD9w0JNWNhrT
uGhpDSXrOaChg589fc2R8212mAYUr9f0Uj6Oa1ensTowM57rglXnGVwPwCETZm1G68+nBkZnsAau
gLlqa7G4zd1HGNXe+8GwEtOG6dTJqhjgSZCSkHi2Sh6FTdhAW4itBJMBb+3qHFUpRQhBDbDW52KY
bkWRy02akR+pxCkJWMOgOwN5O9wMmSWiAq7JB+h0rqmzGGZcZ7CKerFhOAyR7Hnx58hzw+8hz3a+
mveB3a8J7ZpeogUzgLtJP/QwVnO98hd8k7918CUOoaHk9v23z03+Zebe5QvfIW3+P86+qzlyHEv3
r0zMO2cBggbY2JkHmsxUUrYklVT1wlA5EvQgQfvr75e1c++qucXMG4ro7mg5MAl7cM5nlpM1JNQl
ei+h+d7Oxo+tuLXzh8jbcRidRkXYXtv9tKRjwAv3Y+ZOjK/Ws8P1ZKMmTI597t6SlANbbBzJ4O7P
d8zGkltTWEFfbe1SaBmVieWDLwdcc36dZcPH9uk1R3W0YfdDCjodRW18qRXOtSb9df6Tbxyka1pq
bjvwP0rtERXz1PFdJ/m1gNflFbP6xBN7AocHArvlaARGalwo3J3O6P+dPmBrumpcLRPHrg3jCOr4
DhiDurtPrpbe9Zdlz4tLpPTfcvF/es7pEH83W+eTw+sMDiEuC27rhHENx/AhFrnfxMt4h1w62CU1
SundwDRE5ITChQW3lmRqysNCJ35djP30tBRV77kDK6PBWVwMLC8OQ1xNb81CFqC7DXrV9YMDFWIy
5SGFc95RyFyWHivb5HPi2qkPZDo5TCcLRcw6eI9ajhFqRp0APuDulVWl+iBjae8bF1aRdvUdRk7T
zi54cs90Qb7TofgEdmVj+NRaxI4ZY/Pap708AL7e+ESJufaW1rDngLYZKH606g6OZbFdPRbLvuEE
aow9na8Z3LGDpDG7ICuNdtekZf+QTHq5r/rWcsAVokbI9KhvDNKwmxiFkvD8HNtYHfZq2zDTljeu
K8ej6n62xatL7kAquLCvb7XN/jrIcdzzxLHGKoIjCSBcnZQI+KDbBffmQckLM3ZrkZy23HczqS7d
dFYc64/0bAcqhfRiMb2YE7G9SsZvhQ0FjXKZQ2dYLrk+bOzma8SkRL6Hwc2tj2ojHrzRHKXPKXSd
66KyoZR/ycvptzrMnxbJamzgOl8IU+o0KkHDjBS1hA1u72JeO2OS7OxldIJMw2eg7y2eg7CaJyE8
4MzdzMzB17yZnkFudXAgQO9biWW8HwfDeaGA3tb+qHj6lcW8v1+6iTCAlmLzDRG5fOwt061CR55U
/2XOcOvgOmjSlAZtUVX3Va1pmNdw+sMlC7UnqXTyolJ4XAjNul1OsTFNljb3xBE0yBdVB6CJGDuZ
N9bn3HHyHwOrq5A7I7YVCwgHIwAJrrwttOb3abV0AYuzMSxoNh6GWi27LLeaoIBkIqjnVOzKpTCD
wjWGm2xILSTPC7WrpulLBySIbxWmuHFdPh15z9M9HH2sK8iFV0GJtB30b+vprofSpeeCTOHPxZLB
Do0Nj9AyktDjG4sAA/t9TOJ61wv5MXgNW4NU6rpYcodX0xEakkGWXIuu90V2qcy8MRnXgve6aidB
eaYi0y3zW5UyDjuFfDfRRkY8rYYLF4aNANBepa0ly6eisZI6ouK7SHe46X4s4l6jUYo6G8yshN/P
1EONo8Z6mrjHJiiejh+DILE1GqVTMdfNCAMxkk5e0elj2pbeOF4SjtnY5tYo5IJj/oJ0hh1I2K9C
zg+DzV6GpL2kF7Yxwms1AgUgUg5vxDRyqjYANQNmYRMOFWg4j/TCKbC1ia6uPbzuWVIkbh81CO0k
hJZuBLN+WTn/rObqpm5b08toqgJaSPPCIzcm1Jp2351MkmKzkJFpd7cLzx/mog7On2kbTa9RytOU
x1WS6zFynBHegw89oomPtbxKbcx2nCNvVcpoFOODMwnUf53xY7httgYnp0ZGp6aD9pw9RwgPQLC6
JJa8MUPXMGRNUhO6iWYagfz0kEt5sNvk2ujqh/O9stX86fvvjmBCrDxVChMUdPavIyuCXkHc2q2t
j2XN2druSBupCSdhMUQQaYEnZQn/NN57syGuJTiEk4RLxqTFpXHYep1V2EJmbXZdBtUH025eliTB
MW8eVGp+7MKwVu0wDdKRZGjTyBhpvyv7FtCpRnUfql6ztTaHQVEMT0obY1F+saThsxkU9kUEaf75
Y4O9PggawMhauBpFdfudplZokBt7GsPzjbMN6RW2xiSnea1tOJXER2IZJSIAcHYOud3DU3JKnfZ2
4kz9KiD9Ta7GBfleDzL69jGeVNtCJJAYD2ycp1e7JqV7pROreYQOunydez5+HWuLRBxi8s+VlTmv
mUrKoNKgxvqQmKoAhAQUb++w1rxOFj3dV0Af3U9KNMeUMOdzgwNw1+UMcT8Q0rsOOVN/GDrnW0I7
/oUnbQdLVCkKHxcF99NECFSryj6Gux+kDKVnlXV9O6U6C0yaZQfZgrYn0tTYWbaZR5LK7AuQ5OBa
J2kbOgz+3142d8M16MTFIa7rGIm6eD6MFIclrnwqvc6mUXyCTBi4DMJt9nM3mqHoLONXPkD6xRsh
nvE9m011l/LCSLwW/P395NrdfnbK6qpdSBcWo3K/TYuI74qG27vG7rn0UvhfRAMEa6FHMcL3oR5B
OnZlCV0UaEqWDy431C7O4+QZHuUl2BNAut8tsWShQ5T9qxQ16gxjZT1Mk8DrO1UqPBdX1sBpc72j
dl4f56GGaCTUa74D4NU90qGPgemCP8ZXazZZqLrRma+LnvLqmsSqveeNvLWtuEXlAMJlfHLqa7Ow
HA/5ghaFbSsLSq3YznWM8gbfqwI46lq+A+unkGtq+FmSFL5SpvY5yjzXwIeBr700buU7buv6U9st
Yd7T7jNziP2ss94+LG06B9UAOxPZ9tBGZDGRyATCjRDQ1tFvbYqRTBPuAV7pXM0Gs+G5AYx5CuM/
iC9ny3WtmvjJGuf40DRqOXIsxkPbTTM4cI7cgwDNAp414NYODf1m2xMcUxNu+a0wxOOiZrGDRPV0
V6fM/Ab0Cf8uFjl+dmtMDwPGtN8NNyH+jCzi7OMiwP1mMecfkJTwY6PTvjDtagmVtMT1AB9ie9JX
ZrpATHMUj+VceePCv7pNIn0IHldhmwOg0Tp2ZBfqk5lY1a6pWR12TjNARBqO26yXXeiWGX3TuL6F
aVkMz6Or+M1AEnQqzMUPU8/dY6bguavKwQ1dqYDHsOvxkLp9C0+YvuyAcxjyfZEvxQ18FdguBvZ/
l8RJ85QJfGZZZBXwWqwjfmsAFzCjxnQrDXCXhLLyu4o2uCY7DbtjHBJTuByPXukIY9iByEsCqzTc
Hz0y8pCD7xzllSlUw5U1j0ezmZfPyYBhIgCk3Nsw+DjQQcZRhhKyb1ixe7tQ1/1kLeDVdawmh9bJ
Y+Q3JdDRcuxEEFPRH2wp+t28wKu1atGDDWmKYGmGInDcrsM0IM4ub0qgnYQDEILfdAC5c1634VJC
b/EIyKDF9g1LzEDkZg6bGfxp2kFyyOCY1DKvYh+002JHJDP37qShFge8K2xI2fAm3azOg4otxdcu
ycrIyav6Eyw3u70idfrizKL5hmVd+6JNlC+sDtouc+IqJBLAfHZ20E+Gl9EML2ifGFZ9V6hCgr9F
pzjx6hHZ7qxB3/hdL8niO7RyS79UefUwAO1WhI6dwz1NmA4NgLKaPhf2UN4M0Bu3vZaR+RPvOmef
ZZXxCJUAEyg4kxAbgCwKIxrbtrovRdrGX42pmI5xAyUiP2dquRvblIMNRWdxj6UBVx8LWojYaawi
u0I9kR/spUfNY2rmFnLm8HrBJRsUi9txxP4EktjiHgq3lP1dQ5beq+Iup2FnVPItPaHN1cIZYv3F
GCgoMwMKubAULStci6jZ+L1y54e5GgCrqya3OFkIyOrX+SNsI3pY01xYj9pup+oJIk/sLk4k4pRK
fpmcorkQg27UudbslpI3sexEoaKlb69FC4EQ0X814vKRIvLCur3ElduIotckF4ib9J22kFiZBvlg
aXeX5O2lMstGmnFNaUHugaiMI82YOZLvVMauBwN6Ha3jpEjfdFfGYt9Z8fghVApbEwaoRq6mnmDT
p/JHwKZD07gr7EuFro3bmXX6/rvgFxhjdlLHqyMCJbRfHOHdUVumgmG6BvuyNy4Jt27MqzVrIMl6
yBmUBS7gCZCa0A7r8699OTx9aNauiQIOp2WSJEsFjyM7VGM37mjbut5iQgXs/BM2EANszfjX7jA0
OofXk5yG+JiabYkEc9p8HsVCPIn953rsqmjWyMlAaOW6KlhyaJZBh2U+Jnc5dFBuq15euiNuDduq
6IBhAskgGcsoVcadcnHa0QV2Ulw/G7Zxf/6Vzd/z+Q8ZvDXPwGg7BSECCt9RHICPcz+6N6NWcevr
Ecm6pRzGAVVjJNTSom9nH9Av8UVNsfnIclfYHrGH/k07tVN5uTNXt22FO1zCu/KTleLWFdB8Zm+l
4LzEwkfi3Gub1oJt1ezWPm+yBfD4DjaOsYkLK9Iiz4Uz97Fvicq+SojVvTSwBNQB0PONBXxx2cTe
NGqCYMIWXYicTA+hJxZX971BpwebCumnYIManlnQJMi6aXqF+yUnodGW/AWKSXPYDE4cEjYZHkUl
8g1yXfwrXQB43RuqaD9zxuvZp66eH5va1sEMhT+kFSEfXQ2Ze+gaad0MQ1FFeZU0d30BaIUxlcr2
TbPPpiDrNeQ6UH5SXtWaAh+9Jicb2r41XlKyGJnXVIbed3Zd+NJKoMJTO0WaQ96mih+IYcfockc/
03KmT4bio0fMBlcInt1PuHcHjsLfFTU3fzCo5CQ7Vclx54Jb+zhZBOp3GWkP0L9G5CSX4wjlhpuy
4KlHUdo7IkEqrqAHiVwG2G4ex0XMI7oZdlLxCbnvxTWDpc/K+xYC1kHNgUyJDWnsSxgYeDy3jRtt
typoyVh/yYcl3S2zbO9mVqa73qXVLu+Mt1yl9S51WGx76QCnKrgLK2j9uGbnC+AEoc0pkswD9Zvd
GwvWci9Z85rTlgN2S6V7T+EHCGJZO/G7vjVhQdKkRnI7p6Pp+jVt0HEI4uAbo9Wtiage+MOpuu5S
VUHdyMIG7Q9dXaRQg4Hf8GKU5pUdJ9jf8lm4yY9advaxM4ErB5dJIRueub3lK1HFr/OYGR5c1Czf
4pbyDVA94PAgKG4pIiG3ZLIEnj/OB+iK6yezE+MhT003NCG/eWxFTSNzma2dLvMuSmVdPBLIF+6g
kSevMKss3xB1d0iZKvw0trI7d5wS35kGyHdVc+9BmquBMHnj3liWae6b2tBIbBvW3eTwuNrN+O1I
m8nim/AOvRkbhjimmqyDM5LWH0SevQIFTn0ET02opyr1IHfPHiqML2iz5p0aMU09PXfgZRakcWCS
J7vrdIrzsHVa63vZDNZNSXoCrQ/k0vKudb4w284Oc1tnJ6EKOnu8nfSt2aXGrZihj7Rz41J+y1KA
D3LEnp8Nd/xl1WO+b+Bj7Tvt4PqmNdJdFU/NjdT99HnmorirKa4gfjIu9aMBPwoUvGA6CPVGpO0P
dswH0DgAyfMaVnM77DhvDjWnelfMTAdkVtiJiyJ+7rN4gFROYY4ovhkUG4mgzQ8qoPnpN8LKDxCC
VCzocVN7qqsaZZYMejfKs0RWPyHyXFq4kg/gKYxUD9cFWebXRBB8LSyL+pQLeWuUNr4uoKIFG1Uz
Q5g4xOMMKatOVNgakwLlC7h50W/nt+GNrX7No+B2DgnMDCUu4/QxUbFhMYzAR7ji1BcCjI0nrMkU
csF8jGFTdFSLtnHJVMQ3y+E4iOmZJ9OlOsJGQLbWdkEVp+1ahcCvKMdPtl5gXqA/ne+iDZ1ntqaU
pcUgbN0jve88tNfy0HmOv+u8K6hhfwGjSQXsYTm6R2NfhY/p8XBSY32ZLuC2Nl5rzTCrFOA89eBU
kaPhlQ72o3Upgt0ImdbssjlrO7BEUHiZNXlMdfwwpOymKJ1f5zttI4hdk8Cwrs1TUqaJYF2+d/rC
jyn9lDU6bAvmle34RZBLioRbfXR6w3dBJo4ggRAWfQQCfRfM7ZIERmHx3fkX2bhRrElfc2wSV8Sk
AeuuOFLKAiLYgzbn/VJ/U+Wlmv9Wd63SqgUk6SiszkZA86yrxiorD3m2l9aEgX02fspZdZ8U3SUn
tK2hX4V3OS57ONqXNOI4NL/Aytd8Sdq6CFSHo/V8r229z6pmUo1OKoBvryLsXZ+4IDfaEC+Vqfdl
m4NXqh6d5JJi/db+cvoI74YfWl9lI5NiPgrcwGYXAVqThFP/XbaXJNi2nrDCY9DOXog1xtMR+Orj
lJSHdCoOnZF9okUVnO+vjVm25lVRUgg2jHYWNTkUQc0iMMdjior2whqIaH4+/5Dfjmd/iLjX1KqM
lgZTpSRR+8pe1e3ylB/HDPVqr3+d3rq7o/iCAJl8Pf+0jbLZ79303bi0AiIQLbwaom45aSmKtq4M
Dx65fDfnSXWkeaLCMQNS1CuywYBqvSHbC7CHjR3ht/Dzu0c3WWbirFUuIojqKB12sPPs+/m32lg7
v8m675qmCYMJrRido0xfmTgt0xfEX97HGl+tGiSk2aj6xTma1fwk5+rn3NPcS9THJKGYuSpPtMMQ
t+aQu8fOcvWewnL4MCpWX6iCb8zhNbtqZDBxNVJgyXLXafbgbeT3qW0gKVUvTdSDaP+zlO6lRM/G
7FrzdCoERj0qgs7RKWP4qH+f6w7XpBkeG6nPZOdNhvIHOMmdH5iNCbWm7iTOlPJ6ROFIAkrvIVOd
fjGhz/d2vvWN/WVN3alFqbM0s6Zjav2Y6QI9bX3KPHqivsQl3/r8qyMyl3wUTTXh1sPzX6XF3qzp
kinY1kCcHvluQUCJCrlKolA+VZlvLWaEfPhDLxYUb/InIFoCd4i9kV8STNvqq9VBqV2ucPMi07EH
YsktoNWNcomA/wXox7vzw7HVWavjcZyhpo3gfT46xEGEL2WAYtMlT5itGt6aGzLzkvV2Ar/wwbL6
MF5m2++GtgtUOlm3sLTrgk7Bayqesuor5GdJHnDcUphnd0Z6W0F49FBWg13g/pS0L3qKras4rquo
y7rstbfH6odR8I8xixg5DcK7sXWMkRO3o0W0CCIBOJpCoxD6QjdvbBdrsiBBnjMdTKOKTnT0BJUM
qO96bZr6U02v6uYS4WIjElmzBoc0jjMIyfew3aM7x672SK36U5/c8jQ7WmT4TGzYgX5o5qzJZHaV
a4KsThZ19qti0QyCx/mGN06dNYWsGaArO7unJO2QXVW1ep5McRh4+uN88xszfs0gWwh1pmySqBVL
CxA4/mSS7tf5prfg62sCGbfdjpezw4/mqW6VAA/qQx6iCCtDdgfkduQBZI7em0rkN61qjsMmn+zD
+Yef5ukf4p0174mwkg/thIZLCDh5VQp3DOC/7zM6E6/MlguBztYMO+2M71ZJS+uhlXbZRDVyD9VU
Q5RouIJ2WFgAH1vx8iinC/iFrWmwCnVR2YipXHARXQYbPnWflLXsivTxfGdtNb6KcnnPlpJlHOsx
z3s/VtBTAxX/07xcosX9+QF0HZVlS2FB1VENUcr32E/AkUC6LH86/+n/PIXpOi4TPSr5ua2HSHaZ
x6rbvLzQ8J/nEF2T3WEh05Qpcp+n+x/O5VYnyX3XxuRXvdD0ASqYxf5jb7AKziQcKa1GwwaxIfd5
nQRlyvwPtbwOzFBi6yY9aB1xcqiY9gBQvbAv/XkPp+soDGLeszUKGM8l+aPVkCujeUwGwB5yeMyi
fHr+42/Mm3XwZQNoYE8xHDU1qtrGb9fL1hvoJe3zPy9furaH1vbi1jWB6V/aC880b2j2ZGQgQ5Q9
gsnMq7NLYM6tzjpN3Xf7xEiZBTx9p6NeQ9EvvlKJFcA+xV8Ag8+sC2WVrbdZx0dNYsaos3UR4Qm9
KptZHsYhETtiDPVRFUy/oCrO/TIVaXh+eLaeaP71tbJhgIh9CTO6sc2uW8qfeiavExuE3TxB8teh
EDV0LlWmNpb5OnqqrXkQjcQeYqgG4HLHy60Lmbat0VktP2BHZhYbWH52RfobQvvWj3U9QMQVFakh
JfkOcZjxoSODrg2d4QUjh95VOoLWReIvEPf32niQR+4i80orB4gCW2evdKouTb6NbWzNmc1d+GtZ
GYV8BTy5bs1iLu+Tplt2Q5WYnoLv2sdmw/q4N1SrXGNKh8jhgfL6MVzANQnlXa4uPODPMwCgnb9O
N1grjM0Am4IIc9vrqfJo9uP8RP7zDCBrai6cS4DpGjC3+FheZYl9JaU6SFMBKt9QFai4v/CgP29o
ZE3GTSyeGWZcwVEP/rq2vgf8JTDt/fm32CglkzX7tiUlhrO2+wjooQl4FzodGBRzrnNIEV9li1F5
tsZw57yEde0knHuVo3JmMCSdVEfHsB5Q53VZfUlBYEPQBzjvv46Ya8MhwQJwIYp5O3t5LPe9msIi
wfhBsulLY6gnoyx3FIUX5AwFljXMzM53xlZPnybRuy3XNM3ZkgyLGoZdPmH3YH3w6up821sTcbXT
sjSdIAeGmd7V37h8Y/JDQR4Rq/0U8MAxs1jcRwwufk79DKEjn47xhR7Z+tSrFBOgmdBGZQCzD20W
EmM6tKi9nu+QDf17OLuvettp5s50eR8tNXguSPyD+w8Z3YgpuOiiXN/sFtl0oajN+U3nhoXDAeSn
EFCD7Gq2stE3ZSk8Ipo+zHVp7iUMAb6d/2x/3v7I2taUwqysSuaTrWkJXQKXHOwi92lxsAj92HRY
00A74LqWdjKwqItji3J5fmHANmQAyZoBaumZikyj4d7vwuYq/5REwxMNqqDYpbvBc4JxV1+JY/dk
XfOo3Vf+pRTbhk8eWZNDS7MtYgBVERldszu+11eAwe7GmyL1oHp300TdrrxK7sfrLKpCM4KeaSie
6gspXPq7Pvi/L29kzR3NubMU6ZAWUZJC19CfYlTNld0/T26WwCACwehTCubQvTmpuIODu6gmUGPs
6mYeOvrFSAyb+84AtWw+VNZ1EQOsvltEzgyEdeXJQ8ex8tvBMEvoKzal9Bx483ijsjhsq+JKeIO7
SL8jWYO76cIepqIcgsJKl8AgfQxA64CidQxAJKMWFFeUPd0lpTl8rlGN+iVonNw0cAR5FSeOlw0t
j50zyjZwLeF6tkiGW6NOil0G6KU3cOo+EZ0MPpw2pFeeLqyFRglosqdiVxIyhXIZ6wO8HqfneoB+
YgZcbygBcPpu9yZPvBn+QzfZ3Dg7t83nm6YuzZBbbfK9BfAADgwjJGKgQwK3p1w11W2D2ugj7noG
8XKbGW+x0brXpgIaMLFLaJNobnaeu/TpD1hNCw/gAeOZ1Qn8/xwgM4zRTvy+ib/ZpUtfWGomnorT
5R5SFhy0UgBtFuYqb6JDBomTYh6BuqUlcF96CJa60deGtQAtQJ3C2HMydJ9m8vvWb+m70hnHl8Re
qnQ/pwN7RZAHzxtiYk4beRm1KkU6sUaGdBrm6qWt2nhX11LfcqtwIhfgWR97srgqpoQBnFABvtJB
yS+c895F0VHK2TcBi4y92WF9MFdm6XhNm+DXtKuGEHax7JobjD42DUwvPXCVxZF16iUZsX1gX0rm
MrIBzYOi+Qh07vmdaWNDXusSpKS1KMR7xHHKnqeiDbM0uRApbRx+a1kCqHyCxGsocYSiXeZZSJDX
uQszmY+JcJC1MEGniZwq4BiiWY4VSsf2a647eQE18Pt296flf9rJ3x3dWZ50s6lxrYBtqhWATJq8
LVLHYaxgXBOXUDZMYqgczXRMg5pU7g53cnh5FtACrEvLuAfvuA2yCgcR6aYy0rY271C7u6Tft3Wg
rIIa1Q+q7kQ2RGC4xohFs32VcQ5Peq2CNM4uDOHG5FiT3C0D+eClhYsxF/DXlbdx+Xx+1m3MjTWV
3U6mGj6aNZTwMiwCcDC/dRJTXnbuheNwKwx1T1H2u/GrYekdj13LjkDUFRFn9XJwcJ8JFoMDJV6B
H0yzFKzTCjkygL74iHwTMJx3uuinPQO2a28kHwwDf3OI330WAHuKmM41zublSlafi0Z6iXPh3rgx
EdZ85xJB4AzKTxZNzR0TTST4dDUWdA9+94VJ8JtG+oelsDaJSQ13kvVpFoxYX08AA8nrJi7pVRM3
xoFDTDTxYu1a34XulmecHiUujjTbFXZBPNgIuPhP2z3USAIF2CNlUM42qMJ1rg4FpRROrqM8gI4y
7KWtasDQFZBAaVLjXsKXw9wt/Q4e2OaDIvPoIXTvd4bbkKAf2uRF2MZ8VO2s9jmQiTccio23hYmK
q2zM1Hd5VoUNS42wsaFuVC9cRBkdeOC2KQWMjtJQDHEBPBr+bzAy84AEWPuQAhYWgnlt+QJIrQtZ
pD+nKcCv/ut8bDkiSqNHGDUEeRUCcO7e4NYNJsHFi87GYl27s2jwjOvEQJpN0g5Wuc6x6dwLU+B3
Qu0PU2BNf1RpD8yhwCxD/XbQ3thTu7qSMJx55DDNaj1Yt4CZkiQWfS2ZOOpWtd6i5UvZZwcGOsw3
SXKKKMnolqO0ebujs3T3BW0YUGf6Egjr1Jd/+JRrHvS4mOOgrUlHrJ2boCm6MpRTmYXAU1qHHEDz
F1ILAU2l9NnURXfhxru1l60uYllNiIZukMCxHL9NtXyyBvI8C/vC1WFjWNcM46IFfl1PSNvJBPyu
lzh7Or8Fb7W7uokVOXw40ixHsairdmUyh3aSXTg8t/ak1UUMvggmLMawYTgO8RpQsoiqQ9hV7x11
CbC00elr1mxado7ujVFH1Xw7AJRmwZqy6snuQ33jnJ76bsMWNYKtvDqlSoFRzdhBqx/nG97omTVZ
do7T0nUJ1ihwyUfW2N9134fw5w6w03wIBkF+q7q8++y9SjXKizgJgEIQ1Y3R5D4p74x28tvyUmF2
6zVWOYJY5tBaLZiM9OI8OrP82VjTVR73tyz7YHS35sqCZeSkY8eyCM+Zw7xYWGjJwb6woW29wGqG
ToDL10ZbqaMUVhKWnaY+BHet55q79ufFperCStiYpmvGbGZ0k5hBk4uscgl5cijMOjQvSW1vvMSa
zeSMVjUkkNKLaFwxj/HxSTjzSy5FYE7YbM/P2K03WMVRQ1xic3MwY812pyvuOU3ix+LhfOMbe9Ca
xgSkPZxBKNGRdnXsWU0rPJzA7HC+9a2Pfvr+u5VgKoj/NrzVkXCWoIOOHhyseutCgLnV+adXet+4
AUupkiOF3sw7d9nBQHRMQcvYnf/oWx2zOlOwTyQJrt8YWgfSKM7oq0tQoq1OWS3dBPGiTk0k4rvs
haQ/YzgH60tyW6c58afzd3WkzH1nTsuUY9/vSY9Yj8qwTxu46CELGghdy0MyDnPwu4v+4/v0n8nP
+v6/2+3+9V/4+nsNQqFMUr368l9PdYl//uv0N//vd/76F//a/6xv38qf3fqX/vI3aPffzw3e9Ntf
vggrXPbmh/5nO3/62fWF/t0+PuHpN/9/f/i3n79beZqbn//8+/e6r/SptUTW1d///aOrH//8u3ni
j/3H+/b//cPTC/zz717f5rJ6+9vurav/15/9fOs0WviHRbhwBHcFtQmUDDFrx5+nnxj2P2wK5J3g
VLiCueQkPlvVrU7/+Xdq/4NwCI4Kh0FcDH+EH3V1f/qR+AeWoeUSQji3CUoG7t//7+f7ywj9z4j9
DUKr97WsdIeG/9uL9H+miMvQmEMZ/hWMcbBRV8unyNOS9sr03RG0Hlzi1XLLSsF+amikewO8IuA3
BzqHU0EftBxy80uVZDs1pPDuck4A/kmgbDSDmxXrULhZHIxG2nuCA8oBPLYbwelhht4teB5Iwe9A
wgXOo1hKr54Ty9NxSwLdZbVfWc9tq4/zCB3hwkxlWHBXHfpOOFHdZY8pTCvHqRuaIE7iO1lPYEAI
Z0cgKNDOpxSbYaqQ02a844PV+7UwwK0yZAFPmVZ/ams3CZo5fpjn+SWGFVJmuL5W7q5M43HnIEf3
IiT8u6lbXc80dYIyX0gwLpAdRhIu3TdL2UD/AGtn6djkx44aTk6Uz+WQ2XejNtlVwUgJb8HyV1m4
AqmJsbsnzv9h7kyaJMXVrP2LuIYGEGwZfIpw95gypg2WkREJiBkJSfDrv+Nf380ts7a23rXVrior
M8MdpHc45zly+xt49SeNVsh4N9ICk93II3zOsI3hD73KeOF3fWSbxxDosiP2/HPax8r8qkU3oMMq
HDnBPARIGwmC4AlLYy8F5+ZxrG2GGd/nLaz728lW6EQhDdJmcH8DKO1wGWGDw4v7iDoEB6uBb+dJ
b+wcC79HTEMpkRTUFdHfqSJBXlVsafIAgro5iTEf/BgihVEecxRQu4aKt3YqEGa9wL/xMExtd2F4
KwAnu63dglKwowoiOz2ozfXnehZ/Y93WCOrER2hyqu16RJMp9g5bNZhXlI4r8CNK5OBi8NpHYboo
UwPWA6F4yhb0hJktu/gdpqbIfSlVIi5dTf517JjiqTYtJS+TDzuUmcVjH3o8R5ZNPaVh22Ko6UlQ
7DROVnx2oMzC/zzng2Q91Bqt606OtuHVxPg2qqYe81LX27WYxwunflclwFu4SxsxlnhTt562UrwK
29PmVGM3sR8Ih+4N84JoK9Zd2VPksmDeFPp+qt1Wv9UFasdtwLhYMoxY/WA/bbdcd+Dx0Atv13UO
kW+50bzEL2HlI6zkK4yv/aWw/J43/r1sBMz0JpF6fReTPJdbl5dRfddjsJuJKMxLzAOXrjFpXWK+
3XuHaiVZhan0GIE7WM0BtBDBBK5Xc2XAQmJKnUZNkUFP9YJBeRr4tN07n85JY9wFDOhUh0fNnszw
PAXzfjSYmdE/DaLp3bri8/TffRCKn5ZmuRYQbjo+7XEcLbsZGRh+Qe/amSeY156hYMzQdLkEN0Yy
SprrvjN5vEWHGvFLh9aHrgGWPQDp47uoHnuEULQ707q7dnRpFAq6NzewwuJWktoQI+26UifDg+0h
qPDnojFyideVIp9EOz7jtbkn8mHFrjryP+sm+lX5fcq2YL9GNe7m+Mi6LYm3/giL7JVGQzo2IoUV
5A6xX1lV/+U4VWCaqo6K1e4X9JRhQjoNEdi054PgqSjmvKjEL9EW4D6oLsA5pz4xeib3lVwNENn1
36FtH1o5KoRkw2Ww+NP7ONlvDykV+YS38Uj5cofoFcAR20s/qd9tXe+J57YDkIlfa9+48txuBcts
rZb9KvuifRwav8gab+A3whq4c0A5Il2lZklEx4t2Oh3kUJcIItlmtrtRjzNpmupOddXqJUgMmctf
ZYwVgvDiXTk1qcaA3PPXfFXtc9lUPwjH+YL4EUdcBYhUtwEhYZp8LMyW94De32yI3hNfC/XNtvnJ
9/ziae4KyORK6l1kZQaWF21swHvwY3MOirUBwdObD3YcBEBxS3ssy5G8xgQLg6FTw7s39Ab+u7nI
vX6Ln3oJ2nXSkO03kqbiM2c1prZAjSBifsvnEYQ8xHvIhAT8HFLYkIq5T4M6em89IIxcKzFKi82S
tMa/n2uJODWGQXlURkvKYY27L+gaJeAA5nKMUjV2L6S1D0iYyiqNrmvedHs/YUh8xa4dZ3/1S6x4
MwYfGpgOyTLN73pgaVCVz8hBBVxh8H8QWnooASlBDMHB1M2e6Bq3CgvdXWmmMfea6Q8YCWfQx/90
rlZpofiQNkPzOBPyZ/KQDGqB2QZg1swAsIwn5NzjWnANSbaNj/nUxD6CXiBR96qeJ/GKeh5R2R2O
QGrhz0QX0W3jn4JAbdLq/uT8WH4b20b7YOi/4aA42QZxJaJsYF7m6diZJe39KpdFd1m7+jpNkDnK
eRWp6ascC3/I+DCHQdJxz1+Je922DxWwFG7FpMKnPMOVeXvYANp4i41FWhpuM81lDtfkIfA+aq/f
w2tdYk27vYmo2UvvI5zVYZnsWXD3Unp2htd46uGJMgmIQ4gnE/vF7x/n1uz44I5bGeI1oGHKhXko
NSak5XJXj2ZLatl/CVFh5BypM0Xo7KLmI8g4WMu0ZzBNfhVT9V5w72TMcmrw8A4V+Pkaq8YwTpee
mJSV/mcxV5ewG498hZ1bnDexvNWrB6kpe/GgfEjE7F1E3P9s5hmZhdWOmKIB/QeCX7Pyv2ER5EwG
e8Ad+QKdtfRI4pdor1zwzFnwvqq/nQA0FRHsocbxMt82jD5CYloC0SpIiRSJcnLhCV2qhxgzrjSq
WmSdrsDoSooFotK7KKrOFYPDHDuBrv0zwZZbjkFO1ZjJEbCNm95fc7uL3SfGrSnD155ULmA5Rjjn
GG7TqfO8Y+SrYwuMpYdAHKhXkUPbgkX0VsGdy9a31Vb7qCt3DgAdiGwRSePb8eRTNyR1aZ7MBK3w
5mDwM326xVi4F/E3XlYQVti+aFWZ+KJYj8EEfEttve9wHI9VHO/wgaV4NICCrI5DByPuFu2Bd8nh
1kE2x0vgzb/nyt9jj5htOC4A3sHqQ88X7CkTv9dPFBADwdq096bjamQqOgB4ODh5sMmniH5OqWzO
kRLg97fdR6N+oja8uF69U7Lulmk98CbYBeOWwdMO63k/ZH67t1oeS4ERcrv5XcqrOd7DUYiv1w/B
jlngZa5wRPF7DKzvVx8GHZ+Uj4tYfg2WeSBdfmzdgoauHQ5ApYk7BxsXftB4PenuG1/lsaH4TIYu
c0t3xquVOCUz0/BTqGAsj01zmaGfS3orHkPTzalYYKCCoP88CkRIbLXIVYW8qrFw+CbU04QCw2jz
gJy+dHMkCyp7nLfKT2JfweKl9sQFWWiXxDL17BgNskHbHu9EN2aqn5aMw6hx2BR/j2PTv2CR3ecs
UPEd7K5hAiexnwzOC15WVr+T4SXe3EWP7HkYXBYYusO4+7GKpruQ0nsB8aRVFJUmR8rErE7QFSRh
OT3ymT5FtTkg6vTT+tGDXrod4HEU6ORq8/e0LgDvQtYHV/edjV4Qi2d2m6+/bwf5ruNYHwmsDtoA
vL9Z/5p6evS3JrnVpGD+COg5cFvHVZHPEU8sumlhNFLR37isEuHzdtfXwbJX0akd+iSa6oNZqir3
RU3yNQjwqI8RIjO63Ivpn3L+6qsVrKktrPAocZZ3dHntWfdB1uiTtq44BaLNo5jiCCA4L6h8Y32f
13F4RKwUvrcGdwXOBYOc0ZQEFDdG3SCYWBS/dYD9u2kvbOggi0KgWF+nrFN5wSzQZiFEAGfgHi68
vBT1Zz+gEOHXtlF703vHQE0fSPPCjQxTPxA63uh/ghm5a+DkRoBEYkswtPwhD4YI5h7Y4CZ/RqIs
1oUFBYFOtL+nkO2lW/OoxhcSeC/CbscepPcROCy0qweAurOSxnh47Jh2I933vVfs6wG3huT51AYh
bHyi2ENCnEy8eBLTp+wiQDMibEY3/sRgO8mDyYsS20S7AuvwqVxTUwfkKP3IpELco7HbFUAN1c3S
AFvVvE5GZ/UqDrWLL7C1R6nXfsVEpZz8VoI/rFx8kfJP64duH1YTgYrwtEAQMNDfoHPhmWEv9dxU
YNIK3NaiSKQHNJTjagI1d2KfVUEKsOEmXKA9VicedF8w1c5oIGs6DAmgdYj0E8VrNRTy9u/K9azc
GOx0PaJ2CPVwhCcbF6bqwVQDaSxjUA7gmAjvGG++vIC9W5zPQLAhtgEkBjySoclVWT/QlX11TtSZ
q6dn4gQ0BHY7xVa9Qev3ZAM+v0m/+Za3u7Ro7j2vQzaM3c9b/RjALJ2DA3wpFh/pjB7CBDpQz/ow
CRqRyWL+nrhNVzxCsYvONKSXlvNctY2XxmoQCSKU9rj5c1N69yWu0gcZo82jxGvOvZnkZYznGBu3
gKIqbee4zk0rl5gkUnYzxuwgBZs+ZsfFNsFzq6naxVFfvetQNJ+Ft4F+3kOtX3Oq7sMW5bweve3T
K/WUWmO8HCAbUMk2Lz7EUTAMKWhPRiWqsOFOgwZ1z2jU2oyBH0gS70a1y0i38b9mrEaTINTRXhrJ
lis2UV4DsBoAXgm8KOGWlGopJ1Q9c1VnBLw6AGNqOpL7AfWtnfZ94y1DfJADOGhZoZsyeO38Lpxv
zKpy3nvj6p2LsKz3eNIQiNxvJnG1RN2xofR+GK1pOnCirEirpagvcc0smm5PH5FqAheBMj0IMG1F
ThGF9zsFxLCaQP9oap2MAycZPizQNDyDZLLcYOyB0QYKi7cF5yiCaRqKFpS3HiI9WWRUuiLpzaXt
pmQD2lLvgDApOXK/K0D1drZBsWFhas1QnOpDKOuRX+DLaWniQGs6bjBpRYkq1xIECzHfxUsLSVSH
m+CGdO1Rkg1bh20MgEVJ03HZA7E1iEuhlZfW4LXhG8R/PCyoehNQMBFtUm744eHaGx8xOmrXKLfK
s/IaES8AuqxR2/YS8LpuQIsJPHSOMRj4a0xqhE2hTcu4V6yvUw9S3i7keJcgD7qVnSXygqU/Ijpi
83GBCVGICTa6GDyXPxGuZf+oxSCBnR9EMCMlD5mV/gQPGpnIePYMnJ4kqyN8UMeix3r/XlpY8vJ4
JhvgFHIjBn21cGK+AKox2WO7idA9Ax3Ykh80bpX4qXvkBhowjfipCorQvXeQON1rpBIdYEbq4D9x
zgI+GNUHug0heUJi31ykOAnIXUEY6DZ17aZ132vZFvtARyBgW47KOgGa7XaejX10liE4HkmoKfx0
xjlpIeaHYuym5IEeSvIQ30W4SXUOwZsrk7jxIDw1TRN8DQG0+mmvY2yJCgcu4g6ojuI4B6wqUuDN
TbDvygK13qoDSZJh8cV1dFEAWmlMvKdQteynH2OkiFFGH1fi1M+gUaG0cRNkeh6rvetXdRp9M3yM
hPR14pqAbkfrrz5FdEEhoANrV5ojJ67X+55u01NVy/EEjVL5CEk6clSjaYNkInTlvAtrR4/92qo0
mKr6HbBAdWdci2mq8uec+1asSYVjAGrBrUD/gBDNHx0W8TEwTfw86iB6mupoOFO9BI8+JwF6tt6S
06zGBcTNLojftJXB49Rbemu3ZWPTNlCzTsJJIYS9W+UKIy7W9vj2rcQgpA7iB/RNQeo8KY8K1NVk
qgC9RVpfI/jOCT96c0Gl//pzhGfd3rQ7NeLfnnvB2BUbbW83NSu963iJfoHc136FaZdoUEN0ZOyO
iPzESedmnwGjh8C+5wbH5XuMtvkkyVA+Fxrb8pQDmoIRlsGUDTY0felqGr+rZcXtjagxGWdr4crf
fd9We9OhJ5ZKkT+NaEH/0YZ0r7JZA4wXS48lcqyGy8bI/APE2BXPUZswPcq/nowIHlQAj4Y91SBX
Yr40hbsQYh2/9TEc7XG+oGgvx+VJTh2xCVMl/2CDKmZQXqIwutdjFL7By4xqphQqWUdmCEY+BO3b
xqlGtBXka2ECheGGWZ+u7C/MWi1cZtY3BwKqIQw9HEUyv7KwwXHVMr4ffYaAYrYs7W4BvumA8Rs7
Bq4MHuDQAOVlY8ORbZ/V/GRnQLMLRH8AZrRfhXDPwtxyufEWnli4sV0toCZPgD9B+eyR+ocAsj+m
jhTrCWyb8qEEmfMZ5m80CHxTCYXb6MX51Yo7kIF5Xy6BO7dLydG2jk9bw9cLCSbwHDWL7gKD/gqf
t35kOGFQdsx9bt0LazAZoBgtHNp4otgtDx4ybwKAV2aMIvFd+O6uYQRzl2g2u5bJIp1Yh6fb9n5q
ggKTVH1ZbHUGVuGwBnKP16rN/Ll5n9bgGRipxA57z8V3riu/e97uVcsTD6WNUO2xi9fDApZPQguU
HRuIXcW23NtIwWdeS5KOfKB4OJFvFgkMmskwmzMARMWJz2uA5qdh32GnvTdZsqrb+YMNXxHagwof
Ehf6UExA7oZK3q3RNIMv21XnbnXsL4SnVkLI6Zu7aaTNezus60/LWftBuOanYvWyyIFvOvdFY/EW
rWI+mCoa46NuPSVREzY9dFNk7qqjCWP6jhwl+c10UF2bZmN/+BZOgNQKr85Fw9tf2FuTj3CIxwtT
PitTK8HQKmHeWDL4N45V1SwvYJOBbhWBLX1dwYB6tFgSYtzu6/BLzrw50RplLH7RHr5j/+A7Hn6P
pBX3FSokklvamN+z5hhPWD1dGVKpDtEU+Pt68wR6LrHteyhQPdaDhou50FLcIZ96S27rMRhuXPW+
zh3Z26qjKWAxfdoN1xJXYFaMNeJX4hKqp7KOj37BdgqH6eRDB4WLvEMi6+2VdLXeVdt0NrZTmDlP
UVKa8g7jLImgmzLMOcRPqSkx292WOHy1m8sBBzuM1Ku+tQDFB4rJO+3qJi+WRR+GIuRIbAh45jxx
L2JM6ssAwFigGdNBK3NQWJ2hVqhwsZtcBJwm7VD8gsJd7hGcIu8H0kGONeowD4cVclk1fLh6/pEG
6DbwX0s6STRZfX9CuIpKqXFD1sA7ZXT36rUIOCkm9lusC83HSnq7cEFZMC17eCuQgxdJDGJs+IuE
ePBnU4jr0ktMWrxu3mGWla+LRkkHOHGKwe58Dcfg2dhybDB1HAecq8UX8gjvsITILNhJex9pPdOI
yeUAPhPv8BjHsCCnHrZCemEij8y3BE2rR6N1GHvVpas2j0UZQjfW43MxbSfyJTJvDlRMvMfBBUMb
+Yrys9kPgTE5jvc9OJ1N4krV4LcBIoYhTRTo6LKFF8WYeMg5GdbDwExw9KOQHGMMeQ9rP5uPlbYd
SusZwwpWeg9t8B5Ew14t86nESDdfb80NC9dH0sCqDmsBNCSAJerNsQ0suW1L/FmDa9w1ZdYgniBR
nF7ZHGI8XJOENHiXII3E9QbGrABW1SLC1gYYePg7tNfjkVBuEghsEgvB8xMsvrn2RZfT0sAdTyZA
KMrP9Qbym5oRFdOi33iDkTlCwXaFpdih8cA+INUUjwfqsFR7cAr4hcAbSNwREr1DyzFzlFU9P1qL
J6Zp3QWrBI2zDly3FtHX92DojM9gEp1jZIwcF697UUjJoaX7dk6cJkRRRZu4l6N8vYHJksrqZ1Tw
sDwPXfs4EuG+EReUUFnNF2Ui71PWjbgiorTFjGJeDjh3lzxoW6g2ux66Voofxi7D9hjS5kvDtpZA
S58A+sCyOOZ+EqkGgnBVXrq5+sUxvAcDvMPcnqKyX44C2v1NNY9YDR66SByqSrapiRxuJ4vyi3UH
UN8Ap12ufaDz0cl3bTbxuE5LChVZ/yjVFPwenImegpi2GzZMeGxd47d3May4XeIof3HoBNK2NSq3
oELM4dDvGMMcs8N2ZW90q++tYCeKIV5qfHtRhVpe47ipruBB7wKojJ9ID30LhO/IjRodT4hZt6SK
o9/ThHViOg0r4HeWYKqjTHH0B46BGMmQcfS5bhM59KRMojqmGATavWWIKEdmxMuCoyRzpZtPS9/p
LydXgWK0GfFQ9E+sLlO/3+4jEj55inxRVu5bHIkRhoD4Rk8MgFQaPzc9tjUlUL/a0uNaeDDa8iPt
UZ/Hw+cIbX3dQ4IM2yIK8VlnfByaXG0YJ45ji5E6Dva4dQ1m4/4fZnpI8vDTSDl9E8aexrm5g0z3
CgJxBgScg+DdC/foltZDWPnwltD2dcXw0VSU/Vq6+LRgkNc3tk2W7v+PBfEiuIqqV7dK9eY6L28m
bFuiSo3pbFe6I9UW3Il5+pBldccHQHlQeostnSCQ2gk3lTnu5Tr1ffsulHhDlvwz2tn2F36cLlGB
ndIxOtoRbA+OibErx2xBQgwLTrYa7yQGSA928ZHwswZXWX/T1kpYRBTmMtNqdqLvU4eG8ANx5e5r
nl1wNbXV33VplzBXkrnMQaeFSXo9xUWK8GQspgcPQ9IkgEvjsesLjTI4cvErIvAG7w6bce/K1qj/
GAAw+O3fZm4t/pbwoEa39yka/dlLUbfNKqcxnbKx89ouA8oH5Gbet2rBFoXsA2oxdS6UuVK0J1k0
Vv6ZgJMC1KfAIooDCvhHVCgxMI/pflCMltgfSkQWATmMAwxw0fKuZFhaYhj846+wOKAOqvVg9xSF
WVrpUH6wxa72XHAkfe+Q1jB7WBw6AnongOj/e/HHuYaPRA1/9T+lHf+hBrmOP/2znn9+9Pn3+M9f
+X9RBHKTRPz3IhBIQeqv+vd/6D9u/8e/9R/Bv0D8hsqC4ACMiYih0Pkv/Qch/0KxLuAGiwLCuX8j
/f5b/uGR8F83/jnxKYtCLvhNc/dv/YdHI/y3mLMoCGgUhBwSlf+FAOQ/xUcRCdjtnxB0SgwE4Nz4
hxh6hD6FwF2BzY6ZySNunU9FgiEPm4j+DwKq8B8GAPxZoQCOF7gHRJNElP9TcqmmmaxzWU+J387R
DZk/7SzcTolsoZ1PNTidyHBvrUrR4ocX37RVPobOPsOo0/8eNVgOg2/hMVqq7hh1QXMwsM2Cq4mN
RFvRn9gLOVIE3Fs9xOykFuU91AvFUYgi+KFpC/Raaxk9D9FwqYgXJ4EDJVcF5gduQMTPCR2tmPNs
LdiwANAnIUdhkOi6WFHMeNgHpoUJzVV1+sHQSf8UrEBNQwLxFQWV2kO+qOCa8AC5d/LUmpWlxTCZ
Id1u244Z+XR50S/99xphTh4y3IWdmUeWrStmj6i2V5mNnMOLv6BuQX/T6fJnKxFukDHs6nc4XVEF
skD7NMGksfRmGLe82APOXXSl1/rPMZC3FYkOQ1ejQs2wiuDtdPJjj26ofgAjEfYkXOTZd9RNs0Qx
AM9ZEuM+DK5AtMUPpiHLHzimxILvpuN12vo9+63cRFxe+tiI+BFO2hTE7jVMBqW9j7hYw8etKwZE
Cgy4Opc1BnSvqA1wBkQZnUq7Bp96m0JYsUYMD5K4ovisiR3i8hRUTLyvUEx4idMSo77e3mhO2GeU
wGqHxWErjPqlwL/Cpm4O6/CErnJqsDXy5QpfwryB8hfrqE1W4tdvFDIhffJUA6QLIsTwmJVTJ+LT
AKUFNhMRYCZQgSxLkJddgzV7jD94yPo5gMkBSsdg2I1TWZ3EglEp4LuysEmzzf1rgCJd7/Az6Bfp
BzYGwnVVNxT3Ev6NHOq7bGsNAslLbRsHDX3F+qTgnVWISoGpP+G+ojxhq1+VKWxX7E1JUyGDAKhh
ifuz935MoZC0Ndct/Y5GjJ72sVCYszCBQJKGxlWfgJ0eIwEXlZNJwCeIT5utsU3oBEdnyjC8V2nr
3Z7cgdHhj+xIe+W3TBDQpyM37YQVHQahdiC3Xw0JNZLWCPZRomgGrOfFBOtoA7R2Rmc+ISlijmGU
eVTQ7uA8wGG0juqnmSNeZT6GDh9orSjmlZ3nTiOFjyRnYDxOqP5C+PMqr73Vvt7SV6cpAL33ILTu
foeSNWjjqrnNWkac3q0EDOwEQjNQraNGlXESFZgRJx5GWEU24xJ+ZIGM/uCZqAHCVIWPD7c1DU4P
IeF0DFq3fs2Vh2wdTRsKByXv5zpvlginCB4f7BE333umEqOizIKofN0IhwCpVqyNUi7dRvfxgGcm
sWtpHzuEOIikrkP4PzXW37cOnOlXOSzLL9X3UPHoodFBgpML0wclvBUljwWzqA/tUGH35qufHlkO
Nfbo9ZL3fbysB90ZdEIQdQRTznxk0jz4xtlvwRQ04BViPnRSDWjjk8rzvIeSTPW774qlfGcyZt+O
BMsf0ur2aYZYnWWDRVJ7KjxTAwyHRS2BkAdhrbvNww/qbuMivhJ4LKY1VA/FiNVYgqldNUE8hpnq
YVjK+YnENAL+m8Q4Rpp4LP82rCvrHGmafDxBpjO6bCmgLMln3TIs3zo3LFcolZAXGXdOQ6HUF2GT
RKxeqh2G/DNE1IjZ8SFZMIIi3HULxuPEMBnCgL1m5BDrYMCiV0r6vrQRZamlsUFAKV/91Jv624tE
uV/er9OKpkvEdg1hHYWNA1B9f/JeKIN5VTdomBIUSRipI07M3CGcFAbAoWT2HXsy2h5IM5socdBm
NWlNPUwEbNep6E2hhsWYHdO1+2AZcA5U+MvOeHlb89rPQCinpU9WfW5j+F0/B4zF9E80k777OxmE
vH4NBVL3soZOU4A2jRA7P8XS8ehRDQHSF1IEyGC9As54xIJ8bUffPseeLesLUDuwvaI1vHVIfaeo
1JjVIGhwhOaJCawRJzV4bA+evbRXfM7EO3aRN2Bu7YdmRE+E3784VLXXgN9QrRw/kuPobABEh5+T
/UV6IUJeNUPBuEBVZ5CPcpvRr1hiTchX7RGM1GNx2XkL+JdZqT148PDqTOqXjf0VowqM2broFQ4R
CUXBWMrpacTkCXE7K6XboV+Dge8LxbBFtbeAeGRoFhSH39R09amsyRjCOU+5ePAweJ8C7OwGTFFw
wS7vHUE+1d7vKaJcCoyISVoCJ4Y3ahJ+nIaDRARU0vUYdD2B1z7wQ9/MiziiRo6xqu3WBiAPZskU
v63wlvh5P8dB0WbjME/yD6IOqH4ZFxi6z2snsIwFtBxQDtfxdZ7xTg6iuh8VvtB9Ycau+OU3dDNZ
DDR7tacyGDr87dWMNSyCs67WrixEqBL2BWecv9b+aKgJbot+pIM92sZn967C+Xpnt8maTDUVo/iE
AI9/auLYQ0ZiVYR/RsLLNfOGWC55rdpeZHpT1fKAeQP9Cogtl78wxhXVb7C9u+XMl3Yq7yF3EvTY
+H0nsbv3Y12lFseoL7DhWqdwj0fFSZOP822amFa83PgJu4dvF3Q8cQ69byzr7hIisg6FR7F2NIPX
KkbuVbwFh6UdKwwPOswzs2GFwHJSyN+ZWnyRK3a7hwCqHYm4uA/bTBPeFll6mbE3dntspwtqBvcX
8WAtOmEcW7Bwoz3mvb/hTUaV1M2uv84NoPsUymHspk2AM9cbsc40djryMGz3kGv6yVopeU+9Dn2+
GbbXvpEVSRYCdQPcsUgUU7pJ1kDXoKdi133uEVm8n6nrk7CObYbd5EXI+VGzANo4GUxPhCBywyjx
Pa6NOVRaI+8ZnSP4QsW4m5ap3EntvjeoHfYhxSpuKRoIi+ywvE3S9Q+xw7pCiooc5pDL995WxYdr
MERJ8LNC9WuiPsaXjHTUGZMNikuOriguga/AiE+IaQf+1IFjyZBDU63XTHULxQONEbufzEsZZgWP
EU0kNu9PXITIGnLqwXFEazHYyiHH4st5RkeGbhSSEJxWMHlXbNke1qFtMpx842kKp2BPAu39KTko
DhWMmhMM71m3Me9ahHBSwpPZnKRY52cDOGWZ1hDu+TjFZrmPVPV36fmSoZoDTNdHgFtWxnUA/SD6
USQZvDbgOCA59Lb8V9Z/gozQZIJzcZzmEuipqu+eIVhZzwWJprPWcj72bYDip8PGSq6lv6v8GB6y
EOWTHorxBHVhjZuNg0oJwWh9TzR9RsRgmZOhGrGGR/obvs56h8J7ep/r8TT7+gWxkxIbRq6+2gXq
eMzqrWaoCQsc4P3/Y+9MliNHsiz7L71HCKCAYtjCYLNxHp0bCEl3QjEr5uHr+1hUZXVnilSL5LJb
ehMbD7qTNDOFvvvuuVc+0kw23Hak0d86Y1Fs5IgPgHtwZOgr3ui39bD3UnN5JZFibXYqcD4kF9pw
HNz5WFU262fHLHqq11c+wlFv+O7ndY12b1+bqr2gkzfuKsq9tqZXb27LX8uI1WHKB/tUzB4iWdnU
v5uAbH276+uTWIviiBTxFNBAsCExifseRg6YSrpytxlOeW/TpY5BZIlwXwJqfmmxY0P0x6orF0NQ
5rY/ohPpsXZEHLF/rIMIkcCswi4Prke6DY+hjX6gX8TMcz5kWf9nLf0hqqrO2DYjl1FUz/cslx6T
TCEjg7XkUfbBjKPEnjAh9MvwkzVqTP7/RA838jfW4UKZ/fcT/babPjlz0n8a6a9f8h8jvS3+smwn
EIEr4ToEbRj/GOlt8y8wD2Z2z3c82hqu/QD/GOmF/MuzYNYCpm3PoRodieC/RnrvL9vypDAJCHFN
5mTx74z01t+R+nWxJHV1/emk+zcXQhgC34wlCOb4F6bOJktE6Dk2wsRM9o3Wz85sYO+ucCgt+1ai
fPvS97ZBgvV0GLLqTncV3TdZw7bJzIOPGWLh21AtujyfhAz3ed4IkljTu3Ew3HAhSwSrTm+wK1Jv
vptGeky/fETGncycU0UcBOUR/pYBl1uDfObfkvu6gnxY2t3gxkM0VODfYngf2uYe6467WYiAjZxZ
zFsxls/2EJsbe26d19Jwm61i3iu4wvSluY25eA97rvC9es5KEf9uU3bqOF36on6aVcWNTlncDUIH
Sf8JmVshYFNZRK0NNifSP5vb5FrcxsKlvzckQAtn/EzEEB4GLDDs85vkVdR2xdLL6HAbpjDt6VaU
g5/+runlqXH6JArLOcO3EY5zbEmacyxLUTjQT9ZNrazmwkqdwp2hcPPxbUB8C7Y87N19mouROhmd
mMTktNjsQgT25EGxCLhR3C0K7rh4g5AFJs4KFMZyq4m7eF7pFYHonKthL2KcrHgm/eS6apxfRTwG
2xqB8OYaNcC//cARs2LEw6WfLKYdTqbRHcRUJxfc+9spj3n9NEmGRt0Gx2uAjR2KLj40uOcnmhmr
LI2SQR0c8hx3pJHwXGo85xxItJi8wK6WUa6QPze4RHQYt9x2e71Lx3V98Kyc/YWRvq0yUDc0YmX7
NuWOxCWEuTDq2WjqTbOo1nrzWyMoMe6XAuSkLxUZl14S8EA1KsfGvP7vK5P/12mOV1j4vz+hPj7L
f5Ucr1/wn+eT/RemCT7BDpIeg9y1qOI/JEch/jI5lQDSuO56yI7AaP84n/y/BGK2zZ/zP0hOI+IS
/nE+Wf5fpucKy4RyCDzBufdvnU+sY/7H/44lSpdpSDrXg1AAs3H0/csB1ePzGgyc1ixcZRBE0kYS
OQUCkaIQXVoVIZSCZHCiq9T8LSw91nBYA4D5lFoJdtR08qbfs50tPSHOVdKcgms4krXpx9T/I6vB
Sd2wLZNS3fY4fB26KPPYf0mD2O+KKE8C/OhZ5lofghthcV9Ko2d9nVlcpPx0MR+YIu3kGBgVfvk4
phvlJkkNm2LVJl+HbTlM746uqoXJe1j8nZ8UZbOGS5mXC9edzGqRsvrZdqNEB2Z7ZkvJwpj7Bukz
IXi/0TzEV68iBkvG/nJrNm7ib4e6Hlg9Kq/K9+5KXxD1UEykK4dELdyAAqNRPa+GRWiuNLEIE2Ox
cXQ6vzddwUUsqDhvh254oqWVD2Rc/3L0FWtBcSzIQ4oE8Tgk1MBg8EHso8Hwmk/vuif3pLke46As
DmkztXs519mNaQ53RupUvBrDEnrYeTZWoLptTjL5oRqngaSCvIpS0/5Fb/C4ibXpnxlyvXtRmjG+
WlgTtxii2GyGA9WRjMbKfmPhM55t6Y6k25vVD972/gSVYO8rv/VfQezYgy0+7oyYBpKMNk0yQBZ6
k+p4apoN1hDsMGGBJ7G/6wQAUEXn0rKyIErGbspf5NBa826pW4HKFS8r8SFJmsr4V8rJ1J6HIMeZ
0VmYLxa3RJnwjZIrYrisXmIo3iEDzUQbK5YVFZ+IDuNdNqYaoiw5O/CZ04F5pymwv9b3FBfFydZ3
ib4CnslxitUDm10e/bkI2QPIFe9Lw3VQaEQ6NPXn3KUeyM9Mauw4+7BCOQueZ4bQrMSnE7cIZrA1
lBknDl/hVA4eTQwtfvCYpjBrO9cIhpsu47ZO6930sGIOAGoa/cZ+UqoVOJvkMP4a29h3DrZGsz6t
mbKzmw5TbXriVc+9C36ML5Z5pnM0yBTMT1KbiuRUu/3o2Eg9UZsjKa9c5on1Y4J96hBDoBwKv3oQ
CEPksWsuprKXx5ylxGvu4PDJ9GLdV9LGF75Uh4DaWb0JKqs8o2T4G2G2XhdJnqVNVEwpTv7EQK9f
eY513x0+I24JOQPiBrf23po8iviwZq5NOJGjc7Ux5sjGPs1B4t6FHu/D1BLIn8JdL86YPHLFuaUi
o9hTiPrH7jRWEYyRoUD+eDP46+r3zidy7ay7PPMiA5LmZCxLXH0lDfvucCgcPUXeQmBYNOeVpC/K
czvqsb3CmEnRkVP2PRZ5HmzMwSOjrcbp2k6jFHSkDFO1gfhXYIfS+VgyidsVff07rRnox05fOKUs
D4Kn4zXFdg+oopMm7Y4gwvLNgUR0+DkrTKSD+UWAme3i+yc63ODDac+/ORAQgNrVK9gK9i2bvYwW
oyuyOafXd7uYMMGv9tiRmZDiFZnjbo0YTVT7NRYj6XgxdGDDLB5n1OhieJYsM0xZRzw24uBgAO+S
xNIawFwaZiXhonvpaWp74BM8bxHM6hvP9YY9zccs/QnS+rWgQaT73p2MjTd2ZoRP6Dd4E/wNxrJN
1zjmUbEzAKaZ1hccVnfcLhAlbN2xi7TW3TIUuCC95QxWbuxEbHhnAgfsM89+5+Q0qfHtD6nk9Exo
xOuk25hHyxmWZoeP1KGyuunkzguGP3mSB9Q5pstH01dvnTHKXVp6y6lo6nrXdNDGVtXyka6v9cGy
31S2/M24m96w+vfDdaoanBmT8zbh/AirhX5CN8VKNZXjDDyJ/IfU7oz5xXW9NZLx0B2KyvxDQoV6
5NCNL4G/cocBy4Uo4BTZtD6cp+eW7lGWdR/22l0/sj4hRBUR4MPBNsJJRu3AJSuq4uhIN3/wW6c6
AeveAR38zE2JBuz5sX+iZa++UNBNZeI89Ls6luIxX1HTGpeNLsetf0zzMTn5o45faD5PIHa13WCm
dKajRa/5Xcpzpt3qyWL1VAn5mY8yYOVVBdtApNP92GTZwwLF6fhxufOsxj7MRVod8PMaF1L1uMWq
K5o6ufwSsW+SDzR57mUeybtJC+/Wm7rnKi4N8uYbGtS3zip/ECgeJSfmESPeuG+z+KKWEQWZYKK+
rg+1Fp/aGjYWgrRRDnjjeWiWTWU+Cex9yAAP5dzQ1GlvPK+bd2uwTGfo6BXAUdcbZfeHrB2aHV57
NNQCCNJMcf2LOgFGVnSaO8ujWFaqg3M3YnMxbJTpHR1r7bb8/p3XwJn4q6Zeb5bJCfYq9ZKbOfbN
HY/+q7GsiE/uXPabxDGSL8cahtO6shWQS55HavTqGwu8y6tLuSmDKQ0LuXxjHJsefJCMNlXPbbc4
YWWIO6lxeet6eh6wGACyGe4ETKvWfWwPP/VYP+Say3IHDdXbH13bRkmmTl1N/qgClctmP5pX9ZY0
UzQO5l3aWidP4GDoXX9np2lCPJUNVNFmj8prLkFGIZS/ktnaJhbGzvoVH8FBUVAiOwIVQ3IJT66X
08ISLMc514KFYVcte1GvLxkOWkDLpdxJz7x3J5+fZd4FtW1GcnFhxtv2l2t3GOfm0Y1oTcdcSi+J
2qauyjmXHPNR5XHwnAeUja5jusBnMi/5VIAicjndsu4scseDkJ5Sp4s0xm8bB0raq+OajrRQsqiF
A2s7t/gU9nqncTVvXVWy5HRbpOexA+sfVj6GVdaqbzElxZHeV0DNGyu3B1a/WGnC0UYXUujEu5QB
mMM6N89qjcs3f/IXlN6VXMcWuiuk+KlM3T2fIE3MVWkf/aXH3knJ7B1ZZgpS1dHDSbC1+NVWwtzJ
dgmKqCX7DmYxMB7oyS49bBXTamE9ZY4hptKfP8eFyexKqRjcJtfMEs0GsR0VFdLAhocWo/c24oEL
tlZP9OU2JaX63hR9f7d2wj3g4rFpFpVgT6A3GIampWEfoDSNHlNwpaGcwqvhk631PsgW51arZkaR
tvMtkR6UGSUo/vPAiy5KK4CScFEi44I92JQCyie9yfTl2GFRZi2br3F4JRyieJgW4FSMSHc5gQKb
xea9u3Ll3480v2O/le3NIofH1Jh/NdLnjcE9nF1vfsc9cL44Q+MXgJaY1mfAxB3b3Kekg13oe4uN
Rta+mu7cRkRaXIS5Ymp3VLkld8CMoDWSO24tJmxVdTt15gQ2ssAzE5hKiTu//Xj9k7iU4HqWOilv
TLbKS4EmjGPnZtOnhAiiBh5cazLX/jjXDb5P+lNNdMypeuZlHX+VauguRhJ8zw6SIHxufqg7+aaN
rr1lDrKPE0Mxm8XqiUUxj7DFW4BiNW4zp+Z0hdIisiBcnRTiXq3qwrqsJzZ1znY+sMDjKHV2KObR
vp+T2n/WXVawQ/dvCmuRe7db5M4X5bRt2NK+lGgQbwEeuEcy1nU06jTY4fci0Ho0eLYG/e9psB/I
r9Dv5dVn55UAYr1FQO1klg9xbJCHWs7Jd5CJ4FL7q/mON35PBh9XP4p332l0R+2tEv+RuIUnMyXi
DzL5N0VIYKFs54M2W36Z3bjLRrL8iqR0vuq8q08SB95jP1gt25Q4+dK9533VthzuWuU4LwFQth9a
sZdxUYnlU0XH6SZxCYcdzLU4G1hoccGOwfAjF2PZSaMc946qaCtO8qiVs/skm8m+H4nDOJigAx+D
74M10dKLU7rBsuoUzwvdedBk9fxkjoAgWDP2pnYssDEoDeELg73yXH10NBFu68W3tvk8ZHejZmXE
Ar28K/zF/JWWpdiZbsGq2q/eRnu29rM9wvRg/KwnxX4yJT8tK9z2ODjBsNGeQMKJ13hTe+t6IkG7
3q+dle6bMZ1B7QfhcSYFbXxGyBn3GuTxIRhoTG4hy7FJlCRT1+Z6n2MCYCM8pCfaiPOXNVfXGAZX
7vmoPiqdd6fFZC+86PhBobpEteqtaM6g1yZPyfPMVT6q4QrGFOec6eXbbMj0e9qa1kPf1s+EhzTn
2U5uEhKGKLEeKDtm5DzYvZ/fsSaUrIFISzDsJPiUneIT5w+/eIOq+9JK3LNeLfFkdba6ODw8NrnD
kspNE7Iv4uUlroMTVr0J6krZjxmXpF1iEOabWXMRuRVViYTNEvCSyIB+qypennkZ2arnAxYO4D10
IMth7lt41PzOKmyFXG7T+7oEkWNaZ8iMUdVvXYh4ohpgVjJbD6H0VXJuavDRKjbMU8r6KWSIAQUA
f+fEMzRniLPep+NChYOc0gsJ/o+jDfSCisb0k0jUACpwb/OmSG78DFErYcziCWldic+mDrHdBYdm
wWPogy5Eqei7XZZr+Vhdb0DpBPTsCP3Npvw42g2YUh4AO8amZYeAbt5xmniqCt2YO7vtXjMgotBV
ib3P+0kzguv6sODA5VEEjLaRs/OnSap3WEDxsqp2CCtcSgQaLPMXr5c8Gf3f83L63jH7v/N2PsY1
GRse0dW7rHTcvTGOuuHHd8ujo7NiW6IXoI8GC9n8Mzh3BLeCB9I2yWmW9Epug3gmM5W9FxfpxGct
nF2S0ff3sYxvHGE+CkGqR4bidkvlzUudjpFFqOJRB/6NjUi6mRuwzymn1JE74EMQS0DXYaTcu0k/
kUuwctcFe7Ild85gWgd84muYNevRTIqPsbxCCE3fdXejSbUy6P6GlhvvbuEieyboQtNPvgIJFt9K
VMlByX64EtzugbXb8BF7BEykBf4aErP3xhKcwYf0kwEm9zVen8+9PW8HQ+dPEHKXwvVIcAB93CWO
V6It5s/oR91rNwTT3cCTIFqG0f7NhPDpa+O2tqrvqlPVJ3lA7aVYcjrf7AzuoE60u7HMSoaGkXeR
LVb/5GnCGuDpKD5v073nC/czs1z5Pk+OuScz6FIAGGw4ZCB9xIpLlqwbUi2Afg6M4R/21TIzOP27
68y/eYvEfCzsGr1cGPs5nsxLWtUQ5nayrelJ2Mm+cH5gCqdnF22HBe2IhzdgZ0/YESujgXjyhOLA
Q2/Y32NZNDN9310aicaUZPeM5cuMJ4SjW7X3Waf7I0ObG/HoNSI9YOzXWkig2wREGjEFEHrBRySL
fpeYwuEam6VbZXncSRGqQh1YzUszIpOQPEKTczWtD8Ihk17nghnY/FlnchACy0x22OpcL9KZ0T3p
Zf2dxYJF2wJh1VVme1MZJU9Lv8FhXYtq2xpyDmGzun1t4jDyl3E+izUw9wnJURYU07R4b1yQuJY7
ZXerayAtHDUErxP9u6nxS0wh+Ij3UaWMwIFWP/PC0/wa9xR1FBxf+mzWWy8OvEvND7fx9bI1lXwt
VEyNCMx8qEsE/WC45qenpAPnXTV/Fr0133a0Mx0keEXUlOv7sDYrm8fBu6RrVvJPC+ePkcTGxsTt
8lCQX8unx44jK+lLZPsOzxwDMOuLVDyllVnvSPLvERWuk529goIOPlNho412DyPnMFlzxntMGlvH
9x4afY2fbvHVeMIvD0u8NscGd9fR6gNr06bih8RVQj5k9kT9O3ALeHFoNoIAebqXH8a8taKmj3/E
mAXnarTdQym8/iAs3AFNi0O6DNp7FzsTWoswN4QkS56BHZn13KBuA78XRHh0GTybi+CBWdqaInbq
zEwwN/DsNu2CLBAeoAxq4IGgQrUj5K8tiy4qABZrDsUgjlZ78aKxmwEnJWwQiNPGMBZCYsgVhpbV
3SZwQaswXn3wxDNAoCfz7APUHhMx2buSPKylKo9a+dnZSma9b2viv+LY4/bI+XANgPKziK6oCtcX
TGc2oy0RoWbt7aabcdpoawtbRECW7F7qhM72BIERlVF8JEX7VdTunSjjloW4nF77Puiu763uKKx0
2KOF380rgWK56/wxecpu+lrlW7yD+U4bhGQNxUL2pjs1J1vyQ6jOyCMbKqyErchQYJNx3yXzRFjJ
39h/ZZ2dlpsMwTKgL1Fvt/yEWbM41MVX7fwlPUJbw7HpVL3PXZKZLqKHbm1UJeUOdp7NfpwgzxMu
FJtV5I0i4QEEhQcG6MY2oGOeNV2MehaM6rXxIBhzeE40ySDLqveZsAHmaHO2yVZyS/99WrsaJzx6
7lthTfo5HXnPhby/cnHEYeDYkec26B9ZMDMZ+soycYV1djfywCyMhOnSn65++FJz7HVmYd/EDESv
vPWEe09LgtVvjB7p7sGlDOCKkbDIKcLKviYq8U304qEfTYbvrMG0EFlBPOgbe2qFODWYdRghg95S
Z71Ie9xKq83raEQjsp9sA5/KlCxFe4LDZBJYlVvOl9I1BztcjVjc9RgafkYyajFrjCYxMqTsIoSm
SM33bAKCg9elsAhV8lyuQ7YbF5f7WnkTD95LYcXrpivQ4pKpaB+rRJ4ax/qKcdvzqlr9dixzjE+z
93vsrfWVd8T0gpQLimXOsDsue9U3q1tACzJUDyy1867DG+hsRV7KEHhY3wRZZybVhjSx6npFJ2oy
Mooxe51xWPYPohuqM5vN2TsEUDIChmesHlO0pGybjLBuTxVFRWcTbWiTdyiYXZuUb/gUkyksJz3c
THq9LRSmFJIqmk2nSPgqxGpseYbWr/M4vhVkLpYNyRStnzuPQ2rIR20t1Uao5UKUMtl8DUYe4nq4
ZPTyCTyCEYHTUnE64XRoBl3dl72iMSQwPJRPdPTXtYu9o619uWuytH0Xq1p+7LgidUqkuGtt7ZK/
VMfvwO0LICvwu03CKVFuSoK9x9lP0A4GhgiODp8dQt1ZN/5MjlMo54lMOuHidlhXLZfP0sWadChT
otu23MkbebAHQsX3vPOD7DWlyrAMoRbm7pgqkAmbnWjT2ucZr1a6daUVNxuHJSyThEDgZ1rGQOZF
lSP4dsMxyLYBnd9Ab/PY1TuiL0pcsAOBj8+5I1siMMM85fFKElZekuYR9c2yrs0hUWXVcT9KvGm6
+M30yWooJt6B12bXr4HawHvSVzWsb7Oq71GpT2xTIW3xLIceS4aDtSLalmbm4w4pcXBqMNCVxthT
6WN2C0lV4vopq2lPJoTc2QmKtuTYg9WlnGJI/JtgJECI/Uc4Mbf8Str2roAV3DTjXO7F5CS7vOjc
g1nPxl2Ld5EdOyXAY+YTRsExb10bdcbmGGvtd6HuSnHGnqU/wEi99wTu79JYTrq1Vnv6UBSsnmbU
UrI0FAKtZEVx6csVyG4IfFDMOTkNyi6H3aRB0nl90o7YDsFjX6skN6KCt8wmbx273HrKFNkG7si6
AtyP2Ko/VnI1ntgRXErLOk6L0sNOzmr6WUFt9jAwmk8EHTvcxSu4VzfeFF3fedA2i9jwINV3GHBA
iVbfcEKNaLUjF8ZGmseti5yP+vO2doHURHeg6JLqPf6CNf/T1cjNRdu7F20T8cW7CW6w4jKTaVHf
EMnXf43av+snJq9sSPsdV/WAiJN5PvmpAiWio+VB1fatG8Agtv2y98f0tmHr1Go3IO01HloeTFlz
F/gjy3YWBRsg8mnT5qQbhJRWWZt67NgA9biKDZ7Vz4YX37L44OnIYP1AXF0bmuiBjwBoN26T7sZV
nlLWe61l8563VPWrMfBpVYv3KTWSteOwcFJBljxai3IPKALqofCyehuMjti7s0DIVXzTAVDkIoL8
S68Q9cH4Sb/J9aGBWGm7Nq0rM0/r5KHU5vzNeVu+kZU48Wls4p1rLneO0ckoAXcoNwZqQdTa1HwS
Z2VNh0G38sl2r4FZZlxi2Jgs+2BnM3GTay6eEWj/TG7yUkqTTRifu4sEWT6Q5bhGi7/2eISDWxfr
No1yvIa4Erk0FCzmIMdK/0hhQH5qwd2jgjTKMB7x1tW9bdwOlmwjy9LlmbLuaasczmc+0L7xVPh1
8zSO+WNacpuNaxKHfHadobJyC0cYQQlJQe6hRV7msRq8tyrDiscWkeQdmMmb0hBMg3G7x6nafSUt
bWcWhb/e9ZfaWq23ZZLLIrO0lyjlWgen9d5iYzmM8cA9LqtfVQ4ynPvWNWxr+pwyCzeWwRU+WlSG
c40j5FzZVXlDopkbOYn7XWHBZalqm89E2YiNnY83riTzaCVA5Wgn8Y4fEGXazf5WzW4rM0dGrpYt
nIvx4TkkAmkOrRM+lDKyhrWsIkrZ1PMIjNKdc8Jb2tsFZ+XVAN/F7rlE+I8/WkBfuW0DPOHnvIfu
HkfLORmZTS7dNCUzhLt9JgmMGSTQXHvx+VKXHpcifWEHorJNHjARH/JlqvuI0VA1X7FnumfRr2X/
/O+7Mf4f5cSulq7/g2cjLb8+v6Y//+wq40v+y7WBDf3q2bIxbGH2w8/xn64N+ZewPegxGVhYx1gp
/S/XBkHBLsV+AZlygXA9ea1v+YdrA7eHc/VXEBMs+WOMIP+Oa8O3/zlL+gpvYf4AB+NMd03h/2vF
a+ODZxMOaBJ04MrhsNRD3FdPia44BW/mdc2MvSKb0brJ4s7dNZZdn8lAaZ/nqg7CLuZtaZNCvGNj
WW+IlpzoKpuxR6SaUJaq1/OwSU3rcaFZgU362SPBet+RdLtvfPLWvBjtyPdpli8NwjwrlYxkT6IJ
DYH8ZlJnuam7Z6+e/N0wzK+QpN6GHiBlPPhZUnchsPI8htpZqm/bJK0SN9LVBTxokuMIC8349g98
NMYn7fjJgOW99s+ihoIVMYdhFdfkpSUMSW4Co1KYFrOeo98dq/8apDqT3PjAS2riQsXRRD4fCRED
9nzficcz/+g9wbY70nYevNa/RScm7zZVw9lbEq4yy5Jz71qViNMfezaJxiqJes3Dro4t0p9QdlEg
u/7Umrl7STkrPxvycq5ro3ozm85TBZnMczef9r1MABp44m2rsqIUrjAPQEYW+QByoBaJO+OundjJ
T39LpiJNd/M6fpd+Pz1osWho2YTAvjLjEOeEiGDkh60JiBvmXfwy8KDD66wJnCUGxMVARgJOobr7
Nej1EUVjPlqm6u6gWPDRdWN9NkgmIteVlYVl98kxu7pcGwKDnkc/phBdj1X/3U6sh8lBtd7XcnTO
i6vsD4QwY8/yojwofn9HH1GWFzCFBHBTga9N95WOegcnWxA7IjI9eRnQ7EIO63UmQablWa+umOE0
LQcsOFqFfaadlmOOgV4SOvk8Ufy28fsa3Tbz5EPpK+Pg6ZYkMLg5bj06P/tXysvspbNPioHfoSvw
Gcqu8L5rf67f/awEWPehS1ZN5o6DG+k5G72ZlDOe6bkL/AFnVp9UItozbnDryEOfCxg/9a1PwCO5
l06CGVv3QbmdrdzYDcpyLlNtGmeX3IouKpMOpLhYJBVCbVF/LtM07hdpmNzoV+7DYuXMthua0zZ2
xoN2ClpnUwQxYHTbr0ehyFvKVh+0mxVFwI2URy4QRGgT2/StRuOLC9Heo2idQLZuMl6DwqIDB2Mx
0EYdfNZV17wYjnKeeOOsvFO8PMKWPT+QxyB3c1ebofL67hsuwTiZsISPbb4aG9mmb1XpeHtZyQGu
we82JmpmSC6OukywhBvu2Tbz+ErlT2C3O5mYxnZGtelD0+wUs7itvJ8Gz88+CCrn7GXLAylNCZ6a
Kn2o5Lwfr1fiQZH3WNaHDhPn7dzSsUNh0AUI99BPTfXkrULveRvcetJ9yoLqk+kBR0KDtuf2WdTi
RuAXNn5wjzJu1pp1zeh8rTIh3yZz2r1qlgJtzc6fIEW9OrRT69ZvrXePaBMCA+hUsikHPsDLHUav
/MzZb+1EVVu3c1GQa22s33ZrjF/TWNxd96V1Xe/xypQRtG/kx8mdWteXMugAbPKHclg+J5G8L6P3
EiMJdwhuO79HxvRq8hDcbut65l5iJIcFTs61Kd8B4b49Qa921UzxFjMA825z57N5+0glebz1Wnhs
9+Zrq4B+DJR3y3UZh8tsvNWptVs7k8B14qs7Nz1jKjm6yng3xgn/lmMs2zRt2F+ykmKO0XanNrVW
96yeT7b2jF1VmSfoPr1ziER2fbknd43mAlvvjDS50mc2x4XncSPXzpPbi25fZAtHo2et6fPcSPmj
nabYGV7yZDsxCxJ3OfsFvz81MdDpKrhNegKJl2quUM/xUgGuSkJAZhcpIpiZyfytX/527Fzv7CZt
N5wZN/4yIGAZQXFa3FqcSkfcBgnrIG34MS6XYD20hbyQZ0PG6lp8o5D8IXxmLw2B6O8oRnwKSBBd
MOQbmnlWfZMwe1qb5JnOyINrMpYqh/ZFP76xa1RPNfFM6VvvTxyj0RSV+6Cm6bksAnKf0e+ReuDd
DD5PQ5rdleS/HmaF58Dj+j4JewtFcV9YbvCTJwAxMu/dnULGCWtSarOUp2fmkqTh8RcAnpYz4Rg1
0EMA2Lr26GMO5Ksj0zEEUjNJlvfO7OtHRLn1xSw9HbYZcjGkP3k5tAI8qYZQjIWQp6Gzxm2c+QUB
q13xGBi8aHbL125ETYwA/Gy/t3BhfvttMIdpS/4Fk1v7e+3GNQIq7veBMJp97Rm+FyXjpOiE8Zo+
IFbV5Q2+rj2imgNBtBMeoiThNugGtFkT792wKvga8Gc+6Yb/Rq1ZFQMpucPI1LEgnTee+zCoGB51
oOEu6UFHBsSCkOTRinipLiY3kWpGEvcxe4scq0yKILkShJ0HsMquREzmxZa3md/sBX6tvVE164bl
fE7pAFd9q5/nz4a0wRRTum1inwC9I7CQHszQxWQ2n8im96Cg0m6cn0uXx+AprRPqqkXp9sTtujMb
i/s5S3EgwDeiomks01a5yyob7iumUwM3eTrUn3JQW4iaCGcBIRgsnHX+y2zwXqrRTDYsXN7+J3tn
siQ3kl3RX2nTHjQHHHAAC8lMEYgxM3JiTuQGlpwwOub563WQrFazSj1YLSVT96bbqsiMjEAA/u67
99wp7bsTb8ydaJ2tC96VoiPsK+REx3fMEGxROwt8uN7ct3kCbKtpEOgg5pXI5y/VMF8r1LYgnMR9
lbIFiCt1Z5rJiDOcJ2sXRivfu+Z3rLGPhpn+4Qnw6m6ZZBtlFlPARyhIVS8+ec95nII6z99ShSWg
DxXpWDYqHIZ2iLMJG0DrET40301Ff9hmKfO9Mxpf5nJKb1XZNgcyvK8lLplN3/rRlkRkxKISMONc
qqekni/4bLqjX8s1nwhTOTeQnUOhK4DiXKU2dtzNmM1LEDrzcEITlohFYnC3ArZVkNnReMmMKL4y
6UmAAtZkB/wX/NO2+CRXsj7FFbiEN2GZJJifuvC6xOB0Yzd5HniOkT6P7AKuAAl1HwfX+ezGdb2v
C8+4nofuB/arfV3zUgSXJHnA4cQxTH1OW5N0RGp3EN4b2Lxl7JNIBy3E0sXsPHI400s2h/U+H7No
10RE2ZKZchtDvTrsPHYimtNHrfnCNyVYdy+G9oppkoegUydf+jpMzrOu52yraGsDD9QMbzVejQ7r
NYcbhlQebNU6FLJbw7c2gNAEV8CYjT67aN6AcvUKZxGfxy599xBb45RhKAbnaNT3Zs1pWm/ku+/Y
tquluaK3DD+yhD+IOTmZ6xztGd0C27LMysnbjxN+mr0V9a/RnMz9zogN/M46xiR78d590AM+7ugE
H13ci3enNDvNttlrsST5nRHN0vzcSjGdaseX2GIa2rW8p0kYmU36DZfrjVkJgS2b5K/7vSqiEbu2
jCUhMj93x+6A8jJ+KzuIztDlliWfb2AMt+WrWi3gkxlJvLqENsgS8i0iv+Bzt4nPhuWg78j3OdVY
R9bifXqtOq8fA3jI+HyX9wmXVfSSPFXr4FupftpmBncyVG0oicdwHZQX0drnfB2e2ZAzR7fvMzVs
RuZrkM/qKsH6w9idv8/g4/s8DtQ2fmyTqg1stka7lq1GD7oMa8G5T3ITF5L0mqMVGw7rEe1rfles
6TzwywLA58KPePPcOavRnWfCi6uOm43X5lKlSHqDDq0bR80DM4llNMNJIsk8Ymt0vvipjgTPPdOD
6b6otN9JLEQgQ5e5LdZ95bICPWzMbHfpAHLnxEZ/9QJNq1bYxUX7uZgNBWJaedhhWLfRbTH3SWW9
jlFrsAJrFLGbsbCSPpAYmhHQR+Ax1TGaKLZ+yEAvjFuse177UCSq9l9MFzYT492ciD2kPeKXfLsE
UTjVj32Oyld2wPp4qAFitTA2BMXQ1MahKMui4OHfRerimho30GRacb5bq7RoTDGwTW9y7hnNN6gF
I8+d2BjJP+eTc53JEMJoE/rRs4139a3zuPGCEw6bJy/JZx3wUNDjMWzCB9GZxBeX2U2my+gs7TGZ
ysX85snBaw8sAQTJuc40GVY29dzPV8uQljdGx+MPzL2hxnPJtpINgmekmF4ab3g22k5AbU8nMqWi
HrEeF3pmMJZpwmGgq1A3EdnWfRz1KqzcXyE8qweKF/UJk6az7danTdMmmjl2SLbNMGU4MVKI1Cly
WkvKiIio1Z+8RYo7txbZHV5qtgKjz+fa0Pjpshay6k/+GJqEWm37UxhjPUobrk+zF/gm4iIkXsvX
btubvn4dB5XemglA7a3oDIAZIKKGwEPkxJ88T+LNz5U9B1Rvy01buR2+Ck7hL8x6nRE09eS254oF
rYADPvdX9QTmOLLaeo9FobO2qjZD2M1h0/lnGBUFUW01ZI8KomaXWeoCj6XZ16GJXdizbxZr6Hc5
H0AR9Rf2mSO50/QeFOaWnWGVnrVLbQZTLAwLgJQ/5jptSQeVmb+fUaO3o1Tmrq7tCZHLSktQBF7/
Zth0/vy/TvVb+nFtvf3HOtXHsu/iv3zsv739vgpr/VO/SVXOB98m9ugT1PZd0kD/HYC05AfbsdGJ
HODvWEgl3KLfAkamhYqlKMAyTYm331l7In9TqvhDnue7FGEpm0wQ//0zQpVp+4hov7SeuZbFa4Dq
43veGtQkkMk//6URrjA9HJ9T/+w1ibHjBc/g7SyIbqLOl1tOnNiaRh9ZtAF+sZDkjWq5n1XHjTbh
6XQy89LR1yQm+V5CCjH116kXTNsb1qf+dC3nxrsX/UCQ2IodDrEjNzQrbHF0bswiRHse1uyhIFsI
6nqwQGY7znAXpuZ1YUTipXGGNrv4LVHloKw8oKtWyYmBzULXCiqmXJJC+qZLMJx/6smUSqIjxZj0
3VYv6OYVzDBX9CWMkcRNTu2E/d8+GkM2BcvoOtOnkjMvgLmCnnqzPBYYyT2mcqGoD+BjaHZzU8dv
LMAX4yzzpasfpA5tZKk2hSkwmukETHjy/MXYgwOcxdHWOZvRRhe23rZdMyEhDElHmbu/+DkzSD+4
AjfsBD2Ah2QVBdGUsAt28yVgDqN7O2J78zC4w0m5UYqeUwzYABZe3r4Gc+TvUdi+LmTgbyIsDuHk
dkRHcJALK7pbjKi/ozKida/7GJbam123BrePtI0fXD0AAdHuuzXBWS2h224KY5ycWT/j85MNB8pj
yADrHz2QbUEhB+JMy+LaLzmL5YYn71400zPsR9boNqdsyB0pQHEUkanV3HklKhwmJttui3jL1sNM
b6HNwr/mTXU2ogx3agGHQs6zLIK8quAqW7NBxnNsRiHvFZ1fJ4QiTr9L+mKzj3kGkpN9pY/vviox
E0V9M1wizL7W6H4D/PxtFOlxthaJPjhDwQX02zpfOWBEZ7PL8+jUs2nHsFhSHKEgGmJkfSYOQolK
b1hXxIJa/RDXeXfpsvK7APoSmcWJt2S4ocWQIWyQwRRXy0eu2AXTVE3K1evNS+P3QbUSbXCe6pO0
LWO/cIy/tw3rY6SLmCl2cott1YPpalhQgq9jnc4VASrXeJUCl0nPx/MJG8NQ02TR+9BtutYnwxaV
4xO2yba71Krub7O0zBxGJxLwcOw0K7Qys84ewJiaelffh54p7jxAMx7JI+fRL/pw2QBCoX0NLRB/
RBJ1O0hETOBesvdE+So6Bt5Y4nFZzKF/yRc7P+VK3DXA0Y8Q4Ykj9OlIkUZoX+H1mnfgU/pdGtXf
RsMu74hKM1DG4HqVme+amahbSrgPi/HcBgvs8T2gd3O35BDiaS04N5b9tWycwEla1vvFRJoF6f2E
53u4EY0PW2dsuGmYjA6wfZuTAHW+QYYePolJNzfZkPWnacAFUC04cw2L1iyA7x3pi1CxkJWAdKsg
47y0wUy/bLSRPVYWHM/IGeQ9iU+erSbSVdHOoPwGn+KJkdgswXLrKdf6YfSXM7bDs1xXeJ1BjIsV
PdJAOTafHAyiL3hameHqyj1hLSOcUtCvdXYWtWpToBepy5oMLOlTB3lsw12DH+PYFW5L2DZYS6ph
ApveGny1sM0Sb9jFBMf4ZfKOo11P9OXIIm259Dh2Fa+LGikMU6g/grDgHlmbM/DcjP4PxDDiEDLR
wsPpPn0arbGR1wrjNZ7IaeRYHbfjJ5ysxlppbZY16ZIueba6Bmr7COa5L+PV/ljNjB15fYN9EBRN
Tx8Tt5/qtkfLOSPhxBuHlemWPphdUoB9BYuSfuQe4qZ7a1lKeTKLDB962WAWGdYSCdEpjFiNHKdp
h6FAc0MUmO8NFv+sLUMnFZRsCCupftiJZS4H3S3u9Dp4meVuM8ZWFAC7xHfzETBVkewX8G4mcoae
VI/XLXLFJWoqx/mmeQw6Z/J5yAKBU43r375wveF1w4HE5WA1/OsN50ARObihhtbe44hNr/DmTW/h
4ro0RqBtlwdN+1zNnDp49jYDAad206TGS6Fh/m5UlSceMX3HzFyiLDNNynsDFW/K9sbYeuqL6mmL
OCiwV262h6ecjVDSKq9waBuJHMI+7ixr7VxE1NT6VEICSFxK2xv0WBvHbAGdspKys24ym3+0neaB
hkcWqdrDpqvgfpjWrrKkbR8XenpyQuZW2/Y3OPZd+uYzds3usU77EuqTp/2YGwcxJdFQUkMNwGVu
fbIeYGTbVj1G2rSJCmEdVt/N0Zm+aFdnl7RIimhXgUHiDjXnlh4eRzZA0x4LKegm18u9565PQjYR
YVYfplJPr8CZvDezq5vwBSbLsJtd8pwtbY3J4kXBsOBW6FrzqbcxX8vldbKxnbQkLnvR98e4iXB6
uE19rkeQHLimmNsWfZnyodoUnnuWYwbdUCPG10X32lPAvWkyHuLTGtmt2iGAmmVudOe+EINF5Gmc
8WYalvKQcy0i4jXeTlgiPMyZS4XcAMSpc/wXF0dqnJl0L0OMW1TXnihOsJBT+k4fS7O+YPrASM5F
Dfp/IFjQ8A2wKemgsLk8GuYSHVLffeYjvmMNvaut+Cg7AU8sVU9xGdt7HY5vzTRdkaYB+OOa+Pjs
V8w71SGOxzrwSFsHVtrzE+FqZSYCWsKjbwbjzBZogeaHb4lmSLUzaI9yBvueYeycy/p1MfSVqdtX
6aYPXr5c11Ld2f2yUtrYwlvMSd6SPOdlhajpheG5HDoS2xUShePqH5D271ODGyYmPJ58a67SoXc0
NSoHJ9XwNCV5fx4SyvSIkiGFodMB2t7G1rwqW/5GE07ZsiNNj5je9ZEKkz4Y5g6c8tzdWpk7bKRm
nYTdiOVBO73NGsoEnuMfgvMJmEKDADTxvF54AIn69fYDT5tGnnhLQjHf+hFLNY7CJ4xDn4e6uF46
ehyLJPyIZT3ZDpByr0aZnZK0bpgs4zunapZDrizatEb6NXmdbBwIF1Sx/5Dkzd53ozhglv3cdM5b
LOrpGElixasSvuPzyoHttedJZZcYoSHIYmoY2Dp9Fq5J8FFkgCky7tA5gPr7KmxxHmcVWPaGQlUY
cl/8on6wYfFLgVzA6yp2Nu/ZDlWeBabhxCciD7hF2YLBJJ6+iGp+cyWUysJlaWJo19rVi7WTC072
VIc36dIc1aCuFomVPtJuc3ChtF/Ppbv6DwlvY+uihE0PL7FhsZoMqVKJiTdu/TlBpvRUsjXi6Idt
0Sspp/JFWkT8e/5ywq/LFh5/fJVKIEQxgghnkIN2YKTnblPR2iY21kpkhh/4YxhqdPqyDHiBIMrM
9huKAoEGoPxy5jqh+tbhSDu8pUby2lf0QejUvYLWtaBrsP4x2DAncXrhM3oVaxarqYne9g1l1cvQ
01BQ6+jAka7AIQwam5e8cyBQb/PaOBbUWmzqyaOTJl6jdobsdhN7b2xdIjuCPMO9msRwDaeUnr9G
V0dARy0HBvO2bGyWmUuewI0izzzUL20X4ZYSkPv6DsOjWeEUBW1ysQE6Ychis5BmvrOx5PDJwvls
uUQ8RrlsK7phtkVY9/dKQjzJMYAHvZmc836iRw2r4DAsbzb3pKCMZg5QZOx2YZhX3PlybCkz6dcw
U+JsdSx3NYaQAU314JYYlwpvzRxPlAeQFYMOuoud5cWQFrUFObtXz6i2hatApbOH20iHSjTeRbii
9nwZKrn3fLr2WAKeB46NvrU+3KmZM+bwNoRovR29+FoY46e07l8MhpbQw3mL3k23DyeMcAFYreJD
M/C/R+NC+VF8K8qY3Vd77obwWKZQBK3uGM4C7rbh7Bsrk7ia+pk1T4RXp7X2o9F+SREe7bxc1tK7
WwrvTnyddpmv4sBPsqPfFre4+sngR4GAbl9ZmmAz5H3mp2/OBMB5zrHwpT8yIn19zyyEg4wSKyYK
uzu4GnSdVxHM5WBErMsrYbFUxjEbyytK8p48aGuh2310fMzCWcShxgk/wqzlkkAZ3Mxs79Bjlvws
uQJDYrCMCZjCqmTXC2UGQ67CSy41mYOl2UYLx7KQ/h5sF6fFhieNHZv9eqrIZ8jxnm3HcpzADtyS
yKC8s+1v6yl7NNkFBV7kXw04NsD67PiBH4VNAJuegU3pTxd/Gi+VmI8Lq6wS0QfYFp0JPtMxQ/ym
tiHCADfchkt723n8BVnZraVx3G7yGH+ZA71jCIqJ20DbehcioKi4LeNTai8RjcfmNw15clO3xW4h
qVpEHW8iCStXX3xshn7kjFvols/cRWm3EOwWx2/xQCApJBpzmIbo1g6br0Ojdp7ZkxDIv4GIfJw7
ZQUovgTqLCqPTSrUDHu8Zg89nBNXvPDXRtyCViZtFcTUrjHM0EgFIuCrjKoD24NzrKk98LzmIEsI
Sak97vDEBikMdxwcU5BAfHzrKajmjqSvhrz5LLNlvMIJc1tS4bexqSw5+A524gkbmitnDlTOXjfF
m180j17mXlVWvNN1NO2om9X0VNR7FN0nXGtMv7rQGwNcEofZmhal4pbMxc5vLZNhAE+M232vWsjx
S0+IzVUR0tiA7yG5XsySLTrLsG6EEzZ4N1Y3oBG6af9Ak9HQjNs+nlVzKNPI0keUbY5knWrdG1lN
5vCIY5nsaxH3oj3yZSeCayxzLr6OMRBi6hCW+UiADg4z9lZOZzHNWRWpAh/Sm4iHux4U/qFwdLe3
K7vDQ7fk+FrtehXq1CTi8R4ccdKcaqZEsnwUTVf+biqd5ltPHy8mALtS5Ks9e7zLRs5ggYyXjKhZ
LrFFnPVCweE1Zidtfoa58IUKBhJudoLo/DR1YO42Ef+oxXorR9RQD3pdD2gIevr3BlJsYNkj13nY
143+KKeQw6PsptsOSaA+DY4bElCkrGLZ2l5hfURHaPDajcWBc6gzH5zOE3hABfhF+AS4Xzg9kieQ
Pa7dK9hMWfMGio4AW8l+ptmnBDGnA+krDglAphv6QPMo32bz8FhWHYIMiFGwjgCUYBG2aM/iAo9Z
3UcloYgjIo1NUtoZ85CdfyN1IGLgJK4e912HBQjrh8R7g7cJKl0pKpeSbLC9t+zpY1AhWvcRnYQt
BU9WHb33y9nNTVMIK99lo91FAR878bW0j3Ga5702cU5EfeHSWVEz5qsWdvyp04k3Xrkdhd9w92AW
A10wAIURVFhkCvMLAcGbUpP4e1b6yBs1zT9EVlqlsYTMFzZdzaa2HCPbocnh1fZcy9BHhBSaDp3C
pLTH7d1i0zmu09PLBgbgNqPS+o6jNpUyKRzZdu279cKnyWm9z0zsVb6dCzOVu7iKY/aTzJO0vBWd
G6jFnrf+sNCJazZE8FzGFQsmmUl5ZDcRjSEBGwNcsOYD6tu00YOhA1ZMGbuyhZled/ouYWlytKR3
iZ2Wj83k23g2rXnAadtmhz5d0JmHqDzXtrwkUZhRuLMgtiz5WxMS0AC10R2RFpwrVEIRUCvxUo/r
19EgXjpk+LJyXQ37EHQ0kdORu2w8HfyslAfVZ2yoYaxt+nIKyXf2+8zFw0QVxnwcJDvsMKJfo9f1
PciuYlv4ntiZsrUD1r70f7leuitQbLiBooFIXE58XvRREy7+1hhL/2y2S4TNx0mNc+WPXE2Nm9/n
KPDbsBHNUY7tk+0xN0yC9setz8VH0+vA1qLG3xumhvPRUmZ7pYk77ka3yfZ9Vwzn0F6So29hOzZG
/C5wbhD6Sc6a/UMZeddW352HphfBaORQghwwkvSEcqyU03M82N+lFY83XRwByZXJeMkN8xmcxryz
B/iFuaKyDVGYZuUUEGSJILWNqcfk7UOKrJr6QFHHhlhfv/XHAvbLNNbEdGyxRYV4LAqaMaDIe0eL
aWCL18bfJ5kuHnCadPcEl69U37tIGRxgaM+jM26Z652qjPxQyDE6opKSMSRWuY+sKH6kWeVCquir
N4ZQGO3xnGth7Il92wfWwfbX0LHLHeXkyCcO5hh3cPjUwRQhE4SSDd4wnyTJ05MeSK6pwk7uWPQb
mP6j7kT44aWnBOxIdTXDb9Ly/tfw+URf8fhIZbVVq0xcuT7NFmyAt/RvSzbvBs/wmHRtgNmFzV2O
TzvhQ79B/xX3uoZl1GSgImdXGnt4LOPBNl1jh5XgVnOPgdkTYs/PYPtVGSmsvitTsLcmOJuB1Ncw
5y7VEGQifFaRzM5ERdp2F+Ut08gyqa2Tjdw5PF0357rlDjOENDUSmb7tW9RDf4o5FMhqzSHvGgXR
HzHd2MuRc2CL8s7RT9CVaeUxSt8CMAXawMM8K2pPaPFmHJ6Ed3AGdw5M5lt6tDKJZobxHeeCr4Fk
F8+xnFJOp0Z8zzb5QdS9vZ/QwMiYRJ9r9sJXXlbRIIzI/Mmq9bwDIiL2ZRw/h1k0k1Y0bQDoc7mJ
Q5fFJ6OfRmUwnf0IQPwORhq8PSIajxzP5WORj2rHsBg9DUre0/L+Fcs50ZaheNJm9oSFpDiWefE5
o0rlXpLBuiYgN64z9EKS2eqvGFkgcnfhcokFbZRZiMFCA3wP/IzWltVXy5ybVw8DDUgBTVQNkHMf
pJ4zzuHLQnhzSyDYPbMda+6LiQAGjUXZW2FxUy6tzF8xMcuwU762Nt3kZAe2gFtzBJekRDXtvRrM
sk03Hwd5Tht0xEVvYKMf8rxDRBKGA6LFCfe0yH/TueivK4Kq2UidUWiE5R1dNtk2SuL9hCygbbN5
jppWBwuO+U2GLxKQf9tyBylIUBQxByYA4lgeRoyvCpI5fkS8aqbahR3H1hFj26m1zZ3jDrd5NLX3
ZuNfDxXo/lUyY0DNXhCSoiunGTOWmp38CKWDtX5ZJ1trGh4IwZ8LHqSBw9HjyPomDmqr0TvVL9jj
hfiRR5TM0iT61MzLpfKSE7D57xLiLwQeGMA0NwFKwJ+wmRUU/7Lu9UGlnrqpu/mupTWz2kaZpNpz
UI+EdbuTDR3pruzrPOAEhwPIx8m28Z2eeuBilCeaHnBNWSmNzvOFsgX3lDt8+ek2U6+jx6Q5i9S6
ig193Rjc/+iV6a7DIcNMVoIJCBUhOjzQb9m8isiumuSxq43lOmfje2cAptpiUIPxZRrmpa0J/mCa
S0/AD0hGZp7y7r0I7RSyzPjMF69bQ2Tj+jV+rarxTpTFM1fDU9xiOPVm90sqXT9ge4rxqpEcaxui
O32k3wDAGQ9L3+gbTkyBx52HN4G7P2BqIuVjFR47Hss7M6RSyLDxFtF5qb90c/yMK/s7TQaS0/r8
ImQGW1yZ0gIoo6Zj7LWEYTxy524WPjUOhk6soMeE9/sA9V2d8FOTP6x9EuxL24PBiYdv2Iw7+jaR
aCZe6cVK4gU1cSIaVDDacP+kSTPBF37vLml04Fg30RNJC71aImAqTnKq+FYfnbgo+q0mQHngKOGe
+PrIrZlYznGxVH1dyOyNjHV0EoVXPxkdrYRhPAcVxV/HVDHVL21RHSYCtsFia3s/um5GyEtJbm/o
ximNWps1B7krsW9RjJqURFuMK3dK2T3QF96Xj63XP2nLznaek3kXPEvpxYkx441tcsaMJTmH0Tvs
pf1XuwdolKZYdNqpn86o3MjIbargdWTRlUX9D17It4a6Otgb/vWYINf7YpevSAhZdBvWe3SG+wlZ
1Hl0rsIQqRXEgLvwjTF7PAOh41zA6cOkwhy9qZM02/3/PvznPtwU7If/8T78+JZ0v0MBv//7Pzfh
hmt+UCzCLVIZtgJj+9fMhuHaH2CAu3zZXCVcrLB/QwFb4oNg0UpgQ7xvp82/lfusoE1Luo7v2eba
yGP/qW4ffsQva3DHwWnl2y7Kn+d4SihrDXT8sgZfvIYiAC92aaIbRlZgZVIekszzTwDh7RAHh1/C
w7IiBOxRzIfBq/0s+OWtuvvJHP5L0es7EEJdC3v4774E23RsXo0vJPGUX1+CxXG3bGrclxHgkH1T
S0neojB3Vhbe/vOf9Pud/89fVgEwZXizHHIwK3L0l1/WqRsj1HAMdqQQ60BUixNAA9b/4vf5n28p
b6qDrcAxHUktEyaGX38KRQGitHqavPlCitumnAVtRWUZEccQnbD3ls67Y10Xxg1uUeeF2h0r2f/z
X/QPMRzeR3bnKKIKBwbmK5er59eX4LtF7VKnYa97/JbFR6su+Rz6cJlafZiUgyQjQuP4z3+o5a+e
iV+Y0vxYteJfLdfj+sdZ8YeLCThrWOeicXaiqFJUlTiJ1wdFLrstnkkmfH8ym+jUNZxJtrFfM2eG
wiEa6VcZdZ2dYT9VVEzPeGdxYhcVKHPSkap+o50bEHpeRhGdbRQRXdXmwoBR0TTNGW6BZLce4dHO
Ws9PfYbXgimHV2p2h8aL7UeB4DYdEnQ6mIlumtjf0ril3xJUSDHuQ7jyT7FM0lc+rPTBpRL3CzTr
bNjPwvS7o04ZHnEw+eohYlz+zDbPUfedE+f6yc6mXHIOwIJ09HpDfQJcFdo3Mvfj/imzZ9CTJb1F
e6/IsHqaauEAK+h8eUEET4qdOdl+RT98zhJduQWF4oRxnha19OYB3Iht87WL/RzTN/3TtAOH/Zuq
UxNpyoGwqPQor0qshOh9k6+G7WKzm9zWYgC4ZZuDe/H6pZ05ZPG2b9w0DjHvpiSANvi7GcUojaYO
tWAyIjpMq1AdDJTt0ULXdVbFwXQkHt6VVXQqmsVjLNKaRThDut4nnssK1O5nHC952Ds3XpxMjxE7
exb6WDN9gEGLd+2OGvN9YybeV40jj6W35zR6i9ZHBTEJiYNIshAPpFqALii+KP1hzKvvBim3j4RJ
4dsxAo4+JRCathU/QQuHPgqUibdzuKPf80uZ4lTd5GkJaIfanZiVI21GX8MuJHRDVeKRHf/g7jjB
Jcy51H74rfJfQbfG38cmITMkWfm8n5vla468fqAWBL3WNrwrnc3ucJUavv2J/XR+Z2FPrjYJoKlz
0cNW2biTtC7T5BMfWMBv3wMncBugSpOivmqKrH2UlYkOSsttOfXS17EdC2HTKomsdTOZcU9qXU+F
ibG7TyiXp0v2ucqG+L7KMzpcE5tO8GMUrhsQrPjQZFNUlmc98KZRhsEyVp2xVHACrJYaYORkp+Fy
7WcTK03kaVZFLkjwbQxHG+m9zZZDOxE42Vqz5yD9h4WETMdqdwmAU6jyaI9kRGy4CcBhcJVXVBrT
NQ0vubM3tV+mXyu3ZIWAkVbAHHeGjuOtVoa8TVHZQvQY0l8AudryJsXqOm0THS4PmCXLT163WIQl
yoSvaW2E92zgvNsY5KramHARn+re5RpPR7P97pZececngvmdIRMYZWJ20Q42xorzSnTa7jFsO8+2
IfTnxpqKHz6MeW/j01ryGXZK+MWMkMa5uZhraGIsVE1la6bFsbKVE96izq5LISBKcivcCDBpCm0M
RKJj0vgkBGTbTVNmfE9Ml5O3GiCrBdZQmC+hDmW2NYse0S3SVMRQ6VBYN6JLUbCV15l9gH5IV4mq
DdwAsQW3fiNNx7T2iSgrRMcRuPZ2SPyFSLfC2zsAyXtDDKHKxIoZu/eF7gmw+NIAkl8OFiGTPvUa
C9VXIlmRNZ/NzVK0dKGh5eTRrYQy1zIq6cELlFeN+gDChSCbQXUEDJC4NvxtniQjLUzRUAI8NGs0
XWQ8vEtz2GCPVAOowqlvDDeAilCxr50qfrMOrQDXt0+h0A7TOUF79E8Rn+0wyZxtNaayoAzMK968
yNZ3C1cvk0QdW1TpNuVyq2ajoD/SG8Kvfl+l9vrj+085RLHH2nBQMksLn+hmctxVMxfWmCKSVCZZ
CFs0MIGLWTIRN4Tog7EtnEddEl07FqXEn1wolnjnsWcvuJ2yRj3hXcVTh/GEqHoI1sb8F081c+WM
//pQ45EGVETxsMCTiJPxD8cTU4Gd7Qzo23k/GtHWbmlU+GLHA9alaWE/dMVjmHBfnWrRBpMp2hUu
a7FnqrkR9P/ibLGeHX7/Yta2BnRmFC8WeuZ6wvnlBOOV3A97+lZ2Rt0793l7X0KjPqerZmBDIf3p
b6VpM/pe/p2T2d/7aRKDpkfmFuqVtZ50fvlpOjQiw0wxYxXj/Fm3hX0ZLb0E42iQoM3D9OZfHCD+
eH5QyOqu5MRk4QH1bP8PJ6emKRYye4w9wxL197i3kLZxT7q4Mht/ARhHiqbZxmZfrwG0PEyerM4z
wqAb+BruOh/MeVDbqloJHq19oQa8Zb0c4WXY8oAovjeDNOeD9COIWWPlrGtEz+ko/gsjowpcTFDD
vuDB7G7ef7G1h/Rvb2T73rD5FTrxWu7Q/eH//sf/zTw7fP5fPuPgrXv7y3diDN1M4+n3f/838l9/
eXwbk/zXQPv7n/nNJWxTGuCvgweSv+NA6fnrcCTlB1PxH6LuNL79LFD5zSX8s6GAk5dwJUhrafGN
ZMHYxf/+b5b5gb9HsM3zTMy9LuPMn+g9XYesX75triU5y1gYMxhKHP5G9w/nWQ4rmeUthBVzf2jh
BfHvIN7zpW9+hJWMa070sd/Qxs2XpOPI5US4gKIN4QAFzhuYSgZqRDeO8/Dnr6f/bW0VOK4ZiWDk
0R8LOpl9Pp/1P56o//PL/D359ar5u3/+51W03pd+wyC4Hzxp+S5js2W5whFcGn/1loufFxRjMxea
KRzG0N+uGv+DpCrXFdx3fCU9Gif+1FXz+3nWlRjVTFOstndG6nW4/v1dc4ocfAhV95l0aqVYYuSq
brYAnQTewimDoEB2ThXVaSwM7xHopI3jDQNp4z3QRBhRviWbIa+az7QoNzy1xyRr3KDJXeqbg1rE
tvv1//7V5Ih/et/5z6J7a752yde3Xy+h9z/085IxPT6Vn9eM8f6/f7tKDCU+OFykPrcihbxCbcN/
XyY4fD4Ih+cvdwTLdXhE/akMwqr0/O7+ouj9JRgFmwPZGWXI++OYXuHFsqrUW1k1/Zy3jaXPWWai
4P0XR+e1HDeuRdEvQhUJ5ld1bmXJsmS/sOyxTTAnECDx9Xf1fZmqmRpboUnghL3X9gkgDKZcknU3
468mpxId+78Bwpn2XnL0hPDXxMhicbzr26llmZ+TuRjKQ4/hD7VSoIqB261JswXTMrnBLsyfvBKR
IgmTRa7QITAd1cFpaowL1/cZA0QlDo6qYjVXsgY6YlEK/KDsdsDYbekdGkgcjJMVOnzGKOivjwNm
BfDQGQvpM2EJ2/THm7VpD1tL+O1/OjQp5I1Cb+2hMm4aDqD/J3ka6AvbHveYLsDbxAtpkvhIEQ4M
5y0K2T9DhGTlAWMYsDPm2VWxPWENxX7lCMaDiXhhxvoJCC/z07lskKHe4mDH/r95DVr96dibvvHZ
gdK1zZKw6fWtVGhm+sx+1jOMLz8tin2oLB2HoZ0nOioRw/CamWj44CugysjG4WkVCkrHVAWqZe+W
0x5FebJdZ2BZWCgzXB0AF7T5A7tu1Pdbq+KX2eW0BRi6emD+oRPlCelqar501owXoAMoxOc4/FXr
CYdSiSNd3vC08U60IFlPK+Uxbmbf/04VMlHfJKGHhXViv0ZIbFEx018x0O86r7FqVxti2nNrQjRO
auo/bcvYWi8bsMLctUyes2WNdgKF3HzEKZIz0u67Y94TkQuaF9PsuYpm7U6rgCoj31kCjvX32TlR
/ZuhzoE7xTLKJ0OsdPIsGrXejh6RjLsp4KC+xCVsYj5pWMP3U4qg6Le3hO2JLgi5F/xlqLhQCIwM
Ie4hdHsHWd9AE1YbwDOFJWWPiVE8gycv95huaKW2hM3XRuC2ymz94jaEdHfID9ufKUEURyZkVbjz
CxwNLmTVu2NXBeJsRVDN2nOdIGWyomJVvgWXlYziT3xnfbdzLOQgD3NmfrTpbF84/JkoRAOMAYdF
ZYHpPen1X+cPgz5EQW8N6AiIkE72dgZ0Qt4zIRpyG/FwBLib1aFT83aeyZVJIT2u7a4BWuI/+FMr
DoowGTIk2obxesz97913NX/FfTklKJKAJxS3yBA1Z5h1a0E22XBokXB2YD9N/z3u2878IpM5OBK/
4s65haJ3XYRiF9ZJm8u/vMGQx7s1v8LPnMUDNvhwPpO6axDCYgMiGFFW03f0zrF6WRXCEmQzwWFO
UHIy0sASNA6h+WvJWvnMXNmeZaTFl1mWOt/J3HHREL/ZPGrCDN+zgSlFDh/P3+cZIb498iAezkXi
V09YBD8jKQ355BUr8J1ccvRhBSvp9U6MScTi0oakpmfYOsd9kndo7FxR9QQelXOANs6lZ2ftcDDr
TRycL4hRH0PaP0zD3kKGgo7wc/4XB8H02QRVM9zD90qRuAosUcdNJMhIFnKDFUZD5c72htTYEWQn
84c1LJtH8Mflmw/Z+XNEo/GhN2k/t3rL9vTJDM04JAo0yLKOUZgRxFbtNszg7aFDfHTwa49YHLOG
Jyw7xYtpEumfimWOcRGkBY53MRBvslQifcA8Vj0y84/Bv1bZ9DibzBAuAMUDXAXCHr1PlKlZFrZo
L+NqIxwDlou5m/J4PfYLszncC+m4D9u0609GBiOmXETmyIEdk4N0oRPu8qZ4SrGEEkjVh/KoGVfK
n1PI8psIlvHGge85O3ZmFhDyjEMTjQQd6C96//imI8RLG3EromA0VfJoRxN9z1OObzgpzszEdW7o
yNZRzgB8fZQ7+MTW6Iec+urFDQWOHxSfRFpGjEiw7jbIKR9EvrYEAW3zQzXl63ufZChtZuBhe6+J
fJxFKnxeepf/LhhcdhTDrU7rPbtNGBgbGtm448AFFouomUkAfMBc4lnboCJzlZXrUiBW449/n9ug
ZD62Zd74MsacMXdMIqA3WitBEdEgV3CkO2g3MwFOPx2+32HH18Az5MHUyY6wGcZzp9Zh73cFnx+6
C7VPIyPCDvi5CDJCpc20boirkvIt1qtAoTx0NTbZDoI7kBXYLnlP7zkQNvUaRwMYnywgF8t4+Nv7
lK0rwvoofAUIwVEOgrj4kQBz/IAOLYHYdhgJ/864e78UBxNjKLneghSa5gTChulWnaXtceb9BPSe
KoSPkeYpuasQEj4PEVaaQ75W6rFYcB9wxRmbQUZM9LBHI9YF2MXQFp3nPtHIL8pJIaPUhJH+HuP5
9iU0wVV3sq6QsNTT4ONyIiMd9QwyQQh8RNSwHO8ihdyS5Sb3+xyFM270Cl9em31jbsgEDH4W07AJ
ZRqCHTwvO1B2oKL51qa8PdnA6901SSL7nJZM7fbwYyG+sF24qfUXDnmKXK1APHdeazn6bkMsX+kA
YTl6iEVzRkhE0LBmw7FdCOmtev8Y1r65pvO8Sn5XIi4uxeIhJiDPufV+256EpnHftdzQ4GpVvh25
5P2XFRUOhuW5SOwzRdPG+Vc1J+s0v62iKSl6qiiI2PSyaD6pftkwZ/htJnp27pV/DgiFR/4MIhfC
KzdhtysxbTUfGQjk9cA4b5l32uYVPk+WGMSiBPWTsC2WwN3AVJcfqoMUNTEc6y4+jiMGjAm/hBN3
rr0Ipsbtzsd9fOBS4mPKmgKmE+FROLhrqRAXjnGe6csQOV+iyVjD/zq2G8W5SLLpthHetHlb6tY2
j56X1S9dxrl3F8huWM+dF/RMOFBZv0o1DNEuWjKObp9U3090lBr7TMhV+5Hj0fzGvotvDXRR9uFN
jqc3aZruTUEh/YkuSvyoYOUPj7kh5uOZKGnAXWhFLCTtCoyhdgSXHKSU5mW0ruU2rm2QoOSrk/IT
Qk3xuy3zMN7leunQCdV5ET7gNwR7mzqB/cVME+BSUtEgomKYCP7wN2WopNaye0v7aFxPa1JQlkjE
ml840TzP3NUeqIX94NmuQUvvuZWkq2C7aOFFBKbMDjiGioIgviMIGsybyFzFBJJr7uewJIAVJ0DN
4mgJvm9JDdAFUp42Xe27k5P948py+9qwdhHyZFaN0M4fwUeQp8VockJs8WrAMEanWfnD+rGRbD4c
5shlPL4gNTGkBkXckByEbIWPWBPOBYqAbUMXvTqgk7/WeCD6DUUG2o166SeS+Ngp8f2JpUa1YsGL
kAdNrhUPfsIZXoahQbmsmIZQ6FbJcJ0IHuoOdZtm/f3kjQFUHaw7LobOi6kfK9AgLbb3KrbfNmxI
f+YE3couWRuxn+fZiF3TkQG0S5E+UYNbnb4bqYV/7dawLve1BwXmaDoMvTtfsoZ+2lxObdLMCh5M
hjrrsW8gbVDsmnx+1H7Y/1qw7lCE8OOr3ebL4jdY6EK/RB0J51dNWNxpa3T+NvH0EOYagRn6NSIe
dcWeaNTuAGPfG98YirrxtWHHxSFJWI3wd0ayVo5RJQXRx+jsfCPETOp+jook3ZkYVANDO7RgyFVa
fGwqSe3vvANGfV0zGWA6HcnpQjJpsg8N+VQcjd/Jh4iaC3Y0AlzEKE6ga/OtIYIVfWU87qy2yE1i
riQiBYoIgQaMAzJlUAiuV5JHLMFM0QAoP8lbHDNg/9ybXmcUiZ1w6WXsfA+zQohd7eY1gmnBCuYm
DqpM9JA3lR/xWKAIPhIiMvwrmxosjt3i6Bukndi/yzDuPVXLEpQ/YihnMGzDjmDbNBqUfKkH7MfH
ImX9dk06mf5uCa4FRBJhfEpI7GEdM+kBf0mPDXsXikr9DLrOinus43jI6mJK5pcUM+XfiR4R7T6W
rMdxpVG4JKNOlnsPy/SvFWIXbqMpfm2xKZTHrmeojczdlo/0newP+Ns1IuZZ8lpA8inKS+PKLHyQ
NoV6vlUtnp9l7sUf5OtLcE2Xwqt/h+SEmD9ekcP2r4aJfQDpLpaS08bt762yG9g009ybKSivMURr
KrWi+J3U0Tje6bmNPoM11eGh8tiFicTFhr+lb19jUybf+Zk9slYGzoO7csjI4hja2YCGb2tkdWPe
6w8GwRIrRASl6cCpVC67Qkxt8OhnIgIaXK7N+N3ijiq/kdFg1D5maFW/rd7WTlcCzEv2oH1B07fr
gOI1F6RHnvdoyUBbDgOmFGjOOat8MkAC9RVU/VycQqAY38LOed5h8IVFJzGllXmSKJV+LpJf8sEY
JXVFzKbbipNDe7TuRZ9U61/r6SH6WONazieohP4tCNmc2GcWb4tLvO9+msqP1sTLpcWnPXwPUYTt
Yc/qHwH3U/paMS9f7kwaWZ7pOPX2S1U7Kmr/hsAEXFii7rckQVyKJBgFvsMh3CFTaZ/XuKjPydSl
rMQFtK9QJSe4t/mjvyIa8vLa/85+rf1/6m8E6qwbWWpgamHeaSjh9njusuUObkv0grfdJ++hdIEm
MDoMHLkHJeSrGpU/UcA1VPRbrnFGdjFxNNShbGiXuOnP3rhtD3CM0PR2XRtBhYoI2jlSPpeY0NMp
TnY5M98R9dPAG91lUd98Kp6F7nGIfHoK3PcI5LPWUVykcQRMicTUDZ0luEe9WLbhDOqqU97N66UV
aY0lW9Id50X7vnpd7j1VK9g8iGnxMzjy8RE/dkcHsSKZFO0G5CROvDb/laLhRtLeFfNzH1t/pwh5
7q5RH65PaLrX5UePgfUaQRSDQLYl6j5NZ3O/NLP745CAJgeNjfmpKUJzWrNiIMkS3M68S1FIpHt4
ie6tk9Cj8S6WGezMbNXvbHBhOUlAJ1DEOoIKd1qp+Y+LsDfkQWLi60xiQrgbMCFAhGDN+xEj0Xm/
8blZB9K+3BmBThpbmPHzwxJ2269IbP67sKH/vdzYYhWTE+4AI0Cf+lTCWsBObSltR0lRJiv3RA4E
n6hL4XkSRTGDf9QxvPuYtCg+kdguqPzXygBQUxZLip+eMsIps33Crgxp9DanF63W4JCRbbM+LHKJ
8l05hZCHUjAMhA2sGPsjWmZLbcTaxhtmUJqzykX9hTqdD85LGYlic6f2f/VHqtgXuuo0/0tsXPFV
2Iimc+UpvSKC6d+SIJLfmMoSqEEZqLvn3i9umZhrk8mD1J53dW3gTUCO2+G/224t+dLCxDHY7zQO
yQVr2P/knXys6VrXNy606OcYVB5pcCYo71APtF9d1qfbdfIn9HRllL2mMpy63VJP9Xvq5Bgf6g0H
yxk6ElxZV9rlHikINJrC9nF4yZOu/3JhErGun8r8pXDLmtyVzUzDk3GPUCBz4Z9dZkBiZbxbh9ki
H7mvVaLNBf43O9pKCvMrWqPgMYixPOF4D57C0pr/HASv5tQzU4LDnxVwAE3xWQwQ1HAEWhjqcLlW
koH86EyUFB63Zt2i99bitSsT1LckpQCQeKIiTo5c95l/6mOoJ5yroO5LVt8FhWm4Tq8esN0R1cAk
SowxN0iHr4WNwBhBjedqHuNouSjijZ7VwjRhiUEEvZd+huyfJyxAbqyh+ZoylSzzoiS5+t2WvgeI
fA68LNVJRkV9CYskf41Emr54AUCz/dovbYw1l8hFHfnZlYUv+kXw2/1x3fr6A3d6e8bqwurbFTS9
x8Wi0eVaTsafbZ42/ncdJ1beDzNTYM6KkADRAs3CZeGkaskguo0jdgP2Ar7UlOElo4p4V5WDK4Cb
tidta2nca65V9VMgouQ7YtzwOOUNzX8GCA+/vM7wuHixMGdBTgi/LpuKHwG3YH9BoGzRTrh433TL
QP6pnOjWhZium9Kt/ShCa9+6RjQQ1JlHUkJkfX4lATOROwaL/qOqchPhv+0HEPih33TTR6KbAZOM
A1b5ryfj/SXletrw2m7MxeKOQZ1tg+4J9KEyn5jliWIalA1xAXikvk5Rg1hq79rYTgdyqpr5KakC
cFqABprHQUdt9xGoMkQ3HhCpfZPbDDEeZ1T/+ORKETP9lfEEoo1kOjZgqToOk9euRxXOt0AwInFl
9upmMiDuRM6K5AUBhAYbvuXkENV0u1AZievZyhi/GTkFwR3AG/T+JCJ1RDZDKHuI2yHFP20R4QbM
K/9UzFtq+BM0wke7OPzn+EGyB6r94RzLgtDQknn1My/19tHmuX0DcMhIgANGhTTnuOJKT23N0R/6
8LR1qMIYytXYPnJBnCCL5fBrTeL6oS6X23EYzwDg/I1H5WAzVadnhNQLzAsmUiteRV66PZaA5gtX
FckORqT6BWOy/lANlt5d5tKwvqQYi7PdiGriW6sMaFlCjEy2nxyBYPtpamPzUCqEu4PxvJ/NXJfE
M3Y4x8/bvBn7sfnp8tMMKWiuHiZxqwJcsSFReJQYwXZFZRIxWRrt8qE2zeEJ1MvbDsB+U6TVIdnb
fT5n24lztetf81pkBEttKqlfwyZjEEcWIqf4mo3prwq/NXK9QpdEpCXNgOd9sKc2HrqfRBAXDyJu
t31Feu8BjDMpD7HKmDSZ2AZ3DEOic6mQO+02puI3MERS/1lGIvgYqym4rjDc0kCLh27R69l0S3SB
nhE9mz7zftaTNQ/8XMOzCqQ4G+Wi+6rvZHLqlC+WE0qS6G+X4qnAD6I3KKDxcNqCvPiLPSb8qEfX
qcdu7VcSU24WiQoM0WuB3fqca93RZWfTfCX07uZckIKkQY9oufauny0ZJ50omSwEjYTDMq0q/Q/S
Ufh7rAXOawa1lzFOqLrLrQTkW2/EkIwhSkNcRkZXR5R8/U/JWJ7XCFvD65QT8Iwcy/XhtQxACdzh
YCMpOeswk+1bXc1nnRpUp1m6QXCQKnPBEZWdbE5NaADF5lrOwb4BCUIV0PdgNtkMKlyKWxB/dqjK
wx3JlZYhIE6mBwL0xuQvI0eiB3JATHjkwUGYY1svDKEnzjWsEjY72ZXiNxDr8FSMTRTeMZgt7HEE
ZMVgQQR4JWjaiRgDCckrt8TFa12vw/Q6CEGPHZPjjnVziLGqFFoyfU9l89Jvy/KVw5X4Vo4qLklq
V+wlosmmxMH6m1xeQrVU+9RQAq47N4Qts7ZGleWLIXL7NVJcH0/h0EIDneZNef9UKPMvFy1xf42T
Kn0E3ShfGLjzOQStOBP4jFVd+kGs4JSG8hqVQOd+JKpJfy1R0jzmTZ8coroevzJUjGAas5R61QmT
nv2gtZCcKUPbo7G3KaY3W9udOW2ge9YzeCIf9Oh2N2tVP8cuxQ23qq27ijFtw7syHtJfAe+4f2iI
MOfSwXi9L4e8PkYhSwD2TphrBjJ1E5RdHZZTWFnxelfXdcpVgy0z3fUwHEBE8b+v7zop6lMr0+gK
XnP+5dzGGxzWwYLQOhbpPlMiOEeZyADvxaIExpz3LardZf6pYIr2BF8ANi2OZpbIL2vyZi9AuG4R
RXbajkMaiL9LsDFcMR2nqSsnRjQ03QtecXyNPeb6cPuN1yB9KL1ZMPoVw/rsmyb8r5BLf3ajwB08
BSuRsE2bH3Mj8gdkiRAlEnY56jRXI4ANh/ezOkTDQihEsw3Vm7N4Kw4G96A8jpPH0MA1a4UBz2s+
JgLtbjbv7J9Xae+t6KP+sykcgYeVyYbPUvuGCVYr2hrxWRu9zqkgPp2RpfdvCuMNSpUO+mtgJFV4
3G165Uhswv6MWwQxIm0PadvZxhwOQHsGo4DI3OIlGRRRGM2Wzeu9IttKXSht9HOQCZl+62QQjC+R
P2j07fyn+OWGnjsx/AjSE/rbkUa/j+y9DiOQIkVKVskpJaUJ5zfcojs02120n9jCgHXTBKWedIqm
jpM4Z/tFLFZ09ED8Bz9Uto7JAdoMZtgKouGw730R4I1s/MrfM//UCyHc3IH3U+m1jpihbG5w9Koc
KGYIkwK5FRXzfzna2/KpmQxpCOFAbMie7jglzKDjQeTcq9VnFhJsfo+4c3kPhsoQRtCIeE97SQ9W
hgJ0CDdKuIO4WL2rWlli5ETtUwJXqdnH6A0OdIgaaFvEhM7t07aPmFCLoIrwJKP0gji3xhvK6kiQ
cg2tomHWu4uhx58sb/+7gwoJJZKvb+42003TLkEyx5NMjGAGFx2ZnxqTL/7sQjh0MFxuFr0Tq6bl
l5NafnrZvH3DmMvWCn+wxFAWFBrr/xC4kIIJhua1AqDTfAdvacVDmnRqfI3CgiUo/FEZs7eL+2+i
HuLXeOpNd62rkFgU52DCbWbEPEpJ2Q+v+GVFch5yOQu8cYO5qSuGZPmRz7nsf4bF7Nq/jmivjYMI
M88+9Muqw3Y41M1rkNkUYjLK0pKrv9b2z9RlA5rrfAnTA4HsOHUw/HQsN4EwiR16e/SPN/LeI1WL
/TXoIEvOPb9OOHKJfcxBequnDYgGvEqWDvTT6sbvC2a8Dymxwc2PeB7jX1JvtGoo5wksFvn0m2Ru
TbhctQzzLWWhJt9nYmheXOjKg+tSyaXcRbFk5dFJgmtIt0oem7hbgdNtS4QVAQHlM9sHjzi9gRnJ
N26bZGLmE5O/xzd5S2ZgxrF8IETI3dUzfXsCkrfGMNeHjK1lJSNwRYHTg3mUsoyzi8+8EWFuPd8m
7UxBPspa8pQ6ZJ//VgJ45BXLdq+ufKjhPasHHyJgO4llP9faEZII6MD/tsamX6+2H8fb1YxqOGdR
z9T0/+P323cKwiTGSnxcrV2wQPUtTrTM374GhNrNPUFQs7o2nBbmso6l9S94TdQFNe4Ws7xjahGk
ra1/M2oXB/DhckV2PcgQz3VfP7oI9AK90mBR8WqCp4KZzn5ihHsvmgxPatyIXVor3uo0iQwJpmMI
ewOWcUnp2ePYomPIhzGZv8EP2NLD0hB3/jgJ3zYXPxbrLlqNf7CN792zoB0+UQonvL2r2TLMrfXo
P0KR8N9q/CRm39NNUAxvWwQfTa3z3ptCbJDe2jUfGqOmB3Kjz6N9w66o5rKJiq+1r8d76nHWaGs4
VVtDzRs3HzLd3C9vgb1UIX9OvnPvkZmXsa9oy4cVl7Tzz1Q4nsW+HjKZ/iqaVpXHFiZT/Oxotujz
k7nfjlU/LeU7jWsCji6h/jvnBRMe6GFZa9zPeXZBhFWvbIfyoVjWdjlQTFRZfJhzRVP30C4ytdUh
nAYj5qPzwQdnp6qPs/xHkgBX2EMHmHX4e52IMr6jamEio5l9mldwEtng9sUytwVZ9T3uamaXenDX
cPLDmdO/CKPlXiGnTvtDX4C56y6KN9N+1VFZyJe+N0n5FZc5ubQY+uhIcSBMFeF1vZOeeJKSRpuY
g9GAJO4jXMEt1jjv5HwPViMJF332Q85L1uNHLGmlyt0mvcHeIPQzghaS4InIzBlTH2144xL11TrN
7yPrmJp1b81GCLZKfRNdk8/EBP/aq0HU666PolBvxH/bHlIzRLFSqL2E95ORasGIWt3AWb49E6dN
mfdEbFXS/+54aij1t9X1h5ISQVMZJ5LJEo9LGNmHJqdaYKTC6ow+gYn2+NKuRAW/mFpVYJvGsckL
oglQ6ST7NfRCA2EPcwGAIuq+ODkLWlnsC5vXLPWpgFBNpUyuB0O5tN00aDMG2MSchqYu72vZj+qZ
k0NTVLPoZTnY6ppMc/Rsc2+jHb9GFLiIiMdekmpnm3k4Iti3PciEBqk5WMNSm+RvHyZT8uGnhBg/
0M2OLWBpcpb3WATQzJcMtN39iEuG69HLU1/z/jFt/t6LqiWEHbhfd2D3z+HWRShJLhh8/fqJsVqw
HjM9WdI6VarzU9/kWfZ3QsPTguNe6Kj7c5bFfbAPt2jLop1ao5s6qC8UXf6BVZZNrvFatxG0FVCQ
7LFKWWQUEgrS80Y/11RVcCaLXs33yMk0mbgxnTGgDOQk5Z+pYlN2q9i7GSwT7oRWRvCRSKq1aP2G
wnfvmTcF0QllDat5KiVN4jB5iRtxnhuKk+muAIofdaC9EL/s+qSrzE6noV5uKWiqOqgcNVdyYZeh
+3MCr3YD4tJ7AZ7/xpB4NxU10ynI2lt68qYynvITZ4MF6jJ5vER7TFAsh5t6E/YvC5lmKo4BNqYC
D72IpguxR978am25ev+qNBdMunkrht9jIViz/IvKUbMPDjsoXNAu48FluyKQZU9aajJ4BTeRF3GD
CsKrxSSAr4wzaQc2IOAOsXU/HQVJ6JYBMYNhVnRM+e6GYmsW/FMR37GSk1qvJt1iIi9mQpx3q/Pr
7CULso5rlAQeEQ27GUNC/47hrc/+CdJKNvB7g9c/NGVLhRrlGhySxj8sSS9oPVZfMcMt/76oZyFZ
rEZT8m9ukw1OXel17UEyap7rfe2ga9+NzVovjwbx+DdP0jED6/ez5ne1ero/bhr5ONxzpvANo6U7
VDeF31/cii7h2xLoNscPo0RUAT4chTyakbXBYUmILjgRPoEfDqnYUnz1DUXQJVRiFT9vG4P4MnNh
Jz84HgcNOrgZ6u+5SG6EYqCcEBvb2S/MLm2Gwt1n7Trjtpad7IfjUnLWcVss5HXcmolUHlNXlEMP
0TRV7pjNhRfum6nZBFelU+uvNJ4L+YOsiyl6YC5F8XyXeVwB700Y3yAYNA9iPfn+MDvSJB0AxIYT
K2GtzI4wy9ipesh/GlLOF28ASYZHjEhD0XmE0xwT5xcNNA7K3uzKQKfXF0d97L5IdyF8DivQIjyk
VdOY7QezDesF2Y4cH80SRuk//rnRaHkhiXNPiCc5Fi7MR2jOoDZU9tDKjSeS1idPyTKuyFE+ktey
5ke0inXz5gFM3rVLR5fAmSjwZNFSrYauImgsRnMozK546lhmZZ9x148b6PHYbPPVJkXQXmeEDPlJ
+pzVL2vMv5wTD68uOBpQSaDmSJdPqbEyhZ7gRY9cmDsXTsXEZGeTU36JbdG3xwZEeftO7mcXvHF+
ILE4sXV37VtVt6rZEwOgOc5nsKzbQyFS41F7m7IlOB1m8fI9bLTo/5pWecXfeBiX+o0TuWcvNYRz
vp84ayQ8AT2GR+aWtf5OC5YWZ8wTJvuVTDmlyrGWDKieecjt+OHWIWuOYKTDaX1blNIEbvtW6wMl
Jts0bHilfwv/SLb2C/geO9Wtr7bCXd0ylNERlFjt/wuTlXwqTIzpK/GCnHdsXJ6TwkhwFLKK+Caf
qw1aNCnQqw8G/gKRalmPsdbe1B2YCY7mlxl8jeKMGmbJeZ4WfwBfFG0EJt4zC1FmRNBFeMnz5lI+
J6AAKe/vf+R+OGNg+fRr85/ME5pCZlFlj+URTMPUBw9+WkekaxFqMezKcVymnYRUae/8JYnFoQZt
xGZKkgspwEO3oX4LVeMGebK3Zf27rHu4P2rhJkWZQ0qThKyUTV31IzbghYdDWlrEm3eoNowD+uux
9VnxwLHWfywifwmf6KJIbEc5g4zjpUfm5yMCQclVnxGjkCfacocXX7mUm60Pg263ggW/mQn+yoxJ
UmKFw4UvmqGve63MorCmlNJj4xIjtFtJIfmIQh8X2OTm4I+yavpBEk342goV27tACf2wjAPxURG5
G9CBJo+YNkGCBvrdFgn8gkaCGIxTjhncHaa0DWi1W8aA+hB7k9dDdcR++JbLYCKKLtd1+1cbZn/P
SLuk/SEXKzPun7EIEyAFCX0eERt53J5QUC48tK4mX4aW1gu3B3+dwqe17cvjlI+A7Cot0HgCYyJb
3c8NfaUoBeNhP5xeOmJ+z3k6slGf9KgAzLnpaUUl1t51PqQbZoj9XpOjgge4su4trIrwWc0ssdjM
jNWPqSbWuDRBfI2CWyDVmk1QeyMhfsRxyB/Pb2SH2OXF9wHj5r6MlfeLchNoTx3595Cd7M4zQ7Tt
Vm6i49KzAoy7KCRNL2r2wlWONc9cBi+dac2zUkJIYjQWL7sTNczYgOLhidSLbi8DFzxmW+GxRmYQ
felT076TJkv8wdolb/LG8jMu6xvQsZ4cabo39H6cEN9v7PZDUrnlK0FVTIx02QENhJM+jCk83NzO
14orr7izSsefgHaHdzon4r/oMBR72qzLH1r/ZvgbJBAwRo/NF3hjNs1Jt/7D6Rhvz6x7Csq0qQmB
xObqzzzbhqg7HvTbkankf03oJthZqU/wcrzp6cj/j+CTjCxejah8Speg+tkWC2IXInujD0S0SDXC
LaZEMEtwmeIu3bW5yh9kHDBsFAVaFUmMHh/zFPo7DtkBAWa/oKohfHZCSDnNezVU7QECtoS4cdPr
MmDPWAGs4NC4GbynYKX3vLN1nrwAMmW11td2+ubpCC0v37B6DOrVwjgseRqLqWkf65rhzIXsZbQv
5D8H7EkTh5sVkrbdpdPk9pnYtidY/ognMDMDMfbUwe806hxuFvyWTETJ8sq7aof2Jw3PnQX2Vm9w
fyuJy46bj6Eii2KG3lXDqn6ngrqkXV+RyEcQrdDiMjk5TbEKfzDPqo/BXK2nIHXY5rBujndL6DMs
sFV5KdN1fuEJYG+ZKUr2ysRQbwlpc/oB+nTLyK1u3xvBHp+xQQqxIBmj5p5cHlpeMoruAO9OQOlx
fjOtVC2yr7jG1to7Au7Z7bgVbQHpPO6YS4ZHWJTkfGB7GHVPjCWDeytD9hU1gJe9kENKSIEssQUT
6H4pg3o+G6+eQLMwof0fR2e23DiOBdEvYgQXgCBftUuWt/JW9gvD7arivoAgCZJfP0fzOh3TLUtc
Lm5mnjwnPIDO0G27k1rL4ZxpVpMVmdU7agf63xhqm5ecbOJbtNIyPw2shjk4RNkprwP7qG2ZX5Mo
i+/dNbE4weK4fPAm4FEHNwzVr6yOcZkF0hGndmqdS6Jm8Z/LmqfkGROqTpwXH5InVWTN+tYmTvXq
lkP7RlY0vvhz7+8r4yGW0kKYnhhd0TeSKZPZdRijd1VZJs2VHqmUevdrx/7kOtoCxCdBdA+QStbd
5zhcfkdaQ6/t6zKgHDOMCOoQeohOYoDAAltYlsBSFbeiN9b1Y18NeIwi3jSZ4HKHi+9l1x6HS34Y
KqoZ5ykax4vABLNl+gOyF/Xz8FCi7f0mxbjsZyVpJmTxc4BQBNtxjX3tb4FvfnI9l3d5YlJgk4wc
+96Jy/uuSpQDEboIHwbeUNg90T55VaBOncJIcLuFzZC8so9er6Cs0bddUV1QusG/4i9NN0HLijD1
cRhnSTU9xV207qoikFvDrvYgg0I9CObUa0zfw05A4oZ57zE9Pxk70GaXrLp4Aclkn9SNqMqr208P
Hs+cvzCol27vrxywQOKqb4aweDk1PrVzwCWdXw1hjxPpF064GxCRxXbVc/5R8LL9pIUHSPJYgmbj
AkZ3I9plOVlXIfUQkx0m1P1Q/nR9krxkXQ+QZGZ6Yd1idOyfYNsDsV46M9H4hzLQ7BQq1xOnJ8uh
QNZvBvvwXdAF8esY+YM8GxZax1Gttn1ccb7A343F/JaCM3pIib6gUnTxs8ci6ezOvQVs2AEiY30f
eYclcSn5ZOn8F0+mlE/zbIYX1pDGOaS5HuNd5PSdv1usquKdY2irKRJPsZxRFZu0lMXmulDmuUtM
Ne16qJ5/pbdO5yyUzoXJoOhf+6IOYprlXN2eQU5mDAiqi14Vfk1/01azxwEjzzI+yiSBCKP2hQ+3
yuoAf5dn/psoOXm7OSciEjRrdm4TSGZ5Wjb10dVxthxTP3HX3/XQqYJt5cz//8SvUQU7Nmti/AO+
10d1q3JkQiwAuILc2SdCUig3Pw8Lnuo9yKfKWJSQVjAmZrEpmkdK7ybL6jIuyufERZW4nf29JITA
TfKf9jk3BdfBi9BCNs5VjSMhWUbL2OTgazGYwEEbu6IjZ7mp1zwd/S1A7WRilpwHtmnBIvNrxIfD
s4CMCBCXH6L7wHFeM8eUox7vmM3iZNONYfAk52Rsn6l4FO7BUVEfneHcZYKjJQ/IC6/GeTvLkdqv
RJE32Ok0ipmrHDvjcx5BamydVPbVe+Z4SYYBD5/9gV6neYXZNsJrU5wM8SzGsfkUueIIGbWBhNeY
d8OfiePitoKdPVx4oDnfLkMIUGA58tc7LWORwSDKHad5smyo86JtgLtyUTD5hMpOyWzXCzJATo/p
LVmywooRn92gtf6ArYH1YbWAHLZZ7/isTZ0IvZaXF8OxYn2b3434OOG6FeLmUJz9ROs7GGNGvWaC
r+Eo/TXW/2qqBxycBXz/TLHg3/xTPBitvtjiWkosJOZYKHpxxvsFBsW7WSqMubFFxN0NaSMPKV5g
/UP4pht4hS+h96vrWR9ekWXGhv3DbJS3q+eWtpJlyEg/7d1xIHK7lQsp2DP7yf6V4yq42xjS5cWL
wzLDw+565imbgYl5my6xLdYrzVDwPhS1CnbdQqThR3o9i0xo9/wgEJ/jhd1aKkBR934enxhMnI7Z
CubgunNtS4frhu5TIKxAmE5JQxAjIRjXgacIbAKwQjsHOfTlTx/AYm2M69bf6Tpxml1ztiu0BMuE
KuAZTuTUzNsFmDDwjhL2winz8vYwjm45Xx3WsgnKRlnle1Jpxv7EUtJLlRRJfdeB41DPCT6dvxiV
bXEOh1rPaHm8tW85OlIa4Gx+aiMMfxxw24dmdsOTkGHxt6AY7ILsFoanIXaXKy7hv65REU+vQuVB
87nOPWE7FmMSEGyInxVQm1gVnxkAYMfTUDuZ+4AVq82ofYSG86NXIc1xdJQJxp0t0GxxGy41wL4l
S0Lq11rp4FPnsBe7p1FwyN1S/t67h7oWiYNfxp9mTshkrbBwwYeq8qfGIkcf63gd6t/O0FENE2pi
+uVhmlW+fOWuK9SmZKAHNFP7wIcxSVFgV6p2+LuCJjEbn74gGiQni3OHrfqKsyejTCSegpEtDaxX
wzkQKsBPR5n2DMmR1zN7h3SQzhuZEHhDTDh2iv90yJJQ/sob16ynuEbvF6xi8O8bIDs7d0rLgmXm
Opj2CIBl9vcE0sGqOqmpYhRqHPrzKe/rOB62i5HNf5pyvHi42BnvZrKzoV+bi3TqW5OkKdxWQTAP
1lLU8qVKl3FZ7kLl0KxKPW0/rv5OJ+zE8a7YqpkfMkOsq90iHQp94+oOAlTNbUMOmE56uIbZgboV
2Jh1+QiN6cxLMKZVsYdE4XEZM9KEOaURztRX57IcxM/KN0VxN85UiNFS8+L5bHpcCRu5ouD3RAMC
3E+9ihYcThlo/v5gbAebJQN1SwW2U4ulefRaYfnPjr4svPthpNLlGWp6EYo31lhFuHejnvbkXLB2
5+wkKDVoNosE1EUhK8mza4qbeUh2FVHT+t9QZp7/48UZCicAWozB7iRRXPC9P+uqToMLR2JPQgdk
5fPsmw7fausHrr2bc76eF1gf3ryn8GEZN0lSirMs8Upt4KawudIWYqfXszrFRQ8fm6dS157Bk6o7
nknpNppQrS74+XEbdun0U6I37kqsSgHEGMTnOLfFRWWJdQ89ZdEUAivv2mJ/n777buAZtDdBASpX
ZqP14sMshOElGuNuva1Elsyeuy6Tztbn8wHmLZzwz1q0xHZW2RdfyqEQd7LrQhlKUCsaaUNWHFyk
C6p71WfhLdLqeN42XSJqNQs7Hjp4mzN7IH6AvRTjcN9X5CN5KLTNM1bZ5OJ3sn1ZsNAmnDP7+SEk
ZPp7MIgGoFNa3J1jSuQXCbezj4FD7/dp6UMPdxRO2fGME2O9K4OA8AmeXdCq08hrkuUxu4NpM9Vx
Wxy129P3i3g4nPsqo7EqNpzMhtnPn9j7h+3dRBoAcuwg8yewX1lHtai73Pv6BoaaYwTVALF02rIW
NO5jMyKx3kRRnO3UXTq/Om+KSMVWfbCFDlMDma8iipOhKJT0IGXwX/Y1ARp9aIB16K1KMkoqlZ9/
BF5RbW08Rh4HmxKNrcKUDihtraiIHjG5EdFT2XLWbGG3+Q2IBPLLpN2hEfCU7lcjONSRhjNQSkSJ
PEXUaOYPZZSLP+fM6V5VVkfpdiS/wxNQg2o+14GcvCOvEfu9tKQRSOnciDIUQb358UILNnWIYKgx
odT93YS1i6zoGu/gg+XTrqtmcWYBHGSHxFCiEDgZElyBNP4eWupAyR+Py99MEuq90yqeftWZleas
5Dq9ejZULF6csThKcPztwY05Xh5qNYiTyQsfKH3t1eLRsF15asqcNhlhtXzQaugvRUWYELylu6PT
fD67tE+d7WDCs4Sa9gNyEMC7yViZC1F2TxyW+aG2eTLW/T4k+/GjxrQ41QQ2T9wkGe3ymWX0Mizi
LvnCUe/sERwhy1n2a3zf9bgHT5pOy+zgBguTW01Zhzg6mF+x0CQWsZ1mHnkE5t5T+sKEyuty0n+H
dOaky5EeiuW82nXn6by7K9jVcx9THPkZZ0g5L16NCWqXTIYliCD0RsIjQ0rmDe1zhmiGYzeo3O7s
RDXRTP8F89IEHmzvS2wFLA/i8dyOnqQoh0HghYotNj2BhuvKHQl3tu5qzSDvu/Fja03CYE0Wc0Mh
TPi8eAVBv3leGhoxUneB6O+MTwmFHYe1dOrLMiX93ooJL9I4LM81+citA8uBGMjUDw9LVZJ84YbT
+8pp5V9/kfj8pGbkQENW+rBIv37UXHPbgKXnLvKBd136yk92HtZfhySAg6kzZJGeISIPwdvII+mG
iFPimEUOlqc8n8KbJJ+ObIWDCqcRe5/WPdMUVDi70NExVoMx6Y4rktjFwa7D1D2SET7gkMEDvaqC
Gzcv23ZbE1ok3FT4uAUzkDksRcZQLqccCzmRbDtGzBe+iHf0gc6nwbXeoQxKdmeZlzh/yJJnR0pA
sy/ZY9vdrIkbnEEPY5JpaAVTG4jpWGKCIPkSJI/ewW6NdMHhpLqQQWsPmRxpmxZNXHwOrhe8SF/m
K64BlIt37Xjz2WjhgaNDQeKgmPtg2bg6IAfIPKv+OOMYPulkdapTTUrY3TYBXat+V9qfWpMsFMQi
n5ulK3c1hmcY4WbG69A5lLVBOnXPGoH3qSiX/mkYgir5BT5ofuxGNBksDnDuNyUmJJb7TZBt/Mmk
QI84DULq9fDVGtq/LMCOOvgJbbMk303TJlcUBu6ypglUwPEjhcZ223idhgInW70Z8KM+jnU7FOTi
sUc4y4yMyNOgeM202xSnMXHDvYdOxNgz+jsE5pntGf7pwlXJi5Ae5+GB8BbmsHrO/zV9kxFvCFIe
pARbnF00EkDMdLC4Bx8XwcuSLPht2ay5x95Q87oXeVtzsCGE8RM5K1Exd4q22tPmkXbmPNynLQ+M
rS6chnUIY8Y98WOqGNlnJg8z88q71SB4NiGkQ76aBMhbVLHq8ul4C/qhklsbltMvTr9ZdK+GIT3X
Lf1skd/PxSUmZwGwu0XJhzLWkVxyRe3rD0STgqEUza4/z0E/NwdCRTXOXsTWCGoumlrFVSnd+4Qr
Q5/wIYzfuAqqO6MWecuKTCPB71iqnZ9M7XQIda5YGBTiAecHC9JMaNZq6dyakx2K5rsN6tJuWKIv
Z/5x8BC0DTZafj/Hv9y6Abz7jijbgwUYd3ECU58cygJ/c15thuui43k5226iVxuXLpvyTaQE9cJW
afj6IfCHy3A7oNatJgfWGncqzma2A3tot/yXm4YTRTfL/h8QIZhy+GY0gVj4XryZnGryL4nHKPFq
1eAyHIgbmGpfd0lOaKBE56onjTMCI2VxomOifKKMUKTHur4lMa1niVh5pO70G8zpNXc3y1CHeM3q
BajeHwJV+g78h6HFW2Hl3hkw9oAScLFWe2zdTCCuPw36SLqNskB4BCUDYD2aE2peTN4GksiON7V9
ZGDt+9/i1u62wa4WtGd6vpLotIopvayLM3+Fhr3x0rk1nqE4+V0tpIGeb9tk+1urcCGphubbUq7m
l5/Fws6Clvd8ffPw11DXheKLlzHhDPbgZ7Xn7kqyDljmwiA/URHuRwfRDtMdfyJoBk4F/b8oogrC
Xz3wcY7G/1dUuU85WeUBLMCSWdLcUfqDOoLywqQPd6BLCXFgpEmJKOI2mpKbeS2z6yePxRxFh5N4
kCJUkKxFfkf/pMWaNDWtLYnNdkEzYcWLVhcUhalEQN2CprE5Pq5+3v/nh2P3POBQWDdLJdg+cing
A6iwnD6XkRdi7Tf0CuDM3Q3N4u2dbur2PFmK3eJH2HcHfGXzq5wwZ8i1GI4462L9K2rcNLvLVJZ1
x4BHf8H6tVzWs5XwPfbpQh54h9jkX02NZuWQmzm3QeYShlMURLSrRcuJ2QMHhj8M9MT4mGC8u9CT
Xf048GV+9xmUgp03TQkh5gjPTU0O6eBO7u2BmQF64JAhWvSf3DmERprwRDnVtCdJxVPHOn5fk1ZY
yZrAhyE8Y9x8xAU88t21ZClozEAanCR/dIvOsBvTMaKVneomVbOegL/jkKtnVjri3qA/LDH2RGvo
rWM05q1LWoqMFFWE9i83Ir2qKPbDA0dJEINjJKpfMS7JP9abJdcTG9dN31TTcaUV7h5/C1Ivjezr
npBA97iydznLxZ+Oel4rbLojrHeOs0iZe74X52UYJHnqbMW7WkTo/6xzhnY/DRAVTxXT/94lsPDb
Tbk3/y1uZ9wvZ8FA6Q8r3m9vyZnEySzXO8pr9SOBJLoqPZfFUTkNMSen1JXIXmls8MquM3uaxm4H
7N0vPeeYk9HZxAkma4pjzmoYf79csIh2fe84p0p5yuImJMt/cIjIDbtVsxwneh3yy0oTSQancuUq
438m+mJo+umquH7op8bcJ/zgV1xEhM+qhI5xYCeEjbOlJrimIbVuVDTUF46YYk9KJPpjRklatTci
oGt06pO9NS6aKTSOmISgoQxDEj54lbUMuveiywTaUqTspmSbUp2k6gjplpmpeC5EhOiRjpuQJh4V
5Omh8wRwAY4yNEcqlIDq1eNoESGv8ushzCM3nKZAmWjvqcartuMQUMhbs1Nu9xXsFowwCo2dnOwU
xtrD3A2kjx4EMCtIz7JKj52jXe+JDOo43Y9ETB7rrOSsG1m2/U+uMpj6sUwKPA6obEfPSSkyYI+A
AT4i2qqBg0AsLYpifUxna/hXhKR8CFt/zKhmr0yYWBuFyML6DpNzbq/uuJTY9ezoF8e6G6Lo0EbS
Mdfc62Lv2q/ujaLq+fjwk6HVJ8nC5gPravE1xyUdkLjhsMryLureeoezk8u7O8fVh0vPHG3jZFAR
PHkkP8vCUaKXkovtZmyKfnFXUlL5mdtK/QkiET5XVCf796tX2/yOkwC2Rt7uc73L2B+wbGXf/NAA
ovmJgip/NPyczxjaBwLgqioixDGfPs4biMlLznBh/OBZ4UwO9oE/9LAbWI4PIGjINWxDiwMGFaNC
H3LzpNWbiaEbojK6A3XG8FHc89wnDmN6PN8Km5O/VQ3cBg3didO9SvPxxrL3iDkW2RBHhyVn1iMI
g+HkXc2Y149Rgv1lr9w4Pi8j7QCByLpHShfyka8G8siOTzOQMsKqdzZAKfutXdbxw5Zr9y+M9Nzu
qiUk5tyEzGYbVY7LY9piMdjO7gpKocUPdVUhq6aHOV0t307Q4j9VbY++DASd5XWSYGi/X6O0enZU
V6l7Zw3wtUguWnV0bGYu/urA+1+8kOLKKPlxZ6wPPIVDo+5ki4HtHiAWkMzFdbXaYeat2ktWDe5j
lTdU65U2eW5pPHwtMRhzUkgwgN21zBcROKVVoNWVGP/CtSdCtY1rZ2zgDdbsylL22PaL1tKW7iNC
ngmGd6ldapT82D6mRZKMhIPqdr+kZXeSY1PctxTDnkAyLf5vpPsIl3XJ5JAVuJQZ6gY9/HI4xYtt
MiVRdF4KuZ6QtxYicnoSL4sYk5hGP04UZMGJAN/HpDFW1vtOsKM1Kb8zc4wy7nv47C7WgWxeOD4W
q62TABP9rLw5KF77xjQzAmkDnYiEVuwzGbf8vWjnngjIdunMeyXgw4MBw4Pv33ljHD2UCR2OJjcj
tajsU/i4IPNeMPzH4zNefcXxHL4vH5TNHeoEcDT9DCh/1XceUftJcLohKsCv0pf/XEY78RbUnRPj
zgslhOphcqM7a1PgP23W4q8grj8YnrRUi+5xutjmjycmc6AY1pX3jh7wrBCPMpLEwFiv6Fkb9kJu
JDdgpnzMV3Hg5hutxuWeG0XvpTQAjKo53lU+HNtt7o7jcXXYIm5qLUAMNUFcJge8G7BbF+Zx2gPC
a03Mg4jFQncMLtXsg4kaH1rIifO+Svzw20aFbgTzAqmVJ98hYnKCJkV+ACwCIWHKHzH53wqW6raa
7ksVN/5eEY3qdxO7dXAQ3mLz68gJIjvWwcCau5hYedH+GeTTMWidkfrXQatr2beu/SI0I4M3TSTr
W0s+aNbXTXHoRh6CBKSNyS+UWt1eOCrc430f1YHdrbueBTsiUMNDNVy80CUKaRMhryMt3y2kFY+C
+LWZF/k1zjb0TukAqP6A8wlVIzMh7w0Xo8PyZ6G256VH1FpgS1mDtXDbVCXL+qUpS/UPdHJbfCA6
uOkJi0NR/18Bxzmiw5kyLE8W/SHqAs65peyE2Bm6zaJHvKH6LJgokKb9ztTrocfexa0vyLlErq3j
O46/FANmfbR+hxxir7CN+48EJSp/UlaqB9ZCa7nrpz6iIxssNeXZpDOcv7Xtew+3juovqJk8yRAJ
nWul1nmP4bMiTarwO3vFcKJaMaQ6sWzhgmBnL/CUtsJ/c8YaJ9gkavUNvOB2cLNFkRafJvZm1MkF
p9s4zwzUIbdGmrRoN7BneIT4PiHndxy2+MBgePFoPgCFwjOqWdmqfezadTzN0gcyRaf88kGhKwsV
lonQ2HEMJxie6vVasvOB+aXxVO3441tCuvQFJNNYoIL3PTcfAYxfZVzkRzOldQedzbKQ6DzrtOfJ
8HdSJY4383tsFn94pkAqwSwZhjnuUcM/DHPvZoAZzDM38fwMocm7FFNdPUlrQam3biJ/2OdH93jG
h101g10ljcJMCdENm/eN8GXC374eb1uQ/KZ6Ziv5tQtb4Pwz6GIlNwTtg4dOIpmzLqGiUP6Hxo9Z
KkFJ2xQtRc1B3d6qVn0xf8Emie/TEh/lfiV24hLZpN5iFswLx7l2EgG6pdNyXy2F+27w1bNEFAKQ
X4ofeDhxiymYcV2W13iU8E3Ul1Vac9VFNb32ETZikiWprY6QcWy5o2W6pj51LppfKyflrbRZ9dCj
fc+bmGaOLWTZFYgEHjWFefA44NfZOxzy/3Ljk45yjM/c5RENBWM1Rsm5oyAmOo10jS4nAmArtQmT
nY9hLRzxq+wLlLoUEyulBTFklw2urpDlewRc4ZPU+cqtatIwfqZ8niIGjuTdR8QHn0FguDzbaoaJ
SxjSFnBcaCzq78RsvGk7RWb9xFw/fHM8KDeuHhagcckNx68ka8MU29ph5ej34mXlyqYAGcE9DATN
iv2tsfHGO8JWnhwCz8UkV3iYS5FRMrzjvDLlYeDR1D3Tf57jQLtVrjVRo+9njxffM1Gmyb+PvUpc
RC1ql3M4ytgZy3sf3DleCIXpBhL+KmBXRB4x7qajlp2/dCYHaIx4r/BLF7/joA3PWmIAhWs1UnZZ
pbR3/poGr36LWqa9Kk6pq7d92d2VTbsWO0VZBmjFphbuh83a+b+kbp0TkHs/2652oTzLkWpAWjbt
P3mz325t1ff+EwGDoDowjjp4AysF90nQhrHs08TpaHUahnt4CigEcSCMZjeIVfIc1WOyV/QfE1Pm
9MmwNUS27o79wDESY/4q2NA6sftceestqrsEVYeVys7i5JH7vNS47anPmrqcY8e8nuliC4NDgjMR
p1TNtY5XNyaQnjZzfAra+LbahxIDrMtrXlus2T9xkMBfx/50zTvT/6WxIfDw3NJMl6Wue88rdEKs
1PGHS+Ry3mQaRxJXl7D3Ewb2S8uWcguIxBDkbNkyP6HMkBT0LArcJc7YSb4uNN5jcPKhodRfy+q4
h2QmGclwnrj8p11AS3uqQhAzOAlh7GRcb7vrnLrgTHNLzkez3fD3URivH1Td1X/KxToXt3GRM7QW
EpMZ9NxN7KRgm3G1xy85UsS1a7vyLZ9GjMR8+bDPJDfEFCZuv6shNKnXwjhInp0Nabig3aM+3nIY
2ASGQZ0btGf9rHHN45dVffUHZAKxiUzMLEADlyaqrVjQwmDYdf+tcd8+r/my/pdNSrw5seOoKwjH
hg5pxAluFrS/gIUH/YJ76WKzebO5iHgtsVW5wdKm+Q6ZXlFuWPI6PNe5ms5pVrXhYSn06uwqkhlH
XqkUTDPpj4+8hDW6dRrXh6iqvWVTdhRrqLEai0OhC/cqp5I3g8MEBOmRK8qBvBg3/7EWBkQaE8DA
9mBu269sMCeqO1giuhNQCXKX1Zkbc8A6FmjKywU0pCpeEn+fNHiSAFr1vAShnhGZSasBqLrRXZOh
xQTFj+vabI/1Xt3RK9wzQQs67lDrUyxx/RDu2loTkuNigIecJjEJ7wh+6qVraNYgsNutDcFbwjWM
bChniEIeiakDqZF524iIvaWd8+mlaHRGmq0jpfNcZQNDebIsxQHyO8i+8dZDCJ1h9Y9eX5vsvHqE
NKBrhdlrxwYaYI7X6+yeKSO9nzLCLVBKGR943FPnKbo4bp4QiNf+Eewi5is4eSa6zr1CzWuWWgcX
igkWrl2IjLi4nBQsvRimVt+ty1LnuG+choxbEJOeT1C2lm0aBiSqBw0Pl1wV5sIdHuIh2ELSwCQZ
u6nf/NNr1DyEvL6+gsJEv2ZHTCfhWJ5LZYah2XNpvUDqbRHlaSnxH4q20t0Ba0z0OEiveV9lUdJQ
PGn7wiZRZb9iMi0q39ZN7k6f6erFLcixKEZvCD3NTmMYya9Pgo3DvyhPa/ElOGT8s9VCPLUvZvWp
WgrkU+wiEfn0XiEpVWPwHDSyp0wb88z6yoQc3N5Y7GqqXRqaVZ0qjlbdWzglbf+nmqI0/4+zRU7M
gQbS8hKtPQl0xCDevAp1b8UwW0XiUEVpA0VE1dG/zsr4XaYZXA10bV77eCu4LtBUzfTKGpA7cz+Q
hniQDpSbR1yHeBGp/F2QiJc8kh9hVInnmaGkPU26Ws6BaLA7+Ev7IvIJG5UrYmKMxsKU0nHSDRsK
iZcLFYjRV6fBUv00JDL+o2QmCZEuw6b/sbK+tfXgqgjOEA5lg7ks4hRgCIWy32jwmndfHOj08oco
VVvuiCf7f7Xny/pJ3eAfLvv/AEtkkwzNsccbRFQ84ii5CVQSXQqevPfSLiYED6L878mfwlMQB1hK
VNdE+yAJucrN2DV0lyjr4dMI+j20AY5e7RwTnoGIsZ4LPFDzbz2KUH8C3/AL5pwlpR7F19byVs7D
D5wF1vziSvH6d9CCGpDEHA9DtJ3Z/xHkbssnnhFwYXpairBns6zXYZ/ujYrjO80ETmNO4oHJIvY2
ilNdznV2zgo//Ye1XTU7ntT+EyPreInbVd023vHwX6nr7ndXzIQvijTVJ5Iewy8DMODYRX33PYGC
etC4JMxL5KY5XhXHj+/DwafpnE/hIi1jiQRhxdRT/McW3nrJYSywpRCoDWhqJoq3yD2KqEygueL6
41cLamn/JGsewDJucQqOu7iAuv3Jk5v/5MrARDVEkYgHnXFmWpic/EsvkFOwOq0uwFfrerm7k2Co
30uAHyVrtwKOBaETpbZ8jd4nw54Cy5JVuoAwRrSYK3p2xmynIA1bmg5xpfwmzFBg+XMmMT27dc/V
v/FJ2HTXkTBgt2vMAqpGDpk5xoWaWJW1OIR2xBDzHIaXIZAlIlponmQ+VYziA7vAtpccGNa8ihyy
tqaX8FxN57dnOPONxP7azX+oa2yWa5FFrH6nvkivM3mI7zxGWU/3KXIdjjTXRzcNgJzOkCgScGqm
WrNnTuj4nkxfooCZeX5OApjadku+yT2xOkU7aYgEfN+at9eXvBE1OFhcHMdAIzqh2/Hgge+W0Pnr
60WfMl66eJe5ouvhqymb8L4gktIgFFIK9He6lafwQk1KDmz4SrlmbqhInTwTxmqrtzqH7YgZwauL
w+KX6b7ywRYf0qRb6Dvui5h+Vl0m9Y9LiM/7CMLVw7Ag4Ba+jeQXyo8IxwFSKLbZJLtAsvRfEPoo
cCQUiifMpVJ30/Lo2guRoEh4XdYem4CHbcdpvqbFaiZqnWN2faZVXJmtso58Yu+d5PvSg2z7M/jZ
yAUCXzQcjow25E7gMHLcnfxzwmBDAz3ddpRvzn3m7IJ4JK6At4gApszVxiXteWwqKgGYKp31tPqR
47w2A3TvY0Qzd37T6b30ugb06twF9Sz0nbFs9u8Hrh59LI2JmQMFi9ldmubDlet3fQe/ZSreQR1+
ZD3gL2lD10MM8XL9Xzb3Y7nRQVOUxDmygtsiEsF0dCVMq/0yehYyWrEQsgg4owM0apZzO7sFfagF
1eEx3m/WZoQ7zrTgAVJX0YiKUvtEKTeVl7T7PmjTK3JI8VLLDv9HEYj6Pa4gmnDCabNvdKz0P1if
LkgSO+HOxrHJbwuYZIsHMoA95ci0rnGsrbIyX2W3hNOpmDnnlzQ4iL2CvXNIUSvIwtKMwMAngf69
3+BnBbMzd/O+Z9aJNwGl2S3XVOv3e0yg047sF2wy8hbgmFgt3QR4OJKwv9pm3XhTGDWPrOAJ+udV
wyI6wueFC0i6dHB5Pimthi2BfAwyiJuboFw1MQczsUtJwsU1+wxemM0PHQ8hAK7UoZkX2IJO/ivM
WVW8IBsyBcQepPYTk8aSva08+9I93dKEojgonWvUQ/AzyXSUWYtmXorlggMfBBy80dNC3pfmTlEg
YVT0uxGaud29rgu4/sgLMJfuJsVnQIG46uGxYBCZ7X+0hvHBWbmuwNs8jzQbJvvGoKkOXAEvHJKq
8jzgOyABN5CUxREbRm9Rldtv2ChB9+GQoyDD0PAxaBqFIBoqdS3Yx/zjNJngQ+xNhe4+NME7xepJ
cGKXXVwzjsecScugT58wofg4IhaLFJ3a9J7tEOpYkSLjSjJgtPxEgnXeJMTz0DhAI6U3kzQSbMH3
PKXkb5wxzq+29PF+CiNg7oIcuZ9HqCcZYFcUcdu13y20rjvT9ObAUYukknBr/zThY3jNMij59xHZ
5h3YCMcFVCZyscXLUj1muvcpZeOhiVTqWSR+lK5gj6a7tHv+wOll4UD7iv89dI8hcUe+Jlt2LMHn
khYAqcqLkVo5h7ZL1GM4DQoJc0lxGWIj8If3LK7bn/9xdF5LkuNWEP0iRoCgfy1v23ePeWHMjqEF
SRAE3dfrlF6kUMTuaLq6COLmzTw5uejN5It7KuQcEabXIlpAqbBskJ8ea/PmPKt16h8YH1OcoB2k
d9S/lNlwfqhlmyEhQfR4woz7naYuX/7i5uknz7o1kXoFAOQU9xhy5foRJ31hfvTAQw9Nl4CnTdy2
gvzVBGP+jE9w2sVuv3yXklznY9X1D9ohBiShQdQ2IVaq1PbdT18t3C066uODbdGV1Q1ecmhfvdlb
jgEdLwiz2IBxTYqgPxGqzeS577le2DhgS65b/kFcCpSy5fNovjsOoXOeDP08JdF47DtPhHwbdHMe
Hdkg3gX8FfdBapP+Kc9lA4tW1+XdjSHQvAUwNTD+l6U88Z5YVYalFa/KHpEh/CHAWbxOsuuxjCR1
ei9XI5kRMVHvFHcE0EsAd4+x6iESAX6u/uaJM7NApprnaRoaNf9qaa1k5RXjed3PYbhEsG6sOfqu
rcfDWIMI3lrM996Wm676oUMJc7VryYxPdRB7G/Q5/5l3Q/ReM7diM/FyAh9NXP0HsFbfF0Jr4o2p
ETEWn7Mgc7IMWAtYYwXtNZEGCsdD7mPK7qnMcwN+CzOj+s51GOEeN/yuOkB8AkaGxZ7ZFHgMDusx
JB2l/a5E9J2CcxRF4HqKRxAZoBPvE3vyzJCGp1AGdDYskMEuIC+itxJcOL3RaIZ6p4eQIm++WN6d
VVnPSiXqcG5yf6NpekxyFSJtBkZd/CwkPINXVqTE6buGRju6CdHLTc8ae5tgowPkD00CIvmOsdmt
8Ndly985LaF88mG0y0shaMG4DFyT/gzkP0gZVzC1WAR18eVxvDwHykIw9f22P5JzS3waK4JsPLu0
4Oz4cnYgTzgZXKRmh10GUZ7W7xqu+zkg3aCeveRd5s1CApkMs/8GkqX6V/kt+HhC1mq2v7qI62fL
dZtx9LfRcxithNOVjE4waqWzwx5ZfOiIbTmFEWvPXSq3/wC15PogUnyh+a7JOYi/kTr051vu1w6j
JUuC92kNlt+T9vovv8MujNzbVahjNMpFexkhb93GzFVfBpvxQQWqSP4pVnmYjEJIPfdGjkV6gAA9
OKTNlde6+d6Pi+GJgUAwO0byOaeLALoKAd5dXkfVC3O45XlV3hNjqT1PftweysDJznCzmmlT2GkY
3lQcZfKCDw/gPnBP2qp+LFSe0zDa0bUgL3LC3Hyk3bqKb4OA9/POfUvmcH4A5Psn3lntcIgY3PLj
0rb+Cj6rLPtyT++1eo6oqEjPnOiEexfGil0ZzNb9YELMjmTZM5ZMTRrU596FJXviGp3/oGTYtL8U
dfXh9zbgLb3lnHDOsEjD9ugMzGMuZtl6vzAtH4PIyG8doEYYHcrSgPJQdQhTyCBujm5k4xshafQd
fh7IPtQ+Buw5s7baTIEE0z6SHZy+9dOgkp2NE/XvoVE+z80KwxBPQj5+LKNqtzjfI3PGKpF/OIGf
UztM/j8xn4yMgqRfmPXhx6gdzsVNp0dvPREJhVf/nKZUjP60QWiN2XSi9FhaxB1w9b900i08gTi/
iuqzc6pyYaPuM+U6mOXgCnqM/ngVuQBwmT85bTWEwBg96memXTkGU3nM5ibgTr4y6mODKsdYXTMK
i9tzhTzEj+PHRpefmMizqT+l1hvtHjgxqR1s9Rwbv3o59k9857IRxsnDFO/TQVnHARc8PXscYi2R
QFZmoud56DC9umVcnjCWsDajTGIS3HPEkpkY/1rg9p+gAof1wmPu5QGfri7y8JRPY9F91KXjFulu
TWev2PmJGU9FygA3r9bXJEeTTBGxKGtowx3eay4tWHugkyum+HmfOyX526PmgrROx2LFqrIjz+qI
nzGuxuiJ4qukvtaY1JzkVCQRT+vORB6wP6/Lw+zf2ipm8V1JzatD8QDjRnkLi6KAx4lqblhBaide
btJJ1yC9U6jEpLZrQQL+UUYBkjzRLSnSXeRbng+Od76m2aGOlCY9H5syAn0LP3eoDr7XrA3Hd6ai
9SclRNhyOpi8lNQ8AutO0TVs2nwmiAWuSY6eqz2XnDBPBjCtpBSOATWnsnxnqMo8w+Za0JjYm/LP
yepzhIeSghkJvafCajxmoZhh1CgUg4tsLNTVGJfxj4pvOCfXHM330o/5ymR8lt6rXsUqtpy5FYln
C0aKXWP1VPWIti8G/Ei79zFWP37Wkn7lLfi8Mnh7vNaIDpMQBKPulm9DRJZs9DDVsNk0GDQJTFji
/YgsdXVyPGhGh7gFk34ZWUoubzFv6j+tZ9A8W9G39mliL7PAiSAyc6DQBfqvlPxJ+IkwVGcvQTtA
iYzpQbWfilDPsYkchimDXyoizEeIggsr311qbwhc9HNFKS3TFf0ga6ZvAdzDYRsRB6HeQQXyBTlo
RCjTj3EDY2wAtobtdWgPuXWS+QNB3juFMLpnQB1L+NKNhYZDQLFv/DOMRv8Nz3E8MOyQZjwCzWLf
kqVlA9KeO+NqFkQgjGg1eowD7Jn/T8+kv0trGJb6yrZPmZC+PtMcsIjbmoHjkVPNm59MTaZ2Kqaj
lxt+UD4ndogUfD7NXZpN9V/W+y4BrioAkp2Y/4sLLDVyTpOtEak7XsepzqtDJKY+/awbDC2nBMOz
3mPNC3DLUX7xQWd2xd+I9sEnNcfY7TOUqv04lZP43kwM5/BHHjYIbIXeBrSGurLcUMWOTEKJwmBX
0ERVOvT9wX2kewXnqM8Lvin2AkC7xS1RQukWmkxy1OmHwJM7/wn0mp8QldXfkJfoDWsrGLLKtcHl
MY1HZ/AJHl+BIoNXv+bLPWnlA4aboZAmHlGH0V8BxZEUbuZTAmn1F8PT3J/rgIgcXg2opLuymKpw
Mxsv1i94PEMcPyZB8mrcqvjihtX9ohrLnmOw6n/jWCUEwOkB6Z8A7pYR9yGdf8GdKY91KPUvXqYt
3WapMftiZrQjUMrHyXoxizSPQ4JrDqZh8cdxHuJ3s8r4LahKlveAT1oC/NaNbrXBSoNRMq7jYlPk
SX1BQeaQg9hjuZtlRv5e61Edcq3WfK/dOfuTGfKFW8uzeNCEddUGz7bihdWX/XfHFjqEv+gkT0ue
a/PSuKJ8x/HZvs+VAITAmt9gAani77UfQLPl9kmttGvG4eDLvA9JSY7s2A1IpV/tqOMKWyI6357u
2T6GwMa1+mZIEwFMA61/9uaYd8vSFut5GAwqNFJv9qfvc1XuR70mzY72Fu7v/DrceJu3ZV5AK6MW
BIPf7L5zr4L/GKIzPSqm0N/B4doPAtUYJIhFcrera7x+XDPgUNqJWui6cZqDn6T8vWanvKQrHL+L
Bov3Sl6yJOXnQ7/aTADWVoziU/jmUuVUn1cFi+w8jw+EgsL/oe4t0iSm1GH6ajqn//BCsZBorYlo
TTZhuO5ZzN7Bhg7BcUqowzivvrviygH0Vm5WmZC+jyvRPPlNJv8J2+Hxd/KkOrN6cE7ZSJKfRJKN
sQ45QOJw8ro8PoPKPsRMOpmhpa6JvOSTg5qU+S0jUyo+aIqOy33SUlAO5My9TwmY750Ztbtvh8Z4
r6yz8oPWRtlPi1eo/yQD1tyyMO0OAfwicGlKj29ln7CVgRHCHTS30t/rAV/JMW1b4WxQcRpeinXc
ou9nvnkOYW39IquYEVGeoS/eXLzeIzd2E0ev6zh3v8w0VMwZrLLXd65dajh1sWX71+fWvaEJoLiy
TauS8Zckz4n3VrSOc1iqZG5RU0yXvw1VwwdSLS6dBfjI5oTYeNION74irtkLK0R1rh01LkcxOSkb
pZJCsUvveQASdJnvpeZLt+kmPfwXu4iwh7DuphuR/hFhVdo5/zc1vPH533nJFX9a+xMi09IdMlvH
H5JxsnlKvNpE+7h2VkqT+cuumxBPK0xulCHStwjrrhh24ZhN4sQYOxQ/USEtrP6QBNRJSr8N3pYc
B/ymkZyRJxFCt9h0ODLEJmlW4HBzlDMBMYRRiYB0hbkxp5ft0ULHN3STVchlmyWSrbv3CLWSjedJ
iK9Rzq7O34Ffg2qPaody/oFfSfknWo8HSlUMEaEagXQRkoUe304LuDMrSUxzqg01jQ0zdThPTVVq
ds1dDjAB01YR4FwiUt8M54ZrDh7MmqOd7aFXdoPeDqRgarHHh4tCBTbDhC/V0qnqPnpVQocoC5GB
/tlKVWlzNeyfxO+F3dK6k9XglyFOc1DP94dkiSuTASl58/xpTchgGFNLdqnj6taf4F8nMg4Gfacu
t1Ih0mzapBr46rGaWE4TRT68lYXRJGrDrlgH3s0EWi4PLi6K8yRRKvZVF4jyP6oSy/ZEmxkIjY2P
u9eGB+tDpSOAl4frwPU7G03C9XiKBwfr5zx7gq22sOGjAWxoMVUuaG6HcfbzJrinRYLbNLNtm3Gj
7TvT7le+4drfKcqocR+blm1CVMED2BMDts5BrT1Bf0jZYbwxmMQYnwn2Iri6PV+I6+QqWX1EUCE7
wKNy7t5Ma/0/DiHfU0+cHUO1U3vrNYUJoXZ+I33SMClxPpfzsXf1BxGB3sOp2bHW/k9z/RMIQy1z
CFtzsnWfjulX+z7OIz6lyM9F3RH9q9UY73tNVPdeyLoYD8EYt7wV2Ot6wQ/EXEHEBoups8fTLRqs
GRUzwzYiRTkdIb1JILFt3rgeBpzikSUpDYC0TVgxeoLTk53zu1eTSbgpNn7/VpGgEBBluVt7V7go
Rm7IjcXDIWaCILSrmgy0Pt0OeXXtcMkQbQm1kB/8UmLxsyGkKbiKU7bDAOQN0t0ArCvY28qi4yeP
AM5vbdcCGPHJ2kX7VYvW33o4G7z9MvVTiASQwuiYLhUzbfeD1UvmvZPZsPmRyJsj92VX9N6ESpzI
WJ5yAIfIDNAMR1ZNWj2eRgfOyg0XUQEnj/S/6F8sxgwy/+3ipGcgREF84e3YTheD5h+GLIEm2PWQ
rcEixxUq9HYiwWfPSIJsXlss+ClZo2J9KDuAFbHYZLVwWGCoPuqfw54I5Q7+V+aHG1lBVCDz7YX4
QnmD9i0Q9RJmk8Rx7J4wSRFo5nnIrCasz0r1xSU5X324M6W+e7evDeEE7qDyORRrUPwZ49UNfnuC
0eSeuqoA19QRoH3n+hetbz4uDhidiavo5HF61x6VXuf0bDo3la+pjeneBBFkWv4TFisueVIrzy4P
uH7qnYWLGp7YcTn00RBrAv9W4jpHrSO/H7l9cByJbESYWbnEsbJw+mpna7dNf+TgB6kCYnsdbvl4
cpf0ODG4p0wiYx2J707yL3CCBTyFbwERdJuugLCFuBs5C/V5XBPEKc9Wfh0+/15MW1MQ+pqfLQCL
KJjN8K26k6YdtEpIb9EZlDSP/OdKO97BI3xKLHJy6NPLywUvyzZuu6K4BnC96+1oDCgbv06XBmm3
bNH/gSq67XHSLbZmM81Oijq8Kv0pvC5iCxB09XRL5wjQaD+qUTPuE5B+8SdkJFohcJ2qTbyoytw1
eeQ+3s9rUyYfICwFLuikSYodUr001zXpnOwOqtoBg851ZTGv6Lwer6CM+nkydKaafnTSQW3ce32Q
l8C1TYA0hmdJw4jouL48BtRghO61VM0+sbDUKUYLh/jQV5CGqCFxBZGeesgoN5kLujP29eiDixge
x9Ne+oAvsCmhk/0t6H8uTwSjsYtZVhVLCdZlTccdzxH+QuOVZf7SQm5cfuSQzcW2jMLSQSS2KKqs
Z7sls5smVFm6c+YY346dkXR3Ue+C9LMRROxLyHdI3zmwmcO2UZsWXGdK35+SF1+Iutw5A8mdS+RC
2d8FIHyLm0TRBgo9E2w5cc2pqp9t7kTOmeh/yf6NFgybgH2u2/glwRn2aLGrNScJ3n8huqN1/Xm6
mpTvGXtreEmbEP4gJqUmYCs0bQzXcHBgGipZt5kwNrh3WIBdeu+bQlP9NOTuAi4SMDQ5LuyGp6mC
hfglcg+7j5gBf1wwChMeWxun7vaJTKv+5C0Z1ys+m7nBTei5wV9kI9mcKrqfgNElEavgIuBFyooF
temdeVkvWMYy18DvIAbmR+H8nzMU1fExq8x/2PAhgeBDoGMBIUB9cjBGb1kcN/5LuLANprr50E30
WVgPEoamSMVb5r2qI6e+RgFtlm8mrYb55kn+wLsfBxE1TiMLwsaNz0Fch/GTQyXXQSim0Q2G0y6/
8D6wJZIuJFz1O7EcooeHYoIVQoXrFSqddA95X4Z0MpBhpu5SFN/qOaKsCrl12/ZFf1OcSWIX9tq9
eFm8QKfocksDppZnzNr5GaBigSw0F0EASbWwv8NiGMpTAW8LTXRgPSk9misPsPxhtK0Tmx8uWUN2
oxelv02GRmTqRDsEyLNs8Pk/zguq7SLw+6zlwNdNd483uDmKLu/gBo3UU+6yFYIp190cnitTLdtX
49AdyOV96ll1KPtzbpoYZUbyx9zrsuYiQFlr+aNyMv+r0WV09MDEejfoaOayEuv63TKVRLeo9eJz
PTXRdnAcrdmq+v4ZReexNaO3ZIe/ZC4uVVqIex6HVGqyLjA57Kaoeo9pE632i8Eaygt51u0+58VA
Vn4W54ojhDYSRlJsnHLyWJF1BOhcandL6ZKQxQLUDcCgV+fXo1f8NEmC4yOpfJcbPYCRA7twKEd1
May/ODjZBuO71tgCWQBSadFXMKWdrAUvaYGBbGmmkcuz7dsQ2KUZvhFOzS7jEgMayXCWbHyG9U+B
nQkcgy/Dh5w+cUPELDaZK4GKEc4r493exRx6iooQic7BEbGbgRBJ6PwV5zNRA+itBLwF/EOT301I
MULGJLR3PShxmxJq7UVMHq9Is7Bshk8UR5t8WMILHi3r7zlkk+BQ5mz58Xuqy5C1Q76N7DBfMASE
048URLK4stxMxh+JNy7tc6E4yU8AvKPoKXBxc5y63EHRYhk+HTxOy2AnKRRTpEL4QK/KTaJT1Suh
z1PF+uHCMdwcc06iUzWk+ZdTuPO3bAKNsiWeNXzwyc45MhSgMCHmaDhxxRydkwsNFytn19t7LNcY
6i0lNV0OqcvLgGwjrSXsU8Os/uuzg9qv5GAAqeTpFtNqXnzMpW3ecA0POGlVn15lkhoqLpGGt5hB
bbQh5yb1NpWq5SZbj5z4wYrMpAM0ZCRP3bQ7Vz18IcLVmHSd9V3EjxB9mC/QjanTJB/I73s35Xp+
x60VXw2IQlYunArfeqnRR9Dh/J9zFPrOKx7tFiz5HIqEbchcJRDAH922ZNr2qg8crpZhfBnJKwBO
zOQBWxLLKrYNJ3S5/qkp4ug9HET0Erorzaa5cOgWcdYAa40/DOkltbahgQ8rc7CJUzrFN16ineHI
v92emIXmu2PT5ggJfzqnIDGwSvMuT/ez7JtfzirQt8KQBvlHAWAxf6dyoY0eN4fqGLWmXL73aCrD
ZsZY+A5LXyFQJjie8ASbNwnuZXnvulJzcZge2MiAApWPOlQtB4hDBpbKxcL7qstwuZC9p1XGNTSh
oebMPvXmrWKvsGIR7HxBLQ2QcLtbgCPzsPVh+UpQKT9NfoLSOmZaPo+eH1+zaJQ0LzHabHt30cd6
6f1vLudZ97lUKyUCJKREvlNZ3LqXvMVnv40Kks60OWDwps2JePQGLHLuYjkJ7C/cYRhywMfhxiBi
13/3vAILQt7SOHgw7dq8Z1CBlg3npv8PwPpA2wXo+wjQZALohQzR0B+TNXRe4Rul8Y57RHENYcti
bmsrTqgCDPbJVU74w6DKDBs3xOzNLU9DvnxcubB0EOFiVxtEo7fVBPiLG99ezhq7rlhqnWYODmsP
KJPxYprPuBf0bXVF84pjxjmVke1eYDyUPxLF1/qR1iFtSBGSz8sMBUA+DIti6Ot4lwUx9L1q9NSG
j1Nh2E9dSmcWT8KkHPpcZ0dwC7K9+lSRP7OXz/giew8YY9n4mWV5kNUGRoPHG8hdoKV+67laNhfQ
fVBwGLDg+NTshg89yzR9b3IAdZd2HU3xxkUDzkbb4c7GBR4Dv0jpAwMD5qdmfJkaFomvyxTZ6M0D
rIg9OVnNJcW3SqyADKQrDiZHIc+nwaUnr8hpu4Ft5IhXbnoZiisNme5WyLzO96AuiXwrpx+uvRVE
/ED/0knOYmBrOdoy6DpihDlugHFlHklTuCKDkdt5cTB7oHTrHdtfYkfcSbiCA7VQau9SpMEszTFX
b6xLcho3V/fq56tHz4+rgn+PQq4jm4K453mu5ie95iVOnwS+sR4qRGEGrPiE47on7hEPhIDI6PZH
6eHpeK26ur9n2tPf8OgQrt1CkTMD8ibDMsZzevqmBffIOECzaJvEyy7dWLOz3gJVpD260aR+TwSL
WQ3zYl5+echvhGphEqvbqP0Wkt76QNhkgvyvrFgehB07UlwbrP22iVi4+MdB1u6sU2bqqEF2IIeD
LuaLxDkVcz0AdvmSTMyPnHrVtBNQAs0ORzegTGoNuuxuaCSERr6K+Ge1+N33xO2a9W5lhStPF7L4
3tHJfCVYEX5iKYHN6fZ5xu/S8oY8q6AgxxIq1gQuNnkm6L4GP5gAYh43A4nkk1uDoScaT8ZkO4R2
Ofc82Y+au6SpHokcdfZWxW9508du96bqlPR7y37vQyOmmK1yB7ljwUGk1mEH/aqlbcYnpkrcG22C
3/S2ho/Q+TglIzsRHovRvQirydRxKaLl7jUt5rx5l8Og1g+KtnmGzNjl30LCQPwo0BYOsQvyfNcX
PBpXxDUsB/Rf4POZihpKueTGG0YOmcWycWlOnhLdSvwqENc/IdpiwQfIwxKRMsH4ijfBYqsmtfrN
8Jz0m97Ly2KbQhuqQZUzUV+iaSp7Cgso4yzyTUqKcHj06fHeQLcBpR4dihHjzzEWsznXDSyobVg5
67HFNguYslD9F0HdSb8hQPjBRZUCE+NTJEeHXxhrI9L3ICtSpiZ2lWpWr12QxNmHIwmh4R6YFL+i
Q+AkrXghz0GSH1/7NICOo1EgIFOKEHzw2LewyLXxU7JwyrP/Tl9s60lWQilC/Y+ld8N6ByWaV9c8
9G61lzUr4+lhiaECRsn8WGFaD878ZWTx5qK/sxWoent2A/zqv63yMnHNKaLGdAo4w182DrNnyXte
TnsZN4CjShHOm5GXOEw8lhKwjWIO9A+rQH1vw5nADzDN1Rlw8cM4vDSFF+SXoolT8nYUhl1tVAxv
jL22I8rH46hFKL5qNyEXzr53TP/y61iDvauHqdtnqFjzjkPdJhUd3CanIwoR9ScmjIS0BqTD60Cr
Xsa6UMU/W28MAIuWy6quArv8e0R1T3thRV9sw7E3Z9beD9Wkj9OnEZj3+DyzJqz3lId0gOIWwCqH
IFz1AvPg4SI4DlbKCNZ51zfw9KUmetY5duUpTkAlbCcR1hdBnCS6BdiWnDvrN3c9ZVkDH7fGxjCe
6bvh5NmUHO5/uYwOl3rwnJ86a2O25nx+5QiXpBI0DYMRcaNr2osk4OGco18VaKUMOY0HMH5b/FJF
3zWp2O7aIDe9ZQNvLGbI5AEQ9R6FZ2ET138edkOM/WHoKjbSq49dlcGfoJI/+UvJbyNZ700UuG+y
md2VQiyzVncAJsn3co1VcyWULrLDusj8W2GpstvEpbDAF3UAR57rfP3s1XUJUgiSzlcFtFDfANPg
fmNuVe1uNUPlPzORK48W6Fr/mDOILvuq5YJ9WPHXfPRV3H0tVTn/ScYl+otZhH5asGi4itIyoVQg
g2F78iaSnFz6PP/oxd5QXAfCtESaVoL3Gdwuxr9LCQ8hOA6IRfK86NGMYqtk5x9BK5J4rCAmtRdo
fUylnIDuhqSBf6XdsDhZ1ggVHp413wmPvN0Fr9CKlP+Y3K7uLCN/l+ugB9QwtOuyjZmhndOUjxUP
FaLX/D63enrD9+HMd8Pqq75pkdYKDySExPGShkOUXPoA3s3JqxNHA2semPeIJjq4KyKvfiFc5Fzc
1kanAUSfPWLaqf9iDaEwotNrVV661hEsDwob+SM31ExP+WYkIA3oqiDFTRUQca9kC8gjbE9ZyzVo
m+desn4Eg8nDPbkU83PshKrxvqul2KUzqsy2asEvgE+Y7fiF6O+94hCy4hZBIrrgrnKSd2VMuI9c
jfep6WC092aQuICS8jX00SX5+RkiYfR233Ngssjsue/ddQog8uDAuTyUSbGCwbWYEPeCDdcjvc3w
Us3DMB1maYbi3bQZvbiUTCF+N7TMMY3M5fcgl2CiBVG2n9Yw9cO3o9bi4AsD1AGQBMDfEIDSVS6F
fm17Q6deZNLoJ37iSL3k3DL8dxP4kj1Q4bf562h92+55UDq6cPUScFpD5LEda3zgcwfmWoe5x3b5
zRSE4rupKL13oJEtmXCRxRhbIghf5RaxNTsUKbse3tMgefb0aIDa6db6lna+BxaocSjBoJwce9+G
2OnofxISrYuz4mDdFXNCB2BTtuM5VAV0m7jzx2UjakzwVITAsbwuoXTrdyCsFEUiN0wixYar2yel
s+U/cofrr16R8736vjP8qsNWHtjoZutzAOin3/cYf5ZPzq9V4Jppi+Z37JvglZNQRfjZ45QVoCWf
ZlRgnpxaVC60rGoKvzd93nbPXucG6xFOTJX4G+7waOALe124opWX2iO9PW62TWHOUgQpfTZlLanK
buvMPtufCeGLxSMkeLakuIUBsDWtd8ZrFfzy/RI0FFS9YAfzB4JGCgjuqZjJWd4AzVaonWUjz2sJ
mP8Jk5tp7njPmzfebVVw8l3cB5exmg2nAo2ljA9gaUiExQHd561voQjhQ56Xi2mD4pgkqkaB8yW2
bRu1cMYiNy2+zzNuXdBHnfpEYLD6GyJiHOwnz3AjBRWL4SyKo/TC6CXcs8JIO9/ECM0eaEpKsxme
5fxbq3pmk4mekpU519c3VQT+dEHpamg+WbyY0Y7b7hecA4QdH/7CMdSj/s0ANX5FfHDB74JuntvE
2hY6Oj1Q+5n3zQWq/vBMPUZzEmC3L63QRHUdQIvcuJowQOxgPfOFAMAuKm+wafxkuBPTa+guywHd
Nz9BI8BnuW+5d2ebVIEg3oUmLaZ/c8N1Y9cEOfy1iqdr+K92xiT7rwQVNV0ESnd1q4fInscQoZVQ
Fjy23dBNffnEtT+9dBUhjjc1D/NbGOfJT4sZhltWqFa8wmSKMDavT26XydeV/C8gd69ww/0aoJvf
mq53yid8x4Tgs0WWFy/sMnQfej0NctiArebhgvOAyotS4urUNEJO2svesjHB8B3UvGqRGWqi9kO5
0EzN8b9VWVB8c9YGoIzfgJh51h5F2bvZkw89gfzivZzX+Ju1kZw3dFwnBOVM9aW7Ltg1cyreGNCb
c4A951cmWdUAD5a43ql/KLNrsmIqLOgShOihaO8Dwel5eYzLqGwLZCRJ0nkaM5EzXPQLriu69FIO
G0Iy1B9aFMm6an96YcZ824T4c2Z8tBETEc6132Tt7HdY9EvGdqCu7Qxof2qmXZ+JHv5cqd20O2Nz
lnUJMmmdR3LFor2UIELrvaky+3MhAPeq5gpA4OS53oys5q1y/c+1wcMpQMzaHMq5LSEw9nlBHAK6
eFwe+0n49x4H9vrmcSl8qWhniliAJGngcMAAjkCy7vRLTiexx06F/DPhLIcQVdNQjbIfR/yoVxxk
w3A1zmD9c+hmUfzEWhzvlHAL+aNdFoqnUhVq9wjKOQaIsEzzD66WzifyTIN4X+KsCnc9Fz84nL3b
rZQU9EZOmXNha+WSywwhXkbEKjISeiJtH4Qgt/kBfGs2bBTzsXnmIqs/Ks0blL6VIaHDoqdNEwBI
bZ/rfmkxRwdjSF54qyKhpid3AT3V7lq09uASA8Q4tOkjzIItwUy3AmTNiFWdhc25Y59pTlYuORKO
Gj69vsDW3nE523RVSh1PBFFk51ALs13IBEa/Q19hrBltqo+ZqJqXRMpwuXZuvA5vQ6i8cjega/Uo
zyuc0CgiVPVk8R/Sr1HAmyF4SGoPa/aspNfuPDUm54jgiz6PrtvPvBamrjuUXZL/I3jgxk8MGKF6
gkXnl7sS16Rm1eJKPkocH0GUb+l24a2DHXVwD14bhBEVnxkGWvBk4LHWgPoKx0TVcoOsKJwXwaaT
nSoy2zVSU/s1Uc+Iba5xzLda0MdBHXTnfscXp84FjYbFI4QSNnt4wr357JyizA9j41Gs2QsarGSW
2q0I8/hcogr+ibhF/WaW6a7gJ9IL5Jvpxg6LgrKKv4F/F7nx+quXo7kWpbV853w4O1uTNoxbhv8q
n30vr7fgLcZZUlYEgtyZrKESMw8KuhQkRhoeAX8ot9R00/TORbG9NnA3H0GCwa7xNfQlHSoTJi00
IKH8e4l4Ux9NqpGIsyYSn3GDfWTLNEmURrI33ldVyRmY6KU6xbi2CZXWnCqMIjqqCf4yyOd9MH5x
E0ue+TFRGxN2bFQWzkv+HOFApdgNhmF+5D5pHhJV7wXPPf6cM2uAjI4Ob/anq6YtlQ9MB+JiQm/5
8lw//JL56L5W0P+p4fTphL3HPVzBuyBC0tD72uXpb4VWwckhI87TnYP6RXC9cEj/Aocl8EautXaK
HXv8GtJe3vD9PTlT4fHKiYhQZXR03KJogLu0IQfk1HeoPKwC6IgN/sfZme1GjmRb9lcK9dxEG2lG
I3nRtx98lNw1DyFFvBAxcp5nfn0v1n0JuQQXsoFEolCZGXSSRhvO2XvtLUxSwGUUNQznVRuWadxT
MlbNq7CmcV8j5f3SkYNOcnuCTOvAUi7DV6dlZ7LnOFQOD5wqQlw1ozPkl5oA2k1N0uWCSXEU6RVO
cU8Rnd0z5R76sRozEq+Nvp11nLO497alHrPwpTPQVLc6KR8YE35/FaBIfUKdCMaJuFzvMoKO5Oxj
aimv9FxIC8zc2uPT4pX7R8LssJjWZbU1tAlBMqe9upbNmMM9Z34P9Y1NtC9Zxl2b2TDsnXYSB6RN
EQXLWqZJ9OwsqEEppKdXE8GYL7EIs1/adPljrQG5soldhEpOyu75gsRnjywnYlO2Np/JVkxdFRzl
SGb9Oil9hL5xRbvjovVKtr0pkSmLcJGG/w06JEM8FY5ujCc0MDaOb4zLRMs6zX+KeBxBtm0c6fGb
F6X2Dbri0bE2SS+GLx3gGpkvJsLmtUDzvS0qQs9WsuVNHQNgNQcSycJ4HbYREUKNVksoTKzq6Vtt
Aqh2VwvFNkIBRlPmMo8jJyF4gBVj5egIolfo6GGrSIi7Gt12fg0gt2E/mCp9QTljoifQzbgCszIa
1qY9qat8Hghes8HuInABwQDPf/Yb4wtldx9BWe0wGQJrkA+FlVfjPWUkgUEi1dwou1PiBuyd2Zpl
fZ+F05BcltQ5qB3bpUwZBFX/Z7QRpjlC9le521lwZ6Zmaxu2fQWYE/U3rRoYqsjeG/Nb1Uxab7qa
DfM6nmsSLAkRRT6zJhgrH0DrG4SyFaEFH3JThBnZgCsBwWbqNvHAmKShCrwnBWXE5yDKcWexB9kE
hBv/AKASXLuM0gvoRk67RL0W4wPibKRVFVFE7qqVrbeNYqCb17qrEQNq6Y31xp6QV6Z1lW44OtXD
D0BbYfiTKiIRuCDtyaUcaZ2UO6seCZFEu0D8632oOg+aeuvm6R4Romk/UA0dou2A3HuP7shABQZP
fRuVuIHLviP3Q0OW5/stYgw0OXbEvhIOwEaQPBv6MTF6bhsJL+EcsI27JuAxz/U1TBe20YFNx3Jb
EzS5oxxPFIDOG11tnDnusqd2dJPkKhHuwEF+msUvfI7mL9/CV7UhlZR0gsBGIfeN3rZnb6Bb2lsw
kWJ2V5HO4tuZxvmzNmLit4IFSFznxlGAdGJTNzlk2oBKcs18h9E9pbmGEhdyDF4n/zsZPeR6Y6xD
kEvlEzyGwOpiHRAhAvEfGD0PXWZZz2TQlvq7aML6mhbZ/HOeymIvfXKyLuHcx3IrhqnDp1eOoA3h
GO8w14Jr4nnEVod2StYcaEoQyjboBfTKgzs8sIOLi+e8xRy8YZUlPTAA3ZRvS5CJpIX2rnbhLSzG
jGJ0dlm1mDEK3AnxBSqkKbmHwTO7+75jq3bZtMq3L1wiWLEHDCFzxBhXTvMdcdRo5GRS8yPveubK
8jDDwywOlSNQQdgZEYX3gWfV6r4OApqwKwVrRmMzNUB7Id4th+GA/C+sMTrnbHueEFpxhKJVSGLW
uvAMe2trdP8wgVgdG441mIDu3Bb9LfJV2QMXC7oEJclK5IqWUI+7v4ECPbS/VVo2kmN7PB5qxx12
BadR3IRWWz0XUBv3kW1KZB7kAC6yEls9EbfoPbZd0oIw9MLflGVs8c32m84HnOuav+iuDNMafEN/
x6YdVlYQjvISC2M1sJCHzY+h5k9pvCJke9EGeE/osH3FyDM9eEGsENiBFOiSmxJb6nzl+753T8xJ
+RvNGJhK5gL9NLQYun+kC4DpNrXi6Lr0Wm7eTVIJvELhN9iqsgIWw8OiO9fpsKi3mVmKcK3MdDoa
cT0SGFGZ/dMY1uF35IaNuSvkEGZ3bik0vQTPFflW4x+4pNzLPiKgvP1kRI1hH+i2dCP7nlRXt9Kl
DIxhAfLPhpheGJw+VlQPOU1QljAyqpZKGeqJ/Jg1Y0n9toVYsJn8EOltVzjJ0SopGSOMo4NlXODW
4OhApsZ4N8WV9zqbc/pMEXnotzX15ksn0/W6qqvyYbbGZDxwJNWwQkM3/xGKuv/iit6lrc+4pHqB
+GclUFJuvcAc2m8AAqqhPM4V5aBixUgnPSfqg3EBr0Bk/UqXi7ZEwoDCWFC4qQ/XxBPmMYooE645
8aHmmX2XHocqjOo4AiIp1pTS0XKFHQGc2QrnH2QU29V1t/fCJhhvetSjt33VOjdWVGSPOkoy/9Yg
TjZewS6m9UKQJpknm5x0TfZ9PlDYrdVyuF+jo4ouqD/aXwjqIA6BsrrTPDXsXsh6I5bQ3HgZvX6O
0uUSFl8zKx8TcOX+2sSlfeHXKvphU2l/tum8UX7pxU9EFN7Bt+LqTxuJ9irG8Hgs0yBI9xZYflDb
Gc1P5vcs+oWni2+gkoh/NoU0NF40gntumpAaO2dDtsTHyRa1deWmRQOiueeOhRmqiDTMHKl3MboR
aH/T0vKbovtxSWOiGb6UpDEJgro4kLartMbl8btwi5htJVnti8Mingvvl60aFV+n6F4oLlllYfo/
ab0QWcuVR9YXk7V/k0NiQaGJpf4C4lnUX3PsINug8QuOCDhF0ZrAhChn1O8zO81LrdFJrYaphCuJ
4DR4qMG+EVE9mUm76+dQyttMYxRdBwFb/gNg6phrTPFADJd0h5ue5eEeM990C4lFl3dIT9OveR4k
x27wAo2eLyIWGp0q7w4VdUXdNeDFNkOVGg8KjxHKI1TvzgzZfaq98p4oJeT9BsjFqVlh5jStYiGs
AL1l3+bhMXJ8G+1H5QycElZzC+QI4lppI9VK+L0HP3ZZw1Z22WX9i6EwIksaJQRLkC2XRiMZoC1R
iDtLzmmIWgRexJWAks4MaVOLo4I0hV+C3gc9YacFbkdRmHjEKKWMzrNqKfq1G5o98RXGLjRARLSM
OD5pXWZefWVDmHoBS9iE31oT+SCVkiLgkJ8R4PoLmn5gbWhtF8ltXvkJJ0vbThqaF3UYmi9g0Fqk
hVMPT+qaYySgUSfNUvres4TQ9rVGsSiT/ejiG1kLEWNk15ra0CX7XXAkdCH1BSC0ejMG9Wgg2Xft
S6mdpDlWFrsSUiLbMdWPEWz98jdpdNk+GGwIyhVH7t8ErjFIOn8OLh3PGp0tpKzs5xjTP+Jwb86b
HteqQ15IxGgcuooaa9jhov0xD6moL9KC48dNZDhlcYt7GjVoXXhWsDZ74o8vjYb4ngfq78iYkyCJ
fjYwmna1NQb5xcj4hzkgBy1+q2Z0UzD72IqzmKP9UQ/Ya5lt0uoW7TlLuZ9Aei1a3GPeqm6DSj+l
PrXWR5I/MwDnlh6NLQqKmvSNjl1/jc/qZREXAMz0BLZeKkY4yYzSsK5Ttt7PJnuQ7H6O8+hRU6zl
7EbJ+KeBwROJpArqe7OpY1q1Xucec75rMkXRPazKSRlbDmQUi8ivMsdkZXP0GPfeVGT6GBUB/wBJ
CN7LyVUuAZ8NCWg3zjRF9gLnA9z+RZvOdCFL/KQOWJ/bpZiHhMaJTYpASXXZyDIxbhvOQAF4J2mP
twXzaQab0c4gqBImBQaviDz5FKWVlCvU4Xl6iEb43p6Gi19uaBpa9TUc8ij7moc6Dr8prfsObzhW
KAKMmnZYJ5Ew/LvQ6DQ6VVRFirhbcJnYUIsMfhDKBWlZL7kVuj48zxm/SGZG5bU1Kph3tBns7x78
SX83B0BkBloONbQOqLBZn3HKoW5/jS0m8X/TuCwQRoVMylmefSt5o/qCz6qGPogU3ayuJT6q+UuP
dbfeodstTfrYgHy2dTW6GNHaYd5CZwfj4ggx+Bu/JdLpyp2mqvsStrNzndPwAsFlT5Q+vG1KPUdv
EV4XT9S7wmJDYpHNJsSdwcOtW8khqqBDCgT3QHQ3+HsmtFk/QEYihCknl6phz1wCSkmRGshbjFz5
uvRNeEFsGMPcfW6oUnFSL8m5/EXlHBU8J8/pgvRqh6glypCEdY39b+lxh2tTYb9ceWMH2TYNwZRm
VINeJ+biYuUTY4FCpJvGp4bN9V069wZfVliB2xvURVWa3XxV2T3HUsLCp50eUyt4VqZAc0hRPtG/
OGModDLOnFrY7Cv3ZSacNwiwGs4hky+zP1gDx0xooU5d9EwUR17ddAYMwail4cnudH7sSPpQC+6m
D7pnNaYYrenANfhxzBmv5z3LTkxcaZblxYtVBXyeCZvYr0wx7muDlISCSzqb/gakk7ozDRt4oedU
fU9FDbD3I9UWdT9xPhCXLbqWbwXxDNEL3p2g3Y92nQDjcX35gHTLQohBJsN1HA7q1YL5dUCXGSPg
IkogeGrNwnPvYT4sRpZced8nzAV7T5ru1TSW2bE27Z6jXCXSFzawE25HoCqAcHW7hXsDkgknW5uv
oG8l03VG7tqLzpxofEzcdEH7Fr3Fv7lUSCk6srX92ZZAU1bdoLuNNg1MsUZXVle0k2uU/pyY5boP
OAuu5xY5+m/fzeyrkXC45mDSrdT9Gg8zPmJ6wg3b2bTch1EX04/B/XBpWmxa9cqk4QVqZ9Skfg6N
ewNphy13T+2fMLAic7/OMdKXTlmwhyY7o5G55fEb4goU3FB/NR27NZ4HoCfGenbA/EF/CJ3DaKWc
IfPCMfpNl8g+/OWwP8Vz3gNUt5Q7OVcUs3uUwIMXky1DzzS7mDxMfLeu5w4qIml+Nuw/1J/INyJH
wNflA1R5UWxNMLFAJmyF6Awq5EAUjW2kwZ00SBQWIPwCtSVPo3IfghjJ2Jo9jL9uUINhMeT5kvIU
+FD2zJoAx+tyEMWFhZm/on6V9O228DnWE6dpuz9nuklQb/gKngPQqPFeJSZbhMVaTdSCWVrpupmz
AbUOaTfyh5dXmja9yfEd9U8iJjbDGFxpM7lgfEPRkFy1temOPcrWSI1NRQN0a9WaDuVAVJpdcsKk
neRwDjCQoyUrK6w9XP6iTbHZZE2wG6TbbPrAMORa0ohDnBGJZBezO6l2gykm93sOjXm4wdZW5TsY
YiSkk6QRHUayq54zzKU0PGKcgQdBUSOktOoTzIREeUCigLogs66TMEgxzzvheOsmMMuOZtxFbbMT
U+kYL5ggKudr2XmIL5HLo7irJ0ozm8rkf1PEo3z6NGuqRF9CNs+31tgJOv9KImv4LWCG8tyYWDz5
Ezg/JKU8r4Cawbq1vVdGjTm/jEGDznNNtGDYPRboQh9p247BhuTS4A+e4y65rypAdD4tjJAsBp4h
u2InxRFX86d8w+RqYpST0fR9asHGhGlAg3U0ELxBmCIZwhEBRwgaFKhezCCIr0mGKeC4uh4FANPm
7+kQ6Z12e2pNODSG6dBXtl2/1NGI9sNhS/x9YKEQq9SGwbJFGlDXT7kfSudSUgN88O2K0gCZBJgD
K2IzvycGEOMfGRu7dJWAd4r3lPDbvd2ZMr7Woxgu0lmUR4yNfvvkVd0oEb4wJe1bqyXRe1N21eSs
rc5nHlGhk/WP8May8JEWk8U1RQIAXBqTW+ynbNS/jR7hwCp2W4gYKGN3lec6t5Xqk0vLSSr8sLH4
4aBMTF6HzGlGEsxQ7l/p2UIqRVmsd9nqDd6ujrAbgLuMoPEXqH1wnbdbd5QG5R2cZKuIgtPGz4Q9
32OYwKOgQLm95kE2esjgINqtJlLDobLgTOnoU3susGPJ5LGzR0Ny0hnnV5I3ko4JKJ/j6Q9RX16y
piel4fdk7DBWPTyJ8okGnTtfBtiHEg49k0t+JvMiyDK7r2kdTeU17cicsOrOzuXPLtTls2vgaejX
6FPt+RD2Bv8h0R79HYzA7iojoQwBizCCfUBSPFEqgx6Ok+d4S8mfsCNUaP38ItsS66ES4/AiMuY4
KkxeuBV9xhCOeK7qgs1ScBfUufdIg4lnnBlubDCReXZR73IIUyigstgsHgOvzIxLnM9JtBlILy+B
UbHqKxbTkMYANfIt260ZwJKnSqwCir3gvkBJR4gfFCL8dJjvLzKYignffV/bXxuQRYCpDTuuqAvM
M0IieaHgHHEF+Hmhe48lOyJuLUshRadub9z1szukd3PlaXE7VmYrDsxlPnQVel7faqIR7hIE8P4X
p+wM/LuScs9l6FvWDqZPdsiEnm6UmujJGhFBRBytmlc81GO7phJn/aLKUkTPLnE5z5XhsGvjLIgR
3OWxEoDQR88NXZw16bel/Yvew1zC3He8Y9bZo7m2yQuiDxVH7A+8pHDmI97G5I51oSLWjV6gsY2c
yqN7HUMJTXYNsAdAk0PEJzoeqrLt5AtpiUE/HDOX4j1nSz2POxxb3kBEOK4pmr1V1odCIUsX2ok3
JFAwIzDMOucxHjhZbppuRkHWysm4K93JwIWVLQXtq9mlpLYfYqVdQs08u/9mFtDhn6YGq3m/RVtA
WcIePCSSNVvvmBE8cnGjJ8VBrGU715lBnnhJHwZ7Yol/dCotf+ofkO8Fc/XHEXXX4+Pry2kIUNIa
7UjdsrCBH00b0q/yVjyWkN3BKpHzyen7KZJCeF9at+jHa4V3rgx+eWy2YzA1sHWxIeNCnGWwd7s2
ApgQZyodiJjwSQ5dK7IbghRpP6r3CwwZpXMHxtdrb6jpkzfdFVbxLarNot/HyqhoIJmVVN0+ZiHr
GtA55jTmKOYtbu+CdlEYfg17cKTyYvIlyQygC0Bn2+2ff//rf//f//Nz/K/gd3FXpBPe/X/lXXaH
/qNt/vvfpvnvfzGtL//35a///jfHEAw/Nqovi12bZwvl8M9/fn8gf2L5t/+XTDBQY+4uv6NdqvDt
c8rfw9k1X7TFeQLIQAhTGNxfD67Bmzi91C6d+zGhrxWZ4er8r1ku9tePQV5l2tIWnvI87cHnPvkx
dO8mDTM9+5qYKD02JiDaV9MA2r61+mzK9plvop2ukpAtxT+8ssbjaHNFqaWtMEW9fQyWogdkhMbw
wl4x2dcZnlYay9XOcXRARJjx0/Tzcn/+mqb39nYlqFnpmoqauYUi3fVOLopiilISypSHaXE3X7uy
02pFGczOVvRjaT3hOEbTvKrKxjbvbGuw0eT3UAdZnaVDWaikm7oh+QKpn6ZMG1PEqjGZ0QSWDn5y
o8k3yRiX/eNgdlBWg4yDzdX5mzh5ZVKA6ab9bENTVYisnOUe/xo/Fg9ohlYlHibH7FEmleO3ek76
bUPkIHMVm5rXybKCy/NXdU+enGkJ03KpmS0DxTZPX1expETYpB09psPcC2BtLurspPTIn0DlRd6Q
dOgvW35xGUKDUp8M0+W9/DVM5XJ1qRzFaLWUwx/19p67MfXqhmC8R78Y2oeEFM3HoEEo7/ki/+RS
+qNLubYF7UpqnrF4e6nGkgYNAVU8Ni0nyxzhx7oeOUR3CUEzNTDj5/MP9vR1mpZiQAobdi/jEjbN
2+vZDujccUjVgxmF9SELvaXNQh1jTVZdfkHBn74RIMCn81d9/0C5qk0BX5kWm3B5clVqHNwozTcw
h2zRMYTqH2FDBZuumTH//MfXUqSSaMe1TcEIst7eIeZMdpeW9h80KWjsd2II22mKzjTNZSX+2bTC
SFFKKtNxLVPRaLVPLkYavQKOKfwHFeU+mYae8X0iWKUjk9tCcY7ZH3t2isx9e/4m//MBvB2iy4Vd
zVtEiYK7/O1d2oYVmBZUwAfUV4fSkAjMUVL3VHmpCqywBcaL+6r+Tmzei9K4otdJA98OTWNr1sy2
MEfNgfNcpav6d+6Xzcv5H/h+XLOqe0x+WjueycLz9vdVsOuGBqjUom5G2hVmZISveuItjgCB6UCk
RfXJFU8nW14FQCe1jDHePovd2yuitJezGxISwSsDlJtjwIvRzMGnAfRzMCFAHJU26NzHwdTuImyG
6/O3/MEgZ640+R1UtjjuLJ/eXzNl0sN7Fl3gPOhutC5T1VBFKlMfDW7ffXKp01V9GXeLHIg5FjEb
XuKTDwocB3b6rNQPaIy9TQmIcdcQGbxGuqb2eVweYaDhWXFbuTFNv9uQUIMwAD7axfl7fj9P28vb
5ccI7lxYJ7+jxYcr0FbaD8bgWROWZde8LNP01QCPduEVrnPVp2LahCXekfNXfv+6WZJ4y55gfAnS
Ht4+bW8eas8ulXpA7kH307BHZzNSe9q5c2JDTEtuU3RGED/1Igxxy+P5y79/2YCINMsia5NikV/G
/98vG6qrodsGsX3MLtaMh2JcgYmaN4AN+h/nr/X+W9KOI7QSyuKTZxZ9ey3YRwUeBNd/EEgZdwKL
P4e5ECxy7cA1FWO8P389cxmpbyYXx5SSuYWLCiQx1nLzf90ckDaSJURGhy8wzPLo6ymWFz3dTsrC
kW/XO90OgvgGQ0QoIwJikp1Zy8spT6v5rqmE+aMYOMCuELU6X1tpGYDlzNh3+B7C+MYLbe/2/C8+
eUJaI2PnW3C04O98HCfDkPi70Aa/ArReJnrdA9y9wLNgbmjEpQ8jcp1PntD760lh8WyY+ZXHOqre
PiCB3GiG91jRmfSwV+UD1E8fhtDaHWhWzNHs7s7foLnM53+9Eu4QrZIA3GRjiuAGT+bTHq1EgXip
OtJDbp89ZWR7RWANPlsxXkZylq/GoOCwtCNSkDJrE0ysvbcBND5vbcsaP1nQTyeg//k9OBY1A9LD
0H8y25rpHKDLGjgix2meQadyavlriMn6/uOTVO9f1uG4mCHBLsDFo/w9FVNiPKoapchBpvb8/MkD
Wl7x6QNCfuRKic2SvePJA6JNZyKVbHklQZb261S4CBQUMRsMToKTbgcrREBMUVbaKxnUk9zZnSH+
pKUVhZs+A5L5yRx98hEtT8gkM8CzXYESDPzL2zHigWRhwz+2R5Pa/m6E5U7wH30zG9E8uqNZ/hZE
ya/OP4aT+Xi5KIuC6WmN1JmJ+WRbkMDzizrqHEfI5yVxZLZsp+uxmyIaihI9PhGutR5vakrbT5AD
wJOfv761TLsnr4GNLEs/L8GUnCHf3nXTpQlckbA5hiO5FBCgsCBmYvziRfUNu311YMG6XThs2Jlo
1nD+lSxOIOBXOkvni4HM8BWy1m5cOYigoG2Y7p+gdzyoYwOa47oLUdu0wZfGhXflz2TLoZn9fv4m
Tr9uACbLW8MBr2yPEIrTewB6KTm2p5clP/0SO7H9SpM9umUNdNamJeXD+eudrCWaaHLlcT6VlsmD
0+Jk9gpBqTlJSswt+X/E960sqs8jjUZ4i+DCU0KPUeOev+Tp4HTd/+zKlOQ+uVHv5JIacwLFfrc9
qFaUFw4l7+0cTNkWnVOz1nY1bhPsdZ8MjpMlm/t0YeGYytSWLThpnMyavetMGXpP8Lou7nEFySlu
7Fud0i+5qEQJ8DwbU8PAwWiS31sAK9XruKP188nNv3u/HCw9W7LEWY6gXnPyfi20ZhEbQ4LAmpzO
XuIPmojgIoA5N5e/KAi4n1xwubG/PwreG90gdkf8hY5GLh/NX+tpAkgL3pCXHcQwtveQNcpHkh6D
T67ybk7+n8twJmQcIcZRJ3NyWWUqRiydHRAaDNhWbXVZKxnckMwBNrMrrUsjA2uU1mmIXQcvbloS
0uyEU/LJ5uh0FuKHcB6y0XbAA+Gln8xCkE6tuZESAZOnhmcFXIfAs3Q+5PMM+Q6oYYXfuCgPSV9V
nzyE92OM45BDj5ylmePY6fnWxIIPfMnMaSPgyNZ5Ht1m+K+3gxr9zYgh4RKtirMWfS5uyDts785/
Vx+8aa4pGVfUfKiYLN/dX286zBprnjJUgAGAQAqoeZb9MkCVXp6/jPzoNqko2ewGGMmcqd9eJwey
YdeG1RxcC6LSFa3isH3IcERkbEB117yqztSwXgiEEhsZNKPOICK04/Tk9JHdXIHkxuRJc8KmxtcD
vIu+Duyd2MRamBjDmxidavJQtVHlbwStYe9noybEaiauE9bPsKvFQ9m4QUgRpkLtiYsa9gXK/jbk
oFES/1dx/ixNcdlM4QKsz5bn709xYSxllEhEh6HLOgLvFag+OpK4JoMnOZixeo6xh6R3nBBDgXd6
HDs4onDvsk+e4QezgMXHKBxLaJ7i6Qm6H/BoApTla5lxJa7JL9PXpN5OBAzGQ/CClB86zPnX9sEl
+Socj3mH0/G7IiTc9bEMszA8NEoQ4dA3R4yDSOo7lGW25aSb85f7aEJQbAPYw3v8peTJnqgWydTS
DgsPg05ZRsekZnT4PPpxTHZexdPHJtDu4ikurwIytXeT25q3oq5+nv8h73YFTAiUx6k5kUDMAqBO
JoQetp9X1EF28FG1ACaE9+weMOqMyasi32FeVSbMx2+kugSI9iNM3ZthzJHuScGu8SeiNRPWfIJ9
AWGxV0MQWdHasElYNr0AJnDBhjI+xNE8lDczkqT+tiKlkxOoCOiLrzPSFyS5IKpGgYOkFr7I+Rv8
z3HvZIZXDvfIkcmiGXtar0RokLsRo/4AbVwC3pr5YnBcusgA3ElfcIpwOCW2mEt3Fq18EuyBET2V
TWKlV/ynwBLQp/iQeZroWmEoL3cho+hnzN7S/GRUfDAIOSux23C85djsLlPYX1MUriqBxZaM2xIq
CFkgDZnyKnCaZ3sGZ0PuTpT/Of90PlgONE9FLIU/TmfOyTAcdQz4lk71YSC5hGgFxEiGcqJDzOy8
K6XVXDUyiEEpBvEnp4L3Oyv2VabgISnXWqrxb++1SU3s31XE0NC5ZJZJrIB0D7ryxwzl9fX52/xg
7teOZXMownUHoO1kTpY2An2zrJJDIt0RsCNhdOaU/H+srRpjB+UlZTGVnPYUBh1BMMF/fMDdT4UR
0TF6TmEaG2cqh5XEa7PTuPcuJLb17fkb/Og9Um+iKMAU5jqny/qMVsZrVREf0hGr7qzJ3W0z1W5C
l8tnDUZSLEtqHViA789feXl0J58XxXGmTs2Rmy3y8sv+GrPoyiFuE6txaF1VOLeJ4kPBE4WAbD2g
wHrMoMjm28FLA/uTr+WDK7NHtJZ9DMdvpU6uXKKwx6zlM4KSLAVmNpLYOcaaABCvgocXkHnD+Q6F
0PkbfjdwPSTEFMvZni5RUaczN1LuIHK72TqASOzXwHox5Fr+kpsgsk9OO+/u0GOntFQRBed4tizL
fPHXs7XRWBAxKaxDEg4WjjiAUA4S8FWgm3E7wZ+hBSuyTx7ru0mI57lclUUBvT1j6u1F6xT5/CSk
c0jL3jxy6iEsC57uKif9dd/Si/hkW/h+KaRMybmDVZeFCHX/yUxgOVm71EdsViCk/DgVwenE8Z9K
D8U+Ic5vlUcZd0/G5w2kInIsQmWRPNi6n3xDHzztZQqkfESPYuk2v71xpeNE+YGvDk1befumRWlp
DnG+UbUjVyhnxRP45M/u/t2Hy81Ljl9UxgXR7e7JaS/yARMRBCEPaQMXETFtB9gwJa8IuB6nkYNy
awHS0s6cCzgg7ScbrQ/GMtUArG+sNXS6Tj9et0mLzLNoU7hYuX43kaj2bd93DuKl2visw/zBwGKi
oHdHhZyqqVp+zF+jWQmzZhmJ7YOT0IV/qZ2EGgvkzeIGQVYCGyNoMBqc/1g/eqc0f7TJ8qZoA52s
qLNBYm0W9Gzk4B7iRqniLUGa3q1rhQhlgnkBsAOD++QT+uixsovkkSJcpRVwsqeaTTocQ9Cqw0Re
jtiGuHrJcQ18qrFmiIj2/D1++Fw9ap0cZaky6ZPnCuuTdCIjVwdVMg21oZOv6dibSxrZd1ll0+H8
5T66Oc5RnOCYHdg6nMwPHTY2wjqUBBQxZevWivIjAGeD0IjAujt/qY8+jqW4KllOTRPT19sRU5nV
MCt6wIe0c8VagCO6MIKciG4nl5ctevfnNjLNDfXLQnwycE67eFR7qNHB+KFxBY5C2idPtYZ7ADIs
9MDUuMhFkTbPJXRkOxoJbsVT4m+9CA3aFuChaL1Vh9JppHrpTd5WZa3ULH8+dv0V/20M0mrETSF2
cw5w4hlphW99ogX4aBA4QBSYSpciq3PyqIik8YOaUIDD7KJA7FF+gslwsos85jgzhYnxyfNZPpw3
yz6PhzoVPUSUxw4VjbevZkaBXxJ4Zh8IqW9/TYVX73GjZjfnB8BHY82l6uaybUdrcLpJVC34XyFq
dWiLqn00dJ8dgfrgA2gIvvinl7Lok0npLGcF6gMnw9oobdsASeGwEwZp5IctVLNKwS6NevnJrLss
JG+fHZeSAssxzan3lYgksJsaK6CDbt9FaxUY6C2tqP2COrzfUTh1t8jofVjlJeYYCFef3On7OZHL
L0OE1i9lEHEyO8l4QGKZ5N5hCt35Ki3VdVJO1lKc8FeckEgRDcEHnH+6779krslBnp0payy2lrfD
JQA7E/TTAqugyPEg5nFe284Aj91w8hu7yJJVM/S4rwvj5/kLvx+ny0aNNZ35Y1EdnHwXjTuUVYUU
6KDjTKvrUgH4IzKZ4NYv5y/0fqhSrGDKWE5vrG2nbd/esPtqkswXIXCIg4Xq8CrS4XMteLTnr/TR
8OExEneIwoAa0sl+KQmBiU9W4B7KsDaQr+l22uZRHR/NYSDcIYGjeJ8QK/V16ET822ZtvD//Az56
psuOheKMtgixWuaivxZyDsmlQXyjPkCMmgkmc6oWzBNymX88x9AyZC9KLY2vknng7XX62FGGAzDh
AP887neW21YuJD3P+cezDNdh/USLt1CwxclUT+FrdufS0Qc22O43h1j1Iz6imsOi+HX+yX3wGbCz
drWF6g8FzOl8RlQDBGy+y8NYTsbWF2a2ozo4rvu+so4DwjM29NLf2Nacf/LOProy+0ymHO0ATD49
AdPjWbThzDn4xbOv8JLijUfW795jPY3AzTnZPi7w5iMo+6zx9MGXQW2X1hfbL5rlp/3IIuoxk4ad
cwi9HA+WQWeLsBISAgY32p9/vu9XQcD9Hg5PJhv0hPbJ1x7GRv8f0+UB4zAtLH+KhotMUb2hzg5o
xQA2fP6CH8yl3JZrLadQNnunn4JnlIMDOJjphfDMMe/ty872AJuAX1yLAVwvQTCfTKUf3aPDJGMy
VJnQTjdFHFKGCh6bPHg9SMwA9eyRwCYfyH2hAMwk3ifTzUevj9dm03ozWem9k2eaMnDEJCt5kMpC
XoDoAvjYnFzOg/vP52raspysqdDQ/PqPZvPveYVs2aoUvTzMhe29mH3Yb1x7LD752j/6EtBN2FSf
PF6Yc/K1W43ZALEAdFASTbKqvMz4AgQ23wR9gbLdbqxmTYHzGwDbf6jXZEvJUUA6xJsImMzu6Vo0
u/gHcLirg4noN1/hgdVfmsJ7sUwE1qQV4KpczoDnR+gHw8WihKAtuUh7ma7fTqKQIxySOyAYM4/L
fUv2ELmJhf/UQSTZkFfYRZ/M2h9dkKK90JbHi2SH8faCoAlwbw+caPu2QedFpheIfsu/hL6Z7jy7
eT5/f+/kF8tTpaKHzk8yZpCXvb2eiOvJJoNFHiD6EMMTxPBtYHNsomHAkzCyN1j1kYS20SuHo0Jf
XxeLw2dQ0DSwKjTDJw/8g+XZoppBk43Fy1SnHcWRuKOJGD95aG385yQeDeRQIkrBn6rbiACgwSt3
DSaGiwop1oOr43R3/pF88MVSEEOKwnGAXrs62SAon9CVqKutw4z5Zh/RST+MVU1MeFUEn9zsB/Of
NFGt0rJFSIGM++3DBxsoQXZ21iHO3P/H2Xk0R62Ea/gXqUo5bCcH2xhj8IGNigMcZamVw6+/T/su
LqOZGpVvsWBBFT3d6vCFN6hnGCblSmlb+1sRT9Gf0YnHx8bo1IVb/sYKgxinlk9uSG3Mme0w9Gud
zhks85SrilJvQsVrsaWg/Nav0hJJ3lWHnuBT0KB5s0Z31zk7Zh+2CzOXg8yCeN5T+iUW/UTAP7OI
FsnJGMU+EqARzfvvUd37WKSF+vTx0wRwxqKuS4se7MNsrgWuEvAvNOOk+Y62mlpF3xcCqyU1gY5n
4Lny4eyei4LbF5QKMebVHeU2SR+NNZ2vStGy39jy2iffrJSnAt7Bwtt5Y5uyehxbsntuC13urb+u
e6T7AgUhcvOkGhONIEUfsA9oImk1FRbjwmA3biUZfGjvKQjpwGwdvSSeOkPwamag1F+9jqwOUQRR
rQfDt6tVTPzpLwx5Y36UbsmxOIQ6mLTZ/KDDxDxnrn6CuKU+VIUlqCzWSPfZyJreP/E3TgRFPIsC
ouxx8AUvl7KONKpLsR+fG03icyxkN/pVgKPeBtoc/G6jG74rRm/vegQNSDFH6+X+D7hxD0CQc6kl
chos6COXP2CMUiePfAGvEmS3AjfekNg3FG/Q3NAHDXEiUDvJGlYW9lH3h75RP+a2hd8EKpKkCJrs
5dgQmMu6LMKUMMhyRjiCPipzqh3gaKX0vb5qFRdxPmTJn3pdw6fZjfWtO4XuH7PB4PL+j7lxK9BG
JcWFA0JqNgcZJIOiklWryXlSEu0POyNbizS2Ph7MX4wye9M7ZIhaVK2TM254/kb3BhNPwMBH2Tor
vjmW9zJFojq1Ub4E5L71mXlYHBnGA62do09NTKEIquL43MMHM89jhYbDqxdY2he6o+mPZlDRAMS6
zRkWgrYbZ0l2mWS5ROZNzuy2jRtFt1GljPHNwILRzWt9H8ea/zIG0dL7/Y7XnN3srktxk5CCFALo
1+V+anr+zTDG6Oxg66gVa2CtFQrEWdZk61a0jThiEtT6WM9G4DFWeAbBYyxL2MbTqsK5ul94zq+v
LoCTtJpkg4A9NccYE/Qkkz9m2Tkm7i/XulaN2GUT830ehdV/apt8ieJzvdoGWRSX5ftaX3FCoEQF
lqrE2XkKB7yT8TjallaGZLpuLsUq1zvKAMjHWQGnysU1LwzZYdpgCgCnLbbL+meoRTkynhxR5Hxw
wsYIV8826ughmXj/oN6YogQR8oKDhwKjPLsxO1u0cY2G/Qnra9RRKXtlj20U5sVaJAnYgPujXecc
slJjyaRfA5c8TxMNCKtWNQGvRdXWfUrRQdv6Av341RQhQKqMbdusdSGB6pS7/V/3B7/eP8DgJRuB
+TpU4ORS/PXOFlA7nL7w2pMVZVT40hbfKEt0EOxtD/vQqFwIIa7vwPfshsfW4aC4c8AF4DK061q/
OTV+SRHVSvV9D4Jle39W1x+Qp9WmMCzjQAAEswe9d3T0e7F0Oo0E1c9F7U5PCgRylP4R51/4fLfG
4llTKds4kk5hXK6gEzmpAC82nhAYkgiSDA1qVL8hKSdLxdkbQ5E4UYdCXBT8ujebVtznCg4hRnca
cWz4iTVG+pxjY4BNzxR/fFYMRVeFuBJUpzZ7Rao4FipKVx0cjGJ4Rk4kP+iFSa8+R4n3/se6sQXh
SEhsyzs4YX7KcREe29jLekQH+mzvVkhnZ1EPuKRAHXDqm3ZhPE1+kcs73HqHIxDzAQ6ALnH5xaAR
q2Fv+90JfxgssSvXio5jOPhfCrO0vquVr+0DfNbiVZVROrED3rGNyPT+oKequeUqF4cidKbN/WW4
vuwsLhwyFxdwIO3u2aWTVYMd6bHSwwYNkdTQx2DrtH6Cv1Pfo8KBtY3dm8f7Y95YeiJCqiqw0Sh/
e7PIrM3MPk9R5TwZqPf+o4Bm/jaUIbKZSEHstNpeIv/c2MCEBiDaeD+4cuZUq8Yb0NXJovZUA2c6
9dw8BzCS6dFxam1/f2o3h4IDCkqCXNuewwQjrR26MNWaEyJd2KVbgX80cOrbhSRmC+21W0NxzZiy
jEKcO9/AE5KWqF7FzWnoovrZVTRvT8CrvVLocA/3Z3Vjk3BHE+bIChVgxNnWjVDYEGrpNCe1HJCb
Vyrv0DtmfHDCuH+syhGhqqn4eEpNrxPrNmJo0DSQIi7PS+DVletkanUq+glsywatEx/MW1qCQ17h
CYnSMqavA0Y2poIQVuEZqf8bVRZRP9+f/Y3tSuzFu6wBSCTgm/2Qtk0N1CEL0LOo+46fG2wOcIus
SpToSHIUBFBb008/nKlZLkVxOErsJXLt2Rlx6pFCw2TWJ8fIBpBEeb2LUIA5mAqqSR+f3/sS09Eg
upzToaqgGJLUHInOpdqOr3q/8ynytwD8RvQLlG53f7jrwMMC1wGOnqaU7IDN7ni97UgbQ6s6eZx8
pPiht4/4ZBxEXnweRBAdajOV6MfqozQsmhhAlthU1BJc9Qp4gVJhjttqWp2G2opekfVI/+ltK9gg
vSA1FUW1vT/RG1kgFWp5aoh8JWN7tnFiwgxRNqI7WdCwQLrFSbqGtjJhrdE3aMzUFc4kwRi56Eri
6ELClAX/JpWS/Bi0pF64dK+vC84S3CKgPTC6uZ8uj1M4omaOFs1E3a3sg00YdNOT1yUlrvY1hvIL
e+r6I8uTi3oDIRffel4j6vBiHU28b09aiR3lKk4Qgd80wPy/jgiIv3o2eturaYiTTdUmYgFaeX1d
0RZ472bLBi854eVUwTVpUhlOPdEjKddOHYsfWl9Ff4pcQVLGa1vw003s/rz/uW8sMFB+AmpKKzw0
c55IHJdki70ynQINRTkzbtxPeabX2FHW2f7jQ8HvlJtZVnHmJU63tsrQtChO9UVi/MidYTyimILy
oIry3v2h5Pt/GbUgCiL5WSaobOiz8nL8K1IPeCOloP54CkBL72irWug259YhBWp4GNsAYECtgIGJ
xYDEhMgXztCNRXVANPI5eQskffZyeBct3kyySk+ETMW+JhVZ9ZiSrJCUWwrQbgwFeohuCAApWq/z
1m6tKgaxZ1KeBED4reaN6ZcMWyQ8mqto4Qq8sUHRxqMvSHEKNvS8P1BR/ilEOzArZFGB9g9KfQLv
ntX7AInot0xwkM8Vx6X48FNGvxVItabZcF6AZ10uJ0DcaAxDnNAMvEGALwXO6BBcO9O0aRDK+yW8
Cl+5+zvo+vkkJaIvbxLS05OcNwcbIwWxOgz5KfN6ke2nUvVoMSdd5z2E5piMm4Kq78Jld2uBwWfJ
pqsr47DZ60ldEBtHl0r0lGQaXFvrZ4RW9MptHZTQbfEbf+YlCMTNacKxoY4LoQfw+uXSaoN0HfL8
7FSVRv1oT7XYNYOeQV8ps32v1Ev6AfPx0FyWVT3JSoPRc4VE0Fq0dO3BNY9anCnxgzt5dv9jKsKg
fcJTskC3uAdt3S9soPl1IEeV8AqSGBLPK2CsWhR5CF/aOGJvVXcHgb9lss4MWKJrtUUyNg80GESZ
5W5C+vfb3h36hRvh6lVl76PxSP0JqAnV1avDU5aBN2UBduEYQ1DLLYe8f60s4Eu7LA4d7633ssba
+Irn+zuBZAiOWalIgsdeUGLfhgjTRwuh+FV9jt9k096SUF2oZEQXlx8/DOwAwKwYj6korVURBNV5
oLG6tmDMgKQIMbmB3Lp2sZOihJcEe4Gz2kczWvkjCJQpXsGfoAgx34E88EoEVvbY8x5vHZcBjTIf
To7T/FJjIJj3z/X8iZfDUVenBkgWQqlfbtC/XgbOLt5Gmd4dQ7sfquck81KISXgn6jbuvjnff4Vw
bWIg3dhE0UjHE0eEhe04v7P5DaDGqEwwW/keztYdtfoIAw2zO065rv9nT2P6La3C9Kmqw25hurLK
8fdDyFDUH9l5RON0y+etoUlDebvurRaBPEzV46mstzb51+7+ol6faiotGnEqYQRh8LxQ5WVWTiO+
745dJ8bHKoXRi1QFjjTpoK5clO1W98e78RFlR5g3VhZWqYZcfkQvht6a4359NPh6/WuXFITjmH9C
nVr7OMqmJ9htur/1tWxqVkHamOpC42B+VdORJzwmkvFggNJzk+v+1zayReKgOB7URzZZjD9BbOZj
uoNZB2klKR1Ur3Ilaj1/hTnyhJ/K/fm///eXn5U6JEUIIFaIE3C9XQ7f5l7n5NUwHTHhCnTv0FW8
J5hd4v2U7pDSrtyzS+tP/ZqbyORRTXcb4aGlPLJLNhRP2vYEAACP2n6ivLJPbT1SvitI7Imd0SGA
vlVURAz2NQwzLNCDAXzlr9Cv4vRZa2MHd44CALX5w/XwJn2pU+CP6zAK0eG8P8/r7wy0hLcCcAmN
P2+OjTUjLwL0G9AAi8pXjCYxR22wtamVFP5G1+Xn1tGbnaFFykKoen1sDEC5EpPHPeHCyblc38Qw
SqiSo39UVeCkMQnYOrTH7NuHp8cotIeJUlWbXtflKFWXJIVutv4R1zo8cIO6lWpRZtdTOmwt4e5d
G4T41hkS3QRQmgVfPjo+0EMYI4CfQFdwFV2OHzoFVuLoVh4nx4ccyn1V4bdB42kKE/8nBoHBJgnS
1kOty24+SlCn+qNJ6vR7/U42WS4HR5NPoG8zeceh03AIUq3sIS7d7LnTkHwsXUa9P9nrO4o+G6AW
oEqAaoz5eB4yt10YD86xTsok2BaG0eEfW0Flq4VCFlAH5UIIeeN9ZUjCDnIRuGSIJl1O0bZ9ovAy
d47B1EjyCf6/U0EOoo40yp3SN9CvLMOCbgaImigigh4j6Kq9FmaPSe2l+cJxurUEHnVchKNkID1P
pqsUOjWdepYAE4qTEgyv6IWXW79Tk8dMKNFCzHNjONokNumP1Miginw5/T6PnQb/J+sYDHG2ChvY
IUUw2lst0IbVqNJiuP+Fr6M80G5ULsjhyS6vKZgma4kvTXBqC8wMVpPQ8SKVEiI/7cLPH8rOsnH5
Gs3uKxrw+BJ5GJbkh/u/4fpd4E1gfOiR8FWILy7nnNl0k32jBqQ1aMWhrTN8u6IwxaaBSkkeoHGY
ct19sKfLUaKnS0LN30hzzOmSGZ0uKgV9cEJPz9tkNE73XuHkO9QRluQtrkMXhpI5ikxSwPjO5meo
FJ9xjQlOdhgpOvwRCEd7q+haHBfT2vso4pWZUbwki6fsTil8LvWiiUTgZqQrR8VR6iNul8oqz+zk
+8RlvHDl3zqtlPXogsGDwa1gDoYSvoGDqNZi2mZZ085IsPDMbczKhIaAeNX35joe0Ebt9S45JNCR
sN/1wt397XNjeXlxEA4hTWAfzOEnfqoEqug879i0bbHre+uzO04xVtTxEm/+xuHkFiSEkRIhQHzl
L/krgIlSz5osdGyOHeuxxzob05LKwB1hnXdptU6DLPqg4iS3DioOPKqUgMnkyTdnQ04m6vy9gnja
oOmPwB4sqPlaeYBW1iyIc9z4mLKKR2xtANWEGTKLEPWgz7QAJ4XjJGqKBWVZq398UWr/2F2COUoJ
S/tkjs2AwfPYqo+TqcRveAGaC1fS9SpD6+F9d1CDoX02r66JYmoMSNLlcRCKS7W2QT2rSpJHt6iq
o0aav7CJ30W5LgNDxiNkIZ1CH4nL8HKN44ymbY+MMoYrEWw2ykAZJvaokjv264QhBRM2/AyJcilO
s288s1ReBixRygerV5PyP79URutkR6Niv/TYo+JeU9WZ8dOJWzvAm6c3wmht+m2UHQd9FO3O0/oc
ieaowsloFes6Tp5632Htuxro6arRagwCz3gLPcwOxF6rSozULTPpAO1zu+jfVTzjfqG0hcmii1C4
s037OEie3bzI8O9Dx+SDapbsQjSM2RU8FbAuiEAuVyg3Cp2F4PdHtfD33jC90DYdDnRHsl09AupV
B39YiD2ujzX5Agm2JOhD2pkTNhXFxOXaThByxcpxE1V+t1dzy8bgikrk/Rvk+gEijiSsgk0GngU1
4Nn04jHLQyVLj0M56t9M/CuCTZO49bD2Hb0d9qIbACpPFffpwsjXwTqNfVg7VJFlg3/e28+8IKsq
bDOONgIqAwz5QAWCogSkHZREkp1rRjhHlh3urRN33MLNeWPeoOXQPaaDyTLPAVVQv8qKZ2s4Wl1m
oM0NoZB6wrDtqO885qk7fc4l9fv+Yt/4riQlUK1Rl+OOmRcTWvDSNN5xonb0ISwPXQ538KDqRYg8
dv3xt5BKtoNUl8TaEOfMvmwU4P8wanV3VEvV2to1ZuEEON5qio2latXVYvIKAudBicABv0Sme7mJ
HGSbx6EIm6MAcImXZlpucfrrn4ZA1U55nCb4qSZLwNKrxZQAFCkrQgMRWP88pXbIK82+iOpj4wcI
309RaT055egJBNRE8PX+l7uKFZGpAqgBZAlUKSqzs1sgGmNMN7FmObZ1720HmlxPWS+8VYBG2XaE
vrgZE6JHt82lTXdpLkTi1++TTLyAWqKfh970VR00icBGhXZcHgsDijya+N7ezPsUyempCj+B0knX
I80nk1+ApfgGN+JSx1jkwwh3gnM+tVTCpC5G5Dj70olX4KHsatUxmww0L5rWwvsAK/BViqbt6/01
v3oM5VhSq8SgPSz7I5e7qrV0RDaLpjpaowGcNcc2M0bnDinTHTeKtTPD0tcWTuitMQGWE+nQWaN1
MPvOgYmeR2X75bGsLREeRKaFw1e7UrC0LigOvThw5z/a/ZFratKv5Cainwb86HKevpMOStJaJeW9
tvhjQ6Ra21Ngfx1bFEXuL+l1WZmxGIONLBWyrjQmRBz5tpW11VHhC8ctLVqRp8E6rZqawq3ij9rB
CHUv27pCeF8ttRDWNkwivX5RsDD141VtlEWzcBffWHQCSyYO9J3u9byPgYZJ0+BrnR1jnN3ewCV2
P8jvQ2UFdq/bU50K6o9/ZkrZJJo0byWoZLbkIp8sRymM7NimWVnToh60aBNizzb98M3E/GY0+EYu
xJjvsdRFrMV45CeUVjk/sKpng6pJb0QWZbLjBLojc1YTBycSawvLwhHZFFkm08NUjOHJMDAr+mzb
edzvSizarKex1JHOaayxL35p2OwYa2FpTfButRhj79PaVEG8KFC9dtuHnodwHyZgvbUKBZ5lr6oz
DNWhnGzRLESQN74d6iFkQDRnKL7N8V5hYdROPpQp0NwiOuSKpR8SpRq2urC+CjeMF3oQssQ0W0OK
xib0D74bFQn5c/5KQ0SWFZqI4vqo0uQ7JUNTn3NnXKojvn+K2TBw/EBQ8KTRK73qvoSepQRT2R/x
XemcIxlujviLir/IrnQdOt2+AqDf3gwKNgmvJaqp2ikgVkNP2kjz5Hsy4TXyjE1073+jPOOFn2IT
A7hxY3m5oW9xEwww+0uIlKVp6yBwZcM50z5a/cCdDinURRZ+LFNja0WJ3+yB2kfKAd4oFbe8ykvo
gOAO9EMkzE7DCVo41iqZ0tH5jLitquDunXrTj6bAphYbTHy9/s0VTQ23ma+b4in0tCjapsjq9uuo
xhZok7rlNHxLTRORmUjXu/8woMjGpynXmvacjqFiIFZrhJNGfB7muXKqvBJxo5Wmo62RrAB3WN4T
upG+Sz1yxIfo/rV19fpK4WUZpFFFcIifZCj511dXXb8O3NrRD32Hv+UfBSf22tlmrtvHzYMYrDiQ
skOp+jTFtJfXdgncZhcnRta/3f8h1zEHfRiCVnafJGXOU1KQNSwG2cixQdt3ONRCH/ALD8IoXUPg
qf/cH+0qQpaQZWo0NOq5Fck/LqcNnz0YPVrox8FOnTLcoG5uls9uBeRon49DlPxpyiButY2LfZqz
jQZsXl7u/4QbEyaeQ28J3jS/YN6pUfoqBRw9lhQ5hvzNgODxVmF/gwErJi//j6GoEcEUIrZgyMvZ
ennmjHaUV8cGlWrtbYK+0X9XEkLl/wbkyczP94e7jlmldjgapDTtqTTM67t9W8YCWIJ9xJiufswq
fOng2x5TrWofsX9NV2AZrYUn4MaYsoJNsc+AR4fBxeUUzRjELP5YGNRWY95u9LbRq7WtmNnXLqiV
NVI57ZfQw4Dn/lSvPqIkslHVIF6Tlc45kIb4yqaP7djA6nLz0cF6+xQ1qrTWbJYCjKvn4H0oFA2h
+SK2Oq8nVHHo18h52Ic6VMqfZu1N1RbHz+RZR5rlmBlTt3A13ByQ10dKzqvgJ+WS/3U1GEVY05FS
7INtTv/6iG8/9hiHbTR3+p3pavT1/kpex+HoNfHywE/hG2I1Id+nv4bDI2fC6dIxD4WqJJ+11lK/
my1RzTZOcjtEyDkvsGyO+8Y/6orTaCvVRy9rgwuuvr3/U64/KpxiGk40mwidiJMvf4nX1rQxIwxX
+6kOVoERqnvdqvN9B6Dm+OGhwExK2x52kSyHXA6F+S1G9gIvUCxv3aJZ4ews4tdp1PT6p45MdfV8
f7yre08WosAUShKQB+99tsgxneNxUJV2b8d2v60zO/x3bLCTovRT7UNTwNl2m+BsmiLa3B/5Cr7O
S87NrkJmI3XmwpttJ141O+9FDETJNEOxG/MipCNs+G2KSuM0lXrwZUAzsz1Vjp8En1pw4ylPnpYW
Dy6GE+qrN4SusscikprRSkEayFxKUa6EQ/mNXB0mOCMkTwhhZ8uT5pNbocXT7EOnxl0O9ZOXCE/i
s2L4YstnFBvIuEgRaU4DIltzEJEspge8e6Kj3RbY3ZmInAKhyDao9iFxlonimCI/TfLoIcMeda31
2RJ9cFR7rBhTv9KfTC12Fu7Cq4MrZ4H/Fj4dAA2uRN8igDWBiSvjnm9pn8OyLI9pocbrGK+KHb5r
S/LA7+/HRUyHUiKnFj0F0iwK2LNPqyC0bDVDW+1rTBpOWj3qq6oKq1VdRli7E6v9zCkCb9WpNx6H
wifJROxh05Qx5rYijvdaq7obzQywowrD+DMe3OautqxyU09FckTTP3nAgBAfUASnv3qN0HdJaSUb
yqDaQYS1vbJwVt0BHFEOOAaPCzv3KkSSs0MGh50r8eTu7IwiLYiKUKFU+yxw8g0cq/Th3TK8EJW+
8ZO2eRwQjtqoTds8gHQJP3pFyOEpN0GClffE/PFOKg1t5yGs91kxgjstI3cfVuW07mxjKY+6vh1o
7NAVoCULiMSYR0UaRL9B2EZ8LDPVq7qNlsSOv+utaoh3xlT4xZOr27Hxww/CfPo5VZT/PlwTdjQA
QVKqUNqZAQ66vBAjK+nVtMr5CUk6nMOgqNdYh9aPVp+Vp9rmECnNNB3u301XwYMclNwHnq+88Odf
uEcutnLtIDl6ld500bpqkGtHnt0unIOKycj0K9H1LE7WeWJW9ZJc+9VzgxoQu0u2R4D+8udyymNf
Cb3QVP+g9AiCtZYDyLtzki11pmRhK18PRSWRHh5FHJtm0pxdEpLM2FE2eoeittMDJUT9MzIaznrC
i3fhEb26hHhkKHyT6Mn6PoDGy1kFIxbIquN7hyGJgp2aoRTndrp9hhTwrUr05KPtHYZArYEeGjGJ
Skx2OVwyFLgtYcJ7SCmmblUk6dcpimoHJcQnSxHIId/fMu+SF3/dedJughxCvqNwdy0S5ssB4bqp
vmn0ygP8Mi/5mkVVlOzCtnNLCoeZg/AvhbSgWlWOKvJ/sPrt1X2COaR9dntTRcUWpWkEbSEsqjsC
13b6LkhH/yOZxKE1niwgy/mQ2eOrBRxgqje4TSUPQ5+o9k4bRBKuPMTSy7XfDMOI1dXkD8qTB235
2bNqsz3EI0TFNerbdDlMHzTDwYmFNWwmUfrBPmp8JyPtzrTJWEJ3zC4RaYbCLUIZDNQufaP5du4s
vOap9gQPamr4+6qqvnWNZb8a/uCsHbO1N3HngOEZu6Va1+wUM7DkZ9ARR5XpPcS4/CIaCeN7LRmN
sgAFDVX7CblG2ZZJox+10OwPUsVjd38b3BgTJU7uZS5LWtbzyeKQHAlrcsuHIXDtQxAhVJC3wj1X
sTmiLB4kG4B3S/ziqxWWvVsUxGSzGHWYOc93CgpqTmVnnMvCHL/TSRSnrjNwl1aNFLgSBNVRz38q
cSUW8kgZ/lzseVQrERwl2YGOIglNlyucJ7Wd9bk5nemZd+ceJ9HHvrHLhTV9zw/nw0iTL+krI3Od
2dEKOgI9q7KmMzUpU912nTvp+A01aUFbUBvD30Xl9/+UiWJgEl3Uqbl20Vh/CbBsRpgiRj9gXWLC
VK9GdFCfzLLMq52fhY7zGIjA/WZNlR68FaCe04bHBZQi+uhpaGC7noVj+Vw0YNHEyguwi36CBdTE
m25sHPdVLTU335Rq0YjPhism7VvVF1324GCFllAl8sekWOcp2HBk4yev5aBJEfwA2cMKHwMMP3rg
tC8UK9EhWaulLUAdOcIbyo0W1Hm1aTFSOtc1nLydqurJWyeQ31sBBeiPSOtP6jYiEvg0QBH8nZBB
/fEgXrqrGovvhct79k7wHNL4oRwDnBH9/Cuuj4X6ZxQQmj2VoTXuUTeLHyYw4Xugx9P+/gm6GopW
IIcWZ0GSWri0s5B7Svwyh6HrP5SkmV/UahhXiR0239NhWGJNvDcB/95YwEkouSDp8a6yQ5/lcv8m
mVtqpHb1mSCoIAeqJuxzhRjcL4YSm1JaOwCN3seG9wK+qW/XCoo4HvatTv/VTfUggUKHmcuhcakk
Q0NCeaMcW+2tGRttCR09izqlJRoRNWAt6bkoAdKXv7VoBX6KiejPzZRVm8Qtu22RKngt+uG0LkWa
HTRhNc9BG0U7sx+cpUN4fdQBo6OGAfaSYOE9W/8rG49HfGG9Se/Oilq23/pwiA5WbL1lPUIdC0/p
rZnC2ZYwMSJcQsbLmQ5jPhVKTrSH4Tr+37rbg0sxkAQvPHQmgzJV69WQNeMnNcBvpBu95ONzZZfL
oJOrjb0x24KKFuAoi3vkubambqMktr0iHfivmbwlWeMbU0V7AygVevpkZ/N0v4E3mORp25xDJShx
YqDZoJpKvxk76CQJmMidpnbVUz44373BXkpv32Xc/97/7Cn2FeeMBPcdIHC50nWh+WzVuDmXXpV/
K4NBKbfAxEP/i2GgZr8CeWH+62hTFa+6xuyKVeO1pofMqO4bK/kEaq8BXZ3uULZNV27M1kpQ2daV
N25Ar9jCmmhPk9dgwmVrUYBEWCWNNBxMwOm/UN2Ot07Wtf+aua0ma0Rlis9IeurJTjXHUaDt21bZ
3h5CzV63zeB/sKvNzKGpE2YjoghSnfLH5exVVRssrazUs4Uf2T5DIHPVOX73RDm+X9jS9tXp4X6g
1oouDVoEPJmXQ1V1p1kjdeRz4XT/5SX5q98HJtC5HMUDS6jFr/uX6FUYQn4KGQt2lNRTAQVxOZ4P
Uq3HfxatxFQ3/xvwJNq2bu8FOysyHp02yL/qYooW6oPadTjAqIB4IdOgDYuBwOWozmj4UVV45tlC
yngjcjM4ekn2ezRtgEVF4KytpsweNaEp/dqRIrzTNDorUNbiR+727udKT6e9IcIlsY73y+lyn4Pz
pcsq5Sa46udpTkYnthhxqT2bgTucYsLrVaGP1bG3k+i118r+jUT32bUr61NIkPbgR5b19f4XuXrW
+CIIUKC7THFYZnWXa8M6xCkG5/bZL9tpG2IJcwza3t0GQzQtXF83Pr7kCEu4LUIecKIvhwqszjUD
jcTC8BOKLKhnHlpz4GkSCECoqN7/cBWMWe/P73qHA0gBMS8d1nm/5/lW4YW9N3HLnTNPq1BY1X6O
ox89mfCSD2MUGwslrRtz5CGSFRAYHtf9mgrwvz/A5kAq24rPtd+ZqwiEDzpuabmbWut37nG+PjxF
MKjscNh+2CfMw2wPEEw9oDJyFm01vlhiKv5p9LY62wYgNU/KFN8f712c5O9tK8MTCVFE0ZZmHOXH
yw/ZUMlSUaMSZ9UsGw/0Z+6nez8ctJfWbIT6gpqc8w/0M18FVOyX016ogW6ukRHPik00miJZEdG4
xlMc9s5OqDD9V7ioe+rOK0w/OoSjou6MsSiXHtD5ZpA/HPIahqjgLHjcZtedniFxYI9w1iI+Q/w5
bxNX29QQ1P4VYSjEcx/01gfbIWw+UF6SQ0jCD7Z9LkkZWW7dl2pfnuOJ4uZOqRrx6MVxW++c1Ov3
fuaEC0f6epayDQK4gwonal1zkxQHkm06Dn59rrqyeNTrST3QO6ne4kBtUYg0lvQ55mkeMwRSgkoW
WrywBOYNQj5qpxcZjp4BGPqATF+Lmk3gGpl/LCpstlY2EqRf7Uko615vp7f7u/Hm6IglIncALopL
9HIzulZO5Yu78pzGymCB4EBAx51itAcssJnjro8a9Pj4YR78H7QBDveHv7HYkk4Fuo7mNLjh2fDS
XDvzHQvLsjEtvg09JzAyOvtHFOm+uopcpX65P+D8wiZ6wcGU5JZ8niB07hlWmzYBi66MZ0m/PaQ0
+XeVB2KzTeullOd6buQ7qHIg8IQrJQf+cmmF7+k1uiTDGcc6Y1uaZrEuRk/dB3nwa6L4uXB33poZ
0Saj0YsFAjS7ViSMpDfgwZ9zBDbDdQX9vt30odn8sET0UXFPaooyEJR4b4kpuCrEdd4YmS747n06
TP3W0bO3HgLbpkO+7yHpWnMhCJlH1AzHKcEoieATyNH8kiYMxTW1K6t93yrVU1DHIfhhtdwB9stp
eOC0M9iUVrXcTPeO548Lgd47a/PvO1uO79HU8riJQNvOD6lLBNkDrC33hdbjFUsf2suemtb1mhUY
sxSymB6J/SCwHVwFeW6AzFZQLjpk0J2+wETzQpQtRZ6sSpG5cHFqvf/saon7VipVra98VF6/qLWn
5Os8UwZa2vA43TXe2Ok2iNEzBROutNsghyBPYa3Kw/UYICK4Dh2RLdx/l0tNuQclSqSekV0Gn8gR
mcUZuZY2uivv2nGwk4OvZ/ppVPp4a1AFaTa9gu22MkY5+AlLfA8SdUmXfIaw+98fgFYgzBDufrbz
7E5wrNILEsCFO6PGvDXX4UfH2qS+hMCLNzgvT4+D7lqfGj3rjpVWB9sSSOkmthWxEPxc3o3/+0MQ
MUKSRfL12H2XBxhH5VbxJlfFmNynz08pCbHKAKnetqzbkw83+7lsnWAHhcTc37+m5H/9f/uNC0NW
VQnzKAvrvEFzKaoJw2/AFKG+Txw7eE38yX+oya8WtvXlDfU+Cq1aXjsKMrQL5mXNNComtTUnY++a
lBlBATf7oKgsDOb0auPF/lJl5uZ4hJLkTFTUeW0uF9QHulU4oWnsI6fVP0VKw5NWacN3Pxjc3TT5
S9Hr5ZXI/OgRkAdS2AJ0JOPYy/FcpWu8Cr2mfZR3UG5UCDbYxiq7nvrnAh7y3YL64oshLsoNRdDA
J+OB0S/HsgLedgwQ9X1lNc3z1Lb+RlNcdwWnVdurTfwbxmH3CYuD/MkvNHsVWKH7qLpR8mrn+DtZ
oe7vKje2d2VuhXt8Ta3jaGOzrjtx9BSFmfIy2QkQpR7x6Ao+474L3AzWdYu0MvIJ29xuy8/3N+Gs
l/++fvQ/uBHY+6gFzJ15NEIAKtytjoAWNYFIizRiA2c6GIlRUfsGrq2aeXfQu0pZh+nkHNLcrnbM
DAPGUXhY+KHlev83XW0hllnCJemh3Uq4/Mg1crcx9D38F41ouAavp/cPEJeVNaUU+4NXADuIOIFI
QRIqpT/D5Vel9+LGOSW8vUIZ75+81PQzm4BCslqrezGZ2qqEp/Yd+suSSOT88mFkWl3EhQjgsXMN
mSr9VZlLQjgnUFiM/YCyzYZSraDF1sYHb1RwfDYi5RzWk370lXqp5zV/AADHE9uDBOLsoIE0R40b
ll9RFh6DQ0qSttGattsZsVBWjtcqq1BJ7Q38YXVrKOgbJK3xP5Sd127dypauX6Wx77mbOTR6N3DI
maUpS7IcbwgHmTkWi+npz0etdXpblKB5vC4WYMhWsfKoMf5wSRD65QwTd9NncoVgi0nUPe94X1tl
C44tO8weNtp15VTbyjLic+YSsCEIpmz/aEVRwVs8G5ZAhicGDqbLIfLbQOejidJNVENIMmpI+7sh
UwjSCt7SrofY8jgjsUpGuf+jyJcQhrCfsHfhRrOyXiR+WydB0dlutUMRGgoWl7iEYdb+02yGcZfM
0SWU12pS/2qOLBVdhScLG/t5L+FWyMhEzvqABVq7EZ4jt1nVG5+MMom/WorXHbLRtTeMtOoXTPnx
7UFerean5tGpW0j3iF69GGQbYyo5oRBxyLnaTxJMot8lyrBv6vRdUnTqNk+yL3BSjd3b7T5PKDyN
8qL5QajKPUAYvup2VKqJJyJTO+RNmHxy8b8MzGyIbtFb0/ezQaRFtbm4EKy+2ijsQ7BeFAuhXjwf
az1Bhc/1Cv0wtpaxUwrbDbBqnw+miCH985baNJ12yUb1lQlG7waoF29XCGlrf54IiLE9F6Z+iEGz
7fFfDP1U05q9kSKGYfPOCrxQikNYVdYGQpD+6+2BXu1aJnjxbjN4NkNFQ355NdADOrN6MjvWAeHp
cZtLqwh0Z0j3bmyl/qzGf+ZTuEwsHwnGdTkZHXK6q4N5SnQjG5rMPqTu6AZhO5gHK8q02Qfx20UX
LvfXOgdKhbsd0Ij+QhoduY1SmXtpHzLW8AEf6fZGHxaM5GAOHws2zv7twVwRHf7qHYxCOB3Uukll
r2LwpppHynWJc5hJ2/tNaszX9TAU7/UqbH291Yx9G9vlXs9NXOWARu4nbkI/5RG774tuvk5Dvb8X
qdf4PI2qW6Mui9vOgZpSa1ocAEEqQL/w3EHdOBqKC1HlMtW/RULL1FDzWPB/nKoAAFcfTwa8Nyoi
hoOjDcWtJQsrMDTEgJtWXhLbeXmscGyTuyPsWhLw61Nt7kOtFE5vH5rK5WrUIeJooF9uB2GDfoCJ
G1R54u6SBqXIt6fotU7CneOK4vEGy2G1/mzBNRm7AIdwbbE+zx4f4DdGg+JPqWkPb7f1yvJDZu7f
ba3C5hqlWGzOO+fgRBoW5Q7s+MmR9smGuhC0Zu9cuJqeNs+zGVwY8Tq4HbQ3KdWtUdbJXEs7pDx+
4GqS90rd35aazDa6iLuHofXin42XXumyto49YiU+snBUtJYsSpcpzYUI7MVAAy8H8g27ldsSCMZq
oJ0e22sVLvdhdBQ7SNveOlEYOceeMN6/PcwvWyLURYMSVQcKRzikPD+2QbyZjhI66XHykFVQ0lnZ
DrWjH5NMt//wQMHeiyagdBjmUqVbey1It5urpvS0o243xVXZxd8Ut/6Z5GNxrxXqtP2zjtEayJUn
8iOZVBp83jEpnVApE8M82otqRCu89NorcYpU5lbbvd3U+uqjKZ4KYDkW8BkPytXV17dT2zsjCyNR
xeTXU2cva2IOii7UtvFkfG8L07nwTFlvj6c2SUqjx4HdJsjy592zppS6simsY4z4/06n/LnB0LQM
ErtNtt1M2u3tPq7qTgSl9GyhUJEfAYX0IqgQOQYDJVmqI5SaZiO1mvLuCGhxo0hbDeAKKDe9giC+
nlbezhMASfy87dm1b3/HKkfw92fwFUCZuQ3WqVs1LB3Zj5YFjLNRvxh1rW5k2OLO9XYzrw3vIqlJ
GgQKtLZePVVRW9JzB+uIYZyyK/tW3/adph9Vr26CJnKaC5ffq+054PKRrCDb9pQe+i0et1Hfrbss
sY+p4UZXCNj3d6ntZQF1/XAXs5I/vt2/9bZfZpNyzP+2tzpgzLLW7Yzc0rEaqw9qO/TXk5ZPj33i
uJfAHq81xWuDxpB04YW1zOhvXSPLBM+vHWCvNOSu8q4qbhzuq81CwfjDw2zpFUx5IGuAJUnprZpK
1aEM3Yw16oZ9lvqhHblBRIHG8Xu7LC8EvK/1i9sejXGyVi/joyISppGrsX2k+tvuo9xQzlIngZGB
iP3jpugL6xAFTXY7tffnQzhNhrTSNnaOWlL8zHNjulFTnLvqsB7/eATJ4iyRBZl74llvFcbIfnBF
5UjnSEEhfgdB38ApZViEIZGBfnsJvjw1aYo8FJAR0p7QJZ93imd9NYWR4RwNXZ7sfDFrdocOHJkL
psxBEMCI7fnD222+nDOqPpAzSWY/KQ+sB1LOeCK6c3jsolb3bYi0J3OMkp2bSySX327r5UkFCQW2
NInURR7xCWHw27oHvOfGMo0jbDXMYjOVbXQrFP0SH2KdruJApBkSVeh9EJbx6Hs+jIYW5dZEJzAp
9Iq9k+ciEHPe3yfKNPlDWvQ3dUMK30nD+L4xkzQgQB3iAOH0ZIt+ivwqGr13LvT9SVPu92Dq6asI
iqlfkiiCGP/8q8x+RAUs15RjaveRL0Bu/MRvqr9u5fAxrxBZIqNi7CBwG5sOCdydoQNVsKxSbKYw
1k/9MHaHcszMg5yaEohUk0eo+LtGQI2y/Wxhixjg1qfs7ByhPkWxo61tpfbPLB3sM4Jc2bY2zeGs
mINzBGk8HvpaeBurBag9pM6ll9IrqwosBKCjJYVEpLEKNSq7EATlUjkC3RxPeYws45SW1qnjRXhh
YF9vilNuERpgslezXWWtMK1qUo4Wd/ENHHd0rcFcnaK+bC809WJ/2gvKhI1JIYDc7jqPnCMml6Gz
kpycXsSbJFX0oxcL1XdioRwNF4aeaaJR9famedE/GiX2ptIGUWlR6Hi+bqD8cWAYY3pC3UzsE2mJ
veEm/b400z++cmlqqYYS9BPNAEdcNZX31mSNboqcmSv9NtbK7RQb8YZB+R5FlBT/vGe/N7faEY4C
hSe2w/SkdBUGO6M9ngd97IJRFOUFtvsKC0qstnQNBhxqUNZy+Ky65k0wYZ0GzcFeVlZQKlW1ibK4
3urjjJeQU0bXgwWIxiodZzcphoRYoMwAeZFo0FOtfOeh5/MwRX2N1gyPkKrOoz8NX/lCZKB5R8IQ
Xmw6ng9+6JS1lhoovHDQF+9SaX0adS36ktPmzjPz6s80Ev8aEWDXoLspqbJvVvcaTjLRgOZ+hpNL
X+7Scm5v0lKig1I6io9GQqP4gx43wUx8VvqjKdIrG8u5/dtrYF3lWyYGHDBSn9BhwEiuM3NjXVAO
csrsNAtrlFvPmKOt4VbphO6nO5AeFOmo7mY9S3B6ylvvmy36pAvsqph/wKUbkuDtD3plu3FFEbyg
ZvQkHPV8GsCHoStbu9lJqqBD5wghLWQCip3FHr/Q1DpVt3SdVwBMBgp8S9j0vKm2q/q0wvXvVGe5
fhMVueNboMG3seYM5zFs7MDFfOE2tmP1KoywFXu7py8CbJrn+cJFyYN6wac+b35EurDqhiY/lVo/
7lyhxqcqVcW2nqrpvUVF80J7L99LS4NLJQFCKDg5e/mg367/cZjDuS76/NTbo8EyzwaQLHPX+INn
xzn/j61gBpofBXMu9aAaEehha15yW3xt2EF8L6WNBb20xjqHdev1qB7mJ2d0xvcjSLtdhEnbyczl
R34yfDIULw/sSSSBDRr7z5y4nvYddA6qgAtSlBBldV91cxNNYT3nJ1PmIWki4d4Iu05O4Ccu+QC+
vK9YwmTeyI1SwedoeT7gdQ8zvx+94qQ0MaccBIcPfYXhhOKi/YdCXqDLJLskEf0ia0RWH7oI4L0F
0IP+6mpZw20D36x54jRWjhuoKZqOAtoHPKm48pWyRK+lgHSoSi/f9oYh98Jo3DuiReuT05uXCrIv
Vh1RCGlI1h07jdm2VvdnU3Z2PinjeMicvPP8BqzGIaesHrDeaqRI5uImYRyOU92bXyj0N/skUX78
2VYj27KkJ1F+ADSyBCrPJ8JtU6saKvhp0vDGGw2zAd9yqvgK5Y/xanSaS1nx9cSTEeceIRtA5YG3
2DorjnkycVdpaSfPLK2NCY9nY+gtMZiuKrcFGgbIC5f2haN8lYSlLLooTELsoH/LnbK6wMwm7KrJ
ypRrd6oM2GxOfKt0au+blgS12PXWAVDZdCrK8pK3waq7f7W8qF0Q7ANPXq+4cYzICk2Q87TMUk9V
5Ll7XAmRLWXGP5RWi34+w+W/Paerx8xTFRh8FWlf7i4oLctH/XaapQiGxCRAirMAGrXJei3cpUP7
h1XJpRX2E6hAnp+gWdZpT0s4ovPKuTiPoyYPsdoZftSN8bkV6hxQ51COb/dqdf09tcddYPAcXFDG
a1xcAdhniKypOOeuk25sxu7Qjh2u47N+qcD7SlNYSpI7g0EIMGOtu1BWddqlsVucq4iaFRXe0HH8
YkAZNVTn8gJeYHXoL/161thqtkCrzwrU9OJM5cNwgriryhvMy78TyBu3pJ+ah9psvTOiZYaPZbR2
IdR9uUJpnoN4EQrj+lvjxpwQCSmtC2m+1odfC+z3ACHUeN8a5pVpTJwHsikvsRXXD+G/Or3AN7jk
0ZtYy4FNHT12JkbYiubpKrOmM3Bg8z61wh/t4KhfJYZ9wM+IduvU+9R5TqgGkUVuA9HdclNk9SXO
5grzzEm0TAMPcx6FKBVQrHm+aWQshMBjuTyjCSGTQIBNvMvb3A76RpgQvjMAfF2a7zEyjPb64BSB
EuZd5GvwW8/gjAUAGTPdILUUX7nAQh9khaqlgxqBsQmLSdu+vRvWl8fT9yJqtmQ8eV2+tAIcNOrl
ilqenYERVGUnAyc01etEIVbpgMd9bVxhfhBVasDXMspPJXHThY94ea4Cu+e5iQo8X0IC//mYLV7m
St675ZnUCXaEhaUHGhCmK6vpMz9MOxAZeobOXKFfMnt8bYdyZeE6BN5yYZE/b3kImxEtDlGe82FU
zvEczxsYgfYp0esvbw/0a9vz95ZWfQyVwundgnURZYZzA172cznq1Ze0nuZtzyIJKjN+rBrV/TC3
/XzhbFgFwn9N8oLE52m/QEtXBZ9wlnZilFN5nuw6/AqhPNs6mRwOfcdt7Vfowe/e7u1rM4pq3uJO
jGQHaNLn49raaS1JAJXnNmnqd3nZVQc1dKrNMHW3aKMnW6fV22OPSuDD2w2/1tMFAIf6F48t/ve8
YbGIelRxSMPUT3xrgMCqgZy/ckqpb9Wpqg5vt/fasQdi9kn4d6EOrU5dBJepd0xRdY4TOb9Plbq4
bru4Cpy2sHahGbV3SW1fkmJ+ddMSefKepCzL0bfq5SjtGPnUimWrRybqCkpUb0WTinuhWb9wcbVv
XKF8amDOn3EKaRsfGKxyITp4redIiMBXICgiY7TaOuGopaixNOW5yD1th/eN/KnGHsXoIU++jp4V
XuOYPBzfHu4VRevpeF0yUwA5yRXBD1utZHAIbjZN5PX1FqV4/NuV9420kBOoh+QWmHbWBVGjzt8K
M7d2YI3ivZN4E9NRVccwrOod9d34mkm7lH95ZTiQxSbnuzApgImvhqMowkq3kJw7azGF4gJrnMCW
7rRxrNbYhkNj+63nXYplXmyz5Y4hFF18EMAyrDkjoVJHRYblz1n0cYSxVt/Uvior/CAIB4qbKYrN
zZgp2h1hjn1hKl50mLYRZOZ/ZJ34bxXxA3+KBO/I+Jw4TvE+x7b6WCZmtq2KAWtSYAk3c5b/WZBB
bQKy82KashheoVexOlbqUWTGkDfluxormWTfhrDuch9MbWVVAbU7p7tVw07mO0/vJvvu7bW3Olpo
fCm7LoomBmg2AHTPj5Z0jguSV458VzVzdcVD7iPZrnTTjELz0VIZL+yvdXOQhxelkSWEWGh365NM
1r1tVabVwdzu9q2c4i+DlSEvj6HOAeCicft279ZnChBsoP/AMBdyzlKvX+2stnLM0jMG817FpC0Y
dd4wRQpF30aJjahxGreD2habyPb6XRQap8jLL1krvuzy8gmsKx71RCNr4wCy7IbZGYl5L4w53Xr9
2B8rNCPedSrQ/JHs8+btPq8eOH93+d/tLd/z2wNHIEs/plFt3tdlXW0EElZ3UZN6F66k1Ub5uxWI
MbyMkexdb5QIQwmzqQVRqZcpn9seaqnCM3M3uU50qJrcuypao7/QtVeHEo0l1ilCS6Qqnnet9UQW
qdFs3s9dNewwqLM3dgeWOTc8zZeDdSnTt85yPvXySUN82ZbqCzVkLAGS0p5t877paxmUmt0E+K0h
eW9U04YkSrSz0zbd5YiJPFSo5wZ6rLZ3DVTW4O1JXYV0y4dw7XMgEk2S+13XxjLhTlqWpNZ9bEfl
1pJNctIF5Pu5qi4pw7wyyAiYE09BfVr476tBtqO8AQE2WPdjL28bp9dORmRZX/M+Ax3ljM0lFvYr
K4kCEIlUghjwtOvqBTj0WpsRlr2XUxody0J6v/QiSjflMGVBaE5eYMMKvnAOre6Yp/FE+gY65OIq
B7L0+UrCJs9IM13a9xj2ASL10u7ojRKN7aozz3MInSKrqntTHdE2eHsm1yWNpWkgWYCzFy1KJGZX
J66j5o4pSs26V43O2eV2g1a8iX57iAD7bgrVYVNlUbK1HKyNKI7L3RAXfeBg5IsmdYLa6oTRVdil
9jYua/VgdXl64eXyfEYWKAr2nRbLF2QmIiprqQctzeKYlI39cyFLeFckPnP9KkzUtvE2oWEA9+3L
Lu0/FrKKeNW8PT7PV/pT4zS7MJZ5MpFBWT7ut+MrHgwyrXim/RxrJ9lleD+cGM54k9nOJQb6spL/
Xdr9qymI0chu4+eI0sDqcjDTacpdY3R/ToDU9rmjtbtBz6eDZwME8hUn6q68TFU/uPiO+SmWqX90
95IZpfEn35FlbxNjrVaClWujJNWdPlajUbkHD01H9VY0cW9/yppYG0JfQd7h0utwlehdml1weIQ4
HKH4SNqrZvWkKafObPTHWRQKXDUvtrMtIlh2c3Tytu7FBsyQKt8bsA/dW0CganoziSIWvqmHAN4R
AQm3Xchb+vj21D8/eVDoWyyVUbQj9U309eIkQCUHwJ6dqI9gJLPZN7NM26Vh2fUbSxTNZ7es+0vx
/nq1AQpmBJAwIr8LoGe92lwFzcDeseJfJD4EJt3j8AEnxNHXiiL++Xbv1rvqqaklFFiMdhZJstXC
7iQbrpmSX6yJxLhOPQnSDYqTmz9oeurcTn2M/SF7zbEuHDnrcWWlUyiEIgESedHsWx12pLhxuPII
Cvysd+RV4pbGfsJLwPATx1YOZVuVl/TlX4wrBSpaIvuB7SSLbHWJ9CEeVIUXVxHbiMK7EnVWUEd5
BO2zivZvD+zzs5ySBDpbyyFOtoMKIFX35wOrAPp2lK5pIz+17PBQlQWV/rwa/KnWknfD7JjvkGvL
/NiZi8PbTb8YWQC2S5KORfskVqI/b7qdezKHmq1hcm66003F+zHAUqzG3hIJAr2hKvh2gy/GdUHo
4yRNPMK5BRnkeYMiUSQYlzKkrzJMv6K0WNs+SDF5XczCExduyZetcUZQSKMKRRz9wtYk01Ky6HM2
xNSRgRcCM8oKX6S55/kDd9aF1l7MIw8hBO0xvKIGQtyxmkd1NqM50nM79tXIVAdaQ6jUb604NKmF
5Fa24HkhJnjWVJERNd3Pb4/t6rHAQmJk/xJ3IG9IgnsZjt+unsHEBsjojTD2qYjoKpLqRjrxBi/c
/FSNHpZibRWlmIarrfszdvEX8LPOUz93nej+zG6Mb4EBzusX+hoQVWKx1bfEBM+z4w1O7EvHSPZS
z7urrqp7ptwpMUOaLyk1vDieiOFBNePKAHeL+2iZnd86r/cyGuvBgq9QDp2474t43GJ6FsMIyZPG
j2xjgMaW/pmoJ/1kAwH4ZvvSZUZ9taDHxB7VIhxo1qzm8HYq6nucn40PBqaqn0YhS78a9EtPsqcS
/W83P5cfWBKgjqiXwqDlOH7e2T5MuIUqQ6VVwnnxXm0GMW7asZjKgD+bD4aNlMJhzEf9i90VyZ1R
6LL8Zudafy0Qgxx8q8qmD5ZawqkcHUKy6yQtzc8g9qyz5ojxtpUxLPIksgZlnyGNZ58klqXtvlNh
Hwcd4Vt766BVJoOnRfyfP8b/ih6r2786If7nv/nzjwrf7SSKu9Uf/+dd/Vi+79rHx+78rf7v5Z/+
7199/g//55z8aCtR/erWf+vZP+L3/93+5lv37dkftmWXdNOdfETZ4VHIvHtqgC9d/ub/7w//4/Hp
tzxM9eO//vGjkmW3/LYoqcp//P2j489//YPj4D9//+1//+jmW8G/+j+/ovhbiVfDt/W/efwmun/9
wzH/uUSypBWpNC7i0dyBw+PyE1v9J5pmi1QIJW9gVItyb1mRzqRF959cmSR8n6D+y3EgKrn8QPf+
yd7kKscRiQBuOSn+35c9m6F/z9h/lLK4rZKyE//6B1Hf83uE0BMFt4VTgB4SqBL4zs/Xo6wjFdV4
Jdxq5ZBeY03zOMWRsUGKGWpsbAe5NZwaqm4nohUShH38JTPTRarVClR90rcaRmLnyh5R7Rf42+ww
e5bSlxFMvaAKl6Nauq13Ky3UDrcAcZzEH7poyG+z1BL9tolNq1H5LQ1J9NZPR2x2f1iC0tpPy0IB
Yx4lmdfa06voE9W/4nPfOf25M53vjtSoBJUFcnNAB/LSd+NiKAKUw7aRtL1jY3ub3uzCbKMqkXuH
m7hia341qmV9Hqj4hsIfqhaIUAdi9tqjNjQfErMIJEitDeqN8lS7Vu8LEJgnIPgysJphDDoluXXm
Ud1Yoeh9NWluCo5uX2mMqziUX6fWrlBpNHW0AsekPZmoPwqrTHJ/jjRnk48Vr0u9tfd2OWe+Blwu
FsYVKc50n2dqI3Z905WW76mhrALFKyH79aFVfRSzQP5M3wihkYCPFnPNHiV4X52N4lqzgTc1KMFs
28JDVifK7XcFJBxfLbRfUpnOaSGG91FT3JD2EtFNXQwowpIpaz+2relbCFieBb9S+iQcMu3IpU67
kxrjbpXpCSdVHhePYupNKwAQVw+7Vo9Je4xxF+ubwka1PIiF9VFpW1cEQxTNQGPVYQ5GhDaxTR/c
XSWxz/k4TVr8XnpGd9XGw8cmGRAksqVZ7LRaTXdSNesri2G7VdP6KJt5A5Dttiplt520Rt/k1Nw2
vBV2Wi++QUFFKE0T6t7iPsLGIxO7OEdhHDhOl/q55vkUx7V3MB2ktc30aqBezJLpT0NnxbeRG8W8
s8h+Dsc6zqcPeKVCAZ+S+kZYzoE3LqCAYY53ThSZ1JLmvA63cYt7EFaivJglClZ+mrrDOQzzY9tl
nfBjsxrqu7yg6nWqY1DmG8CZQ7uz8sFpNxakhDYwFdVHvpr3TJpbfgM8zgp04SR7oURHOQ5LMamP
giQWfdC3srdRzhq3bOsUpXt1fg8iuGh9ZRxgbOTyQQtnB+BfH2U+h0bFw9VOgM64gOAQNHnH29KX
YcnFUttXwxzJTVcjSlGaY+O3yfQ16YtfJVd8rVWnqO6Q8Eyp4Xrf7cwYd1ntdD6E7mtHS8KPyIyE
PpWQeqfW0cAlVOK5wj5K8AFI8ezt9lU/KsUj4owo3wvs3eHqpvWIpFt2sq2y3MVZWb43UXhLfDzX
5RlVWm+GFa6E2anqm/EWqGOKFHPau5NvpGU/B0lUSX8kItuMcypOiq4W91C8nfdRr17beq2Xflgr
00m2PXC3Ib2qjFI0ftWQSvVjaaNgnNg9TNqhQsN6AjWU70hbib2LBD80H0eN8/2Iu9w3tVHw2CQy
FEUwixGfIDMZrZPUZXanQo4Efi3a+hxVVaL7Qp3KW102svLrsY6VfUeG6Xsfaeh/Ou0wFn7uVI7F
83YKzMh0d6lSRL/mdPFTbqdug4sF6bMhs+8UKgqG3yj5L28w08+5h/jDvk/i3pex1ErIP4Xq+HHZ
T9t2zNtD29jlVhkU+12YZcCCeG5fZ3k8nBylF3tV6Ma+SKJ2k2ruAIOxScpsq0zYuCGB5amHrHVb
v+mjD0gH5BEly6gbfHPM031Xh9bom21jLK5Xucdh17XwkAoAT8DflCAfhm9dXuuBIaBKMZQsLDJC
VdW3/jSPFTqgdSshv2VaWfqDHbUzujXafKqkU9ykjll/Th0xwDr0xD6TcbsZoqQ92JX7YLhCxpvR
euBFvFQfRESgHY7tB2jn7/IaFrDSuwcM+NzSj2HMEk1+5kRtTwKGz7VnDYGp9pk4RFN9dgpqDo2f
k11a/LfUEX2ftotCd1M0iOZijj41vrD0TWdb8jqenfZKUYZ3lhc3KKemOQ5Gk6knSVAsSh2HOkns
u0wp6pMhkvILfJj4wywhs/iNrn8xvOYOUaHcL3H68ou2/sC6RjOyd+7IxvPk1cw7ePqT6s9xcw49
6zGdsp+Qm60scHg7bnBsUW9wCkRP1IvKkaMBjF0d6EUrrWBojBKOsnnPpeSekjJ3Nm1kjudGrYuH
stDBqptugZiC2lzXGnBlMJCY1s1hS+SeSn3+hv/ApkfeuxKa3CBPl/pdW3LJJoU4DZWHkmrSTFuw
YAV+WH2/qdvWaAIFm4XerzGSwX9iNreFl7Z+KIbrSjdwAq7v0Rmbu90gMEG02V9h+KkpeY6Dbkeq
0y9tbwfVap8j/hc0uoIYRJJkKP8kmvw6a3350IHCOCadXr7D06NSghTw9ORDuWsxwALiNwd2Wz6E
TpIykfHMOekhLF3dKdo8+khYZ0YQRo1ITyhUpd+mDhFoWIJG3O5xLZ3e62miFX6SQijwdV3+6B22
6s6keFsGLgycj7N0k5NRspMmKyW26DWjOXVdckP1iKtkFuHgOyKHhe6p12MSIWA0xNej6yieb8WQ
8dLUKhXfBmf1JSOBoyHRSmF1J7ywuLUnaZjbMFfzMz52dnelamIcfTHW1x4ckS9OlLX69Sj0G63N
0luRV/t0Ma5M8/JHmaqbpO+NPAhjjO8DvWy6hznJVCzvNe+afFGBbgpBYbY1xmn27SKN9jgwpCTk
De/BkONoBW5UoE6r5wC0uRzJW43JdRMb90mog9BnmcTNFi1b7zZWmZxdgoaa54f5kH+PtC6TPiXj
VPch8rZdgFFIWAduHcbIB3oF/ch0s8VXA4BEve9GW0ogLarZAS+Jy+gh6ibnMS/7uzBVO2j8ZJmn
o1kTS22YwU73Z2Rcq49m7dQRDt2iande4Trf9GRQz7XkNeObhKHhTcx7sYWGmSbSr8FgjnhrLj5o
g+6FEPfbRJmpyyIDsRtbWzT7Ho3cX6kGKNxXWuVjgqfsZmIpHRSh6jvwaeTVlK7sjZ2wKvtdr7Np
XSNDtC6NrgExuCeRAl1Kqv5TG8ftrtZ0pKo4R2MZaF4TbrykxCWZlbbJ0LbC3RMjHMW0U8lUVfWn
EQPSKJhsddQ21K1uhRZelyiK7urKCq/CQu93Sugq8aZ0ZTbuYUkr6iaKCxWYfBF3AR4EExJooxXl
ftPO8xGvn+Q0pLGu4CXYHDqpDzuefK2vJfljnpi2j8WafkNi3DmHUz8Aup8iHGkUOInw2sr+O/zI
dmvMuTirReMGZDQ2qVOnd/FYWIKNQLWfTMiVlWn6nlkmTDcK8zwZSAih1vK+HdUk2vROIk4JjNRt
mrYf9MjGcnzO4h9zPB3UrCgxYBbiozOUY+z3qWt8h7w3HKRbab+Y2PoQ5am9x+T6jkfG6PlJmZQu
UXf4qaudcQuczfvaNCga7+JRJPBvBnf4wMntylMXh6iHWe2w1L/dDzE3c+73ai2wB8ii4XuvYDBl
hHnxdZiHHnC/0e3DPrewY6oN5ehVRv4tNrIs6NSpjX1daPWPuSq1dEtq/JdlELdsy7Q5ZYo0K4yv
W0TY5tGa8mtpOJyUgDXteeMNaf55HnsIg4bTT6d+TpGJKwc5e0dXqTGcCRUNZdtZJh0FMZk9aPbc
e5DswUvsXXQvy2AYNFH4GI3a0dnVZ8s6x5Ypo22Vwaw+tClFtd4zxiGYysYsb8w2asYgnTiu/Niu
Kj+ETdht+Hu98R4YEIeGoxXlI2kYSyPY9gZD96mSNLNveJ0+7SGK1EFXNOiDwlnpgcMN6UZ3R/t7
2hf9bQ66xtzFAyHesI3YYuXkR9Q65vdej+/q1zZ3CKjNpj1yEAxF6XtNLb/N2B9qB/h9U3Yt5qTy
ZZEqgSoVBERbK2vucgxCfmZOrCc+DkiLUF1oWg+daSVEktKx6m3d5Ny70zidi8Y0xQPXyGIbrkZt
uFWq/D3T6lSnrOz1eTsWcz62vkScYtyGbSd+NjH2mrthqN95Q713jLiAcTuJz7alVXmgiNj9ZOk9
B3vaokrJNSHad7VTZVch2r3fC6zB4K9iDPWlN0FPbWP8/axdVoD13hUizoKibW8p2bOJjdj7luS8
hwIi4LtxbjSfyK3rtiLiRNn00sI/0iizEdkMK9QJND2lt7YFJkQxkNQ6UXYqd1fsaypTv1eHDGlO
LlXcnbospUKNWpkdwGKwnV0zpOmAIYRnB5EyZOau45lofx170ZjbDKtSXIPqzvwI2s3u/SafRLZY
NxSTjy2CdVdkFVdbjGSwvE5i6Hx230W2H7cQ2JEDLIpfLc7t+a7yUu0DAUzbBsLslygpyg5l3yMo
VkTV93Fy3MbXlET9ZOOtycOqj0vvWjWz6v+ydx7LdSPbmn6XHjcq4BJmio1taUWKopkgSFGCtwkk
zNPfD1Xndkv7qMk4PepBD6qioqJK2AASmWut393mfiOKfQoWQhFn1dB9dEvtItjp2ZWgNfOPUHIN
zn3ZOPqT7xcJklqj0a6KNHYOqlbRdadr6ELdJK0fqjiZ090c9+pLERn9W8cIctMsVvRTVq3a5cbs
BK6f6BWrZaKOBROybgp9RNA0GW0d83e3wdc0ibNrfbLa8U6M8LViQyxW0CxCV2EEW8fb9mlUZVcD
XpMtJalLDdkmEmF9NHi0Q5YyZnubeJEXb0XU29FuwKb/kSzQ7s5fosEhLmVMD5ZiD3iq/UiPTigF
R0khD4EzTExpd5tMmFeuBiOATMpTEev53mgoagKnncxb5TdINudoHuQ+ERQFAYBfPl1VPvNzMlV6
PTRklT5mSz+VJ1+lWn6URDJT8ybzEubFEseX0IToesZushhGj9hJz+HSpcm9V6C3CacWjPfGstO5
DlpjdMajpnQX42Gzbnqol3RltzLO/CzU/MzsUCdZ2fe4wotxlycI4ilzOcnk2PTPvh3lWtAPmnMx
ZZ65zVitVOoYu36Zk0JySIFWcRDOd87qSzTghxdGtgUymaX2NT5zzpHRi7ztinz1janqoNCc6skl
GPSSCsQ7+lps3WM+k7wU8WSvNFjPCCy6co7SNdiSBafaOCDgjnAlz5zGMMc98lI1hk6VU9Zbx6zk
Cbvs5Sa1eQ+kDVz3CXi1r5FCFbEdhFMVzcm1a2V2fzANUJf7oinsnwk6SBD1VpGH4GdaTgRL6yZM
ppSCt8Ey78LKiZ3q1uvTBa+AonYQxga9O1X+m2aBQObsq23+osayuexavrsbt9FEeRhTzfeHQK+G
gx15W90ao5Cx1T2Jb/e48z1mvnjXhkh/HAuXb9Jov051w8RG624rwR+lF19GPT6UHhCOF2XzzUC5
d99QaQNciauoKQ/C8zQSfOJvfc6xhxi2VeUbNSvRLe0XXzZ3nWn8KI3s0hx0HNWyclvL6dVMtBSG
SH+Mo+UO6MBHEVe8tmvume6KRw3BWqBEfdt5NVTu8ll09n2qazcjqbSXdRwlzNAsipmkviknecOo
5mL0WWSdsbyKun5Gf6aHnpuKXdk0yIonow+SUnxvndx8L4gkZ6PzATK6+HUy4a9V+aXmN8xkfAYn
hTttxBCnJAfIlimRuS6YnkgPeujAkOibUPocyib9quOAyuCFopPV/mO0WCWGMu+SrP5GxNYpFXIJ
oN8OtONkY8dpLknWbmhzDnqm1yJlNRWjePCrZmm3VTMP/ATX6ez4IV8siA9Ld8n5fB3NHWecNfeB
v0w3OIhig+XcMcW5qo3qOFYOkcAMOgrBvmXQUoAAhdGSH5pWl8dRU7DIzWzn6tOFJqtrixI+yjMn
WBwAY5jP+LEml6OjlVdVk+kUBvWNrgrKEmdNMLGWXd6lA2l1qX80s4lfMjU31FuSXGkVJKIat+Xg
OVu97x/82b3tDL+GrBdf1jRSOvsTEADxMA9tL36CX1mXbGzeaVR0uUxp2gstb5drw5muKbXMoHbd
g9cZDM56fZM50Y+4sgU+6csrQPWzgZnFdizyY51q6aWs41s11YhszWvVz/adVYA96AI+TIMQC7VO
3RzhmVcH0hpU4DSMpNzBswLanubCJNnvCMvhyU+0XdPwAzn9A+rWE7lO4yZacPw3Wnc/FcV1Z4jp
6CTZXY12JaSHjFh8bXpZa0JaW2t953jJIgFTbwR62oFJoBGxxzzNuliaEB/9KDCLqT9CuLsxtOx+
KQvmRqqZb/xczW/S9o54N39DwfWS1sOpRGu4t/L5hmFCG2B8fGdQvOsLuS2zytJ9SQyF1RjikIEc
XSaGTU5QKXBqkcvAOlPLjZjM5jC6zT6tSxVwDLGc2L03hVnKey7T4P7H57H20we3M17bguIXz5Ix
yJvGDSqt1A+ONMg/7MyryhwH3D3rKBia/GvnlHcii54HD3cPnxOcaoO5gB79KJjC5L5+5ZQUplGa
9jzXlGNo8L9Ir6tOdWJXVCMFGWcFfbTcjms4N2IV8RTP+rRjAHLTJ96LFbUXtSFeSJ7Aftnw/LUu
GjaFH48B8Pyz1KAlxely7bkI1WdDXsZO3r/4icoRq6fHtrBPet96AQFlvX9D5uFIG5k5ZrRNWzvR
DpI4aHFgsM9ktBKQxr5bldkW751vjPslyf3LFNrVvaxrPWibxPzSJZ711cE6/FJVsYn/tP5IuEm+
TUQBCxWPnjCetSzZjHIeDyPmDI/ETusBUzF366aduxtgp95Jcm9OVhOVfJ6TtgPGFoGq9ehtKJln
SJlRSEI2SLKGk0ZN7X0WGeWuw/UBYh2E9nHMjzE+nTs3y6qgb9K7KEtPdV5/9crlC3rJrzFlftAO
rXuhunImQQ3NNwUp3I491dwVFssd4kUnCpM0VYEg3AGOXjJyxLlfjbxvN4yZqqDCvvGipUg5eCWZ
oXpywYfrBLnPNwsB6bHTl+yYy7Q8lH280LlkS6gat9waKf6pZX/lWgwnyjy9GTL9YW6dgy6bJrSZ
nl2gT29/aAtVQDxMC1hyOYZeZ1+mlRSkh0/Hyh+OozudJPzq+7gZ5ssYN+gudHPrGDs0kJGVyyeM
NHUS67NraO6HLCnzK6sY+21nqvwyJSv9GVu077a3iACncswMvP5hwd36K9iPHiZtk+9GrztN2YSl
SyK/dm5ZbZLOPJFUGTQpwTCeVVaPZupOwTTUb7EWvzWyCkeS3XelmPrQL8afOR9JnYOpBVpRl7vU
ZqddaBrpJi3GG3Sk/Km5qfiUBhnvitjugnF0yX3Qu/ds1F5ctBFFZ+wF+8gxtYt3GhwOeI2w3rYk
oil5mrxoI4z5IS5bGuh4eHDsxnmGCmDtWHv8eE/G1cZX+dXqZ4CzingfxbJPJvclSqvHgQfqGQa/
uW3N/TQ3Rzt3jlMeXalo+WHqKtmULRB+OKYWwaDmNMRHELByIwcf7IgpuY3BXF7v2om0U1FXdRwC
p0WngW3qm6UPT1kv+q3Xet/cKHumO/lpLcNNviaEtGZ/TV04b5QlGOgM1gaaVxRWCQMb/sx7z+lp
eAiIv+q65dW22YCGrHVhVeY7UuGulOX1TBMM23wtMlJN4QBaU7SLvZ7kjLpFwsMcM62CcnBlaHe0
t+nk9Gwsee2v4zb3Zkx63qZHt4C7m7iEz+ltp17bM4Bxt3Hi10+FVztXPm/5XeiRfDU08aQvcpQ+
9gmzx1ddZPKGAHlNA2EUURoC5vnXVFyVdcALJMKj1gYY3zYjj2AT5VH3bUJD+SXJsh1Rp+NJxVUj
gsVzlwf8nOcsGAkU72mKNScdNlPRYLWuWYWqbxRDhZhnLJYy8sD76z67U0s7ie1gdEO2o5Mak7tS
M0WxET34zCyUd+rYOn7mzOyv9GHMfphOHw9BPxrp9CDyQunsCG518FpLnvJuGZHkGeMk8ivuzk1u
EpxixAlLI31XMtqKgyTvMeV1BsilRU5QbJyKDbbEL3NZXuV4X5bYMnGQFkQ3Nua8QVpfwEGpd2aV
e8Qp6AzdEb0115onrsqo0r6nrLVbA7s0As1k2Jmz2vljxKSZ2GQMuk9gwtHOiLV3tpvrarG2hduL
UHoxguqknUJVJ5sqijKbAQI2xJnqzXdhjknIp4PQoW7rJzxjOASG8aaN0JIFdYxb4YJatrHKhvqb
FYbxLfkMsQAj6YTGeOln4uiLll2iWycTiGbTqkdqCive5VlUuHnQqAVOTVBJK1d83Ka+EW6+7Aam
ovGusVX01Cx5/pbhzaYCgObJAAKpne3gFBvPjv6hqP1HtIX/IxnhNwLDh+SG/wdpC7AGPqAtLD+6
t9c0+521wP/yD2tB6LAW4OutlgP41cGO/G/Wgm3/hRpMQJiGmoW2YVUX/ou1YBt/oaxA30wkOvkV
kJz/F28BQgPccSqr1TiCJBgU1/8Bb+F3xtDKPsNjGkNVaOlr5M+5I4Lv4ASFbXjKhkMR0Zs+dHF/
+FqXhXhXw1gFuajpSn55Pv8iT/xGllipEP+bugNtkkAOvE8cSDv66ve8Uil+4SlNTjVAeQAa5/wx
2kBHYbhRmquf9GqCdq8bswhbvSWzsacWOKyWVRexM44HOFPlJwrElTj522+BOsmUnSxVJIH88xmN
aEkwxp2HRN+6S50etDbSnplklp/kef79x5xdBvHx6v5sEXjP6/v9litfGcYCurnN8Qw8zsB4W6ei
P4YXPz7Olv0+miMGN53JLi2r+dZB/oHbuJG/OlPRXzEMhU7fVymjIJGz6xS9AlOOPqNTrwyxs5/J
y+F3WFC3IfKe0UxTgk2kmVfmVli23E91gt1VufjxxdBPP+KkiK5SD4Crh23z2aJYqYH/dmlmqqzC
1bT2nFNfZcaYzl5ubqlsi7uxkP1jj1ptm1qgocvgUljUffRaRjEdcKL35Iom8tEeaCpLp9sahZo/
4TL/YWmIVXzMAsUJwP1bBfDLMs0SpF76UBnbuTPxzpo0Pd8Ro1d+//hz+NNlcDHA1pH1x1d/9jW0
0uhLW/bTtk7KjikgGIQQ0B3+L67CjoFkC4qmee5mUDsNU3GvXQmBi78pkGnuPGr6jy9ytp2gbCFA
E84wvHQos7B5f1/lUZuPnp+nM17ikXWFo+5M4GJV35mo7shVjkiBxU9p+/FFf5cAsJuwh8K7gv7P
xfmMzwSOpiVXfnlk0nKPL01ep7eLZ4Lc+lX8YtZVFLhzXu5kaTVUoLX49vHV/+3trVdnB0FiQWFo
n7s2LAsntWx9c+vgryz82r11IjXcfXyRM1or98gfvNKUiSFZ6bXnEr/OUVHeJGW11elKT0u13Dpw
eF8Mp6wetKR/aDEnu7AcxikuxNYNXrPLJzsYZ9L5B/r7bzhPBYgbajJsMrNtW2tzOIpkvMqcGMey
xSqYINH/PEf+TG8Lon7VjVa8X8zSZptbirAYJBm6U//S6DNYUquD0gerROklHhgQFJEYL5J8LE5A
yhmKkVyRyMNDdelUYAp5M1lnBqKSYFWMP0etGiG45DoElFIKSupMpVslHOZiAKuKsXOsDw9DN6fb
rrfMC9mJ4ss65t5kSec853m97LPMd9EmFdlPt7W1rwzi5x1HngpnVtq8yTkXtlnrKMyJXPTMXeZs
LLwvd4KwP0YVxQ9wwuYHVpj0dBOtBqjdjBIxqrfQyaPrcqolE88pcy/0sfBPVgvzNOiVtbwv2B2d
cOxsTgmQ0oNkC2LKpOE2AL/eSYOYJ1UGXtMYz4OTjVA0q0flokyraRf5byByX2ZlWmPT1cMQRFYE
KDozxWtiEkxiKZvQA2fa+cWsHuFIzyujwA+1pbCvdVox4ACpltfYmDWYKlKujvi4h24aO13wnxjq
O9zh1JO0Cm9btGmDiy6WzSE034PnDHFQ1gXj5rlpj/TUDGb6KmNkpOX7rhZae8IiL9s46fSU1J3a
OlZn70UzxYeGcySgVDKOnVbjLUugSUhuijoO9tDsc8KgGeXPfpAAU2+Vo9eMMaNuj2KAYBrLD2tH
62/JnfOZyPXOttdrdajtXA9NaFSRiu7nQbuLh34+trrOONCdmTHUuyWV1eVAbKKtGH1EeskkPGrs
Q6cpk5EwtPt+stNNgqcDSJE49HNOkmUGkVNra/niDv3BciJjg2nGtmuioKzgu8C23wxj+ljQ8stc
vxhSk/EIlVJsi1smqHeZky3bJU4bENTYv3U6rzzWmm0eq7q4SOr82qgysYU8rg6Yp7xgnV5n9ffe
Ki5JmfpWxfSUuOifIr16Eo2ljl7MwyscojeMUqjQBK4MYJLNGwEjO4Uhg49J3Ilhm3arb8MkIbsx
EhZLE9T9lAW1bd7XqEsOWpfpB3/w4zC3EaY5iRZEc//Fm0UU2Hg4E45r3ehedp0uyKU73S63KO2y
oMmB5gOzy+S1HYHqS8M/Si+1wqEylzupTeYxaVV0G3X5GzEW2CXOg7oyk0RtqzyeTotNdMlK8glV
RYZOWc5XDBaLADiWtqWR6iBr62Jux0NrT89S12tyMqonTLJjuKbiJluqLxrg0YMPFntrEvn5rKA2
HuntbgAf/duqFPMmJfeb0J+O0J5OvQuM9GbL5WeL5taJp32Vp+/RsEQBWZ1dSIsvQ6WJbgNa+FCb
9mUtpuIiynlovvGi0kbh7zG/0mPOoVZ5DC6agyENxagS4pcH7cfs73s4hCvxvdsqgmBDzbbL79j4
7BlWXcRtozNrrJ8M6EiPGsiu5gGV0SIvYVFoB3t0l2s5ad+1xIo2ReXjxWZl1nwzU4IGzThbG1ZV
Fsw6S6vvI203OfItmkE6SifZj37yApvjpq67Ry+FGuXgukTaheRbXffDWRxNIhk2Pmpi8gkg5bSu
v8+NCAqno23taf5iLMXRaBexqzWz2ChCSvicittJr72NmVmCrQHiSuKzl0t3L7v+NLbZW5bBFXQH
6yTiYbHJJnxVrVYhoAEfbHjFdTPA/4i7IJfz8+C71wMDgG07+mmodyLa2lZlvzklcdMNOhmcypOH
SmZP+Eh9JokQZ743HJ14yeNGYVroU1fLj7OStsArHFTAbba+pi0zOt+xqXYmcDofhYh8MGVrKoiV
TETXXsO2hhdDBqIzHH1H4V7egG0zN6zNNtpNfZ/ceXAvCLHqnGXeFGVdv41MoV4jspfEDhpttR1V
P34d8Bz7GdtMiDaGpmn6QRYtMthWDvPLnPrJm5YueryRpM1T7lVxVO7iQazBmn35imEgUXNT5Yjv
eKPMtykh5HEwlpoxhYvrlT/dQstfB2ZsiJZqr+fC2dK0oa5nNROX2MWLVqVT+cbyM296Te9udRGD
mZm4MYgdOSXpbV0PNabwyMqZbulDhlwO75dTKtUoNvOSAEh5HnagIdBbfg1fzrsDQV+IE5Gmao4T
CrvXRBsZkJCDsLyOQzHFnEUiXb4kuhUNW71l/hzWqOq90LfH1gWzGeFCxRSJMpDlaveJu3L9nQDR
Fp9NpZlaOHYVG5sd9eWNZ2e4gjKxFA9IBwvIumaf3zK2sDhohJI8TM2bvCAuTP9SyxOJtsmcIDtg
tmswGox04kHafvRIxPZ1dWc5tVuG0B1tXA9NF8Y0HSE4VKknjLqxSymvUjMjiltzOhhSvWlN/Yn0
2NHfdtboTJtST5mXNU1lwcussvyROAQTL9pB+XmIj+rqqWFixhBEcQmS5Q3QCy58FxPAXSf66ECM
HESTvDBA6YokkkTS2BGzzmgwiiendbJ3PZ5NLDqymC3LcaP4XbiVSmAPxi00RjXXuAZrIv2Bkort
HjtHZqEN07nAK4qKuiHB2X+dyeoQ2PWxKTnRIbcHfQaV7cBf6oWRmelcpCXmltvB5Oi4dhatzC9d
0XnRFJR2JY1T4amqSjeVPnURXoFZnYdKTjOB7bGZHjNlquWb7ynS1H365UdNMpOCvoW6bosqwT5l
Tmt34VQY1gTqgCXVBszMtrZ9OQ0PXaWzRdduNN2Pqs2hjnE6NEErxjVDl7XwpUWAX2ARG5f4geVJ
328akcNVXGZpbJtuMeONqcf6BC3O6djg0TYbAEte3LDC8u7eqdP+KTEM7YsD0fGJPzIeNkS+598H
WsnXdi6AdudW3LLsQUaVlorhMJvuVId6nKmb2WorMxgWkPiNMXQ+PAysJJ/jFoNbyFl+lwdqdGEl
sJGmwH89bG9eBhTFdBgnXlcux+8yFWx2WjRA1pNWMibbUhidwZpV4i6N3c4B2of0HaSKWcmOLd11
oJbG2aMGNYJpetph0rXUi7r0IGS/alLJKJwckyPNhto/8x1J7RshQzwIRJKT2jJKUV5QQ4Nj0h/X
uGoaos9vXANDzynWTCiPVN2XVe42FufbGNWbduyTJSg9X/aBZsXRVefrM3jb2NswimLpvYxW1bLc
TRc6eO/m6qaO87EL8K7JxV72JUi/HQ3IMrrc8p8W3c2KC6hbmKhD+bM58RcnYQyLq6wJ4V+fjhQq
3qtgHP2Aw6+JBsEocKRJRwI7d2wV4ls5Z/DYFKEH+R60amETG/oyMHs0FYw6Z/e9IJpsO2nd3F4Q
wK5dj7MePS5+YTonn9WRbmHp2yOHPqz002RnsOOXKR7oI9KJzWhmHY6Hyuh8YpiWDjwGT5r5ZhpN
Cao159GX1u2jAsKbwu9MVXwzQGQITzdzV3QEIJOmseAykBIXMpW2GTQNTW3YG3hkBdJP7XtLqDjZ
Jug1LnMnsuh/2xmvFKtJk30rI7fd9b69PDtZpn8bS58JvknVhjUDjUCyF7lP9WdZ9MwBNof+SIlV
QpBwG5nd5ih/3ywVsfHitdS9u32uvjK/ciWUnF491kpYNy5e2YyYB9IlkbKqGuKC1qA5EYsYoQnk
OPBBDabdo4qLUwJ74mz6BtPejfkO/87twLBvuOisuv/hLwqiUFI3WgkfSrNF6DamDH2niqHoaJN/
V9WLZW26YdDigF9WNoF0jPZ6QAmgbRwh9WyTtKZ9nMlPh8QMN9zZTJVQ/aZr5+5Zm5LF3Lh91rbU
/0XzMJtpn2yVgWYRHaNeJPiDji5UMYyZxd6QffTdbCf7h246CIQtS1O3vVdrP3yhDQX9H7zeEDrq
uPfqmAOzaizxokPP6rctPJrHkg0fIbHeqnqLzgZeO0NGhzJsLIe3NhlTtXNmrwVAgL+NS6nrL2PQ
mWn+oKqGf72MBhVjMUfsV6OF1/oe5DN/KGgWwAj5upKjJxp140Zeepf3kWVsTLiy8MgqHdisyQcD
jqcxUETE+KItx9xWxasVy2kXj3rKSo89DiHSVqDCu2nyAHQVU1I5edFv2Svqgm/BMsojrsjIWnJ8
S5pNvnhgSkuDQi5gvrNs2zkZv5qpBkKBatM8IZBRxJJj9Fez/+7NppXfcg1WKdG9ZXk7ssyoLThE
+e9RYiPpcmiXwjQtirdEEQO4qfEQGMJOdvyPKGNurIzluuncGpK4VyUqDVJ/XA2EVVJ8MbucFZlP
K83Ah+tC7xJHqLvzKZnfGkVCDPe25I89TmvzZnJ7Tm9NUzZac6WKdl9Bakm+OmUBzxDvvWethHsR
xJmmLkp3KMTFqHvtdc7M5K6bKiTaphnBysb5Y0g2xWAX0a5UkCU3/VTU7QaRmnfPsQDbLPdiaW00
l1HcLnXGHj6zNsjA1TGKDAyzyV6naYQiWyFW8R5piFIZRt60LA8ysszqKFIZn9zRiJ7JDM/IROHg
mTYJB+G8ZWYK8SgTwNfDkPXOo+cNtjfydioSmr1MzQFZ5iNTiMnt5K43zIj0AJsTuQQX/oJBf+5t
XYqFIQAO6uvQbHvFOqZg21vKb7VtWs/tMwza1N/NWF/4V80oFw3mD8YsAajbSvOKXPNKYj0mQvRj
U8r2LvViZ/Ev9qTT2RZ5voD28GAj+oF0TH6Qg8iBx0bE4qmTBDTaoXaDka110Gt9aRc/oNFnQOg5
ZN6AjC8kAzF41Y2NdmkI4N92Ufg/rULOhl465TZ3lxleXunzBdslTiiBgAH/Xlv4vAciQ3IQfjIf
+7e59WrB5OJ/i9kJcYGG+fvgETX6hBI3hltqi+qracc+ygWR4mnpokLc1a1tfG1EaVxmiP1QcfXd
diiboUUaoPi4Cl96xxZfpyOZ3eRsCpBCtAug/tY2TzXrPUu96Z/f/P/hsv9hfijzDV6ruHh9/yGT
X5XB6//zD2Dmm3+BbDk41q35q6BivMt/ZL6e95eOYNfGTFp30Zmvptr/AsxM5y8HcJQSExs05nMr
/vLfQl/EwWBbWMMQK+YDtP0neNk6i/8FpFghuXXQjLGOAaCHouf3dVbGJnQ+zU8PS1bbO4riDGIG
prbOUhX72IJ4/PHCPhuo29jorL7OAvsAbOUA6n6/XmUZuaQYjw8ze9DGZiD21VZJeZwXlV3NXqJf
mgWsrY8vClb5202uF8UlHUc5+mZcfFak5hfcw5TeOKjajg99K7RLWeRJaFSOFWj84yf3dza7X++P
8Ra4AePmFWc5AwyIspqXxjEhjMGDv/QXWwvpI2xIFHm+g88GCaV35f7vf0o8fXz4+E7PLk8WKhMB
6kCsEsjy5Y3+fqeCERiERK875D1a67EorV1fL9qtydnK9LBGe+f1iX3N59++MXyS+4+v/7f58C/r
iR+AYaAwMK8Cz+XvZ9hFPioBS9poD9GwvuR8Mh+QaacvOeyWEIo3pUfUJfZFY7awPNphD/tU0ENP
ppNuVC+Ne9cZpr1nDOMT06Ii/mRjPVvvf/8+HDQJDjDF6tl/9vvSWuAdUOjtoSU+KCgggIVSTM7B
K9S07eNKu/3kgZxBw+sFyUBZ3Tv5YIkIOFvwWtdDnOlJSWVajf7QpnkxAu7MgRgcYaCc1G12lyGd
Yj4fbUvP7CP6Cne+nOo87z9Blv62Dvr19ZDRwexo3XBAiA083X9fH3B26m6dfxyoWGzm613s1wE6
OHlqiVqaAqtLMsjVDPjSoXl38A7Yy9FZtrKY7Qxhp5fcgXrpL3ZtdilgQBdTBuIj+C3uh+bYQSSj
wKRoU5upN6j6Ro8PrmZ/uSyrVjuWiTcin2PCsYtUHV2hV9FfPn7g1hmq4623SPdt8JbX7/D8C2z6
3sDzAJKcgB1EkHnVSlKQ+mZ6KDon39RuM32r/Raa4DwY/rVeQEprGUcRngRCnEeiP6Kmk2/KENot
JPzivhCD/jJB2ltZoKscxWie8cGMjq4csnfLKHrYyL35OiwaM+2p6kcdfaOyvtlS6lA5qwWacKmw
NMDJ8f7j210/6PMXSsgLujqHLY5AqN9fqKbGKEc+VhyWdW7p4MK9kfOnnoPnXw3PlPRVXceGZY0C
cNZt55cN1AOhHyZ+14FxRPyk0WI3US+PqlvED29VIX58U2f79foKKe+IIlonnYbzd5TtL5dzwR+T
peNyVlnHVwCgJ37YtEEL9Zl549lx9M+V2CZJBgephz7y+42VmG/GlpTFAdVPfAUPfXrIHL24X7RW
ngYrLe5LI0nvPr698016vT3AZNy7aFRwFDt7mpAqfL3oK5iGdh+/9dnoUSTnLV8imJ1hIYhxrG8z
fO/nvIcpt5KnPjOR/NMTFvyIFYjFZ+zcL18bHTdTet4cutrVwlToNetmqJjCmKKMPsnX+8Pq4U2C
Y2NlBIxwTjtQVsbMK4+7Q6O5xb2djuy06ejua6qNICn6/vvHz/d8Qr6+VYbjJqQAhrE84LOPosYS
KG39Eifstl2WjU3jhLDLrekCbYJy0ENr+XJruHEVJloWxUiDvPRyNjsE6ipJvexYC9O/qqJUvg1O
N7yVZgP5MRkjDANSR7uM7P4z1/I/vhGCXNbUTb6085PbLJ3cMRPwmBl/noBONt9FblFd+Mzcv378
fP606EnyWEtHbGegDv6+6CsvbWXLLVEOddGVYUrjapDTiItC6yH9zKuLxCL/+OOL/uH+LF4HDSzD
aQcDr98vuox2m5sVooAJqGTnWlV0NY/SOVQi0j4J6PrD97WmlwIUIvinVD5//cmM2SlyYsw6xqTa
lYylLrHW9bbKbuWXoTfmIwJkEr0F+V2XIwnunyz4P90rV/fXHo5K7Nw0jLQnd9RAkQ+lDS2UnFrS
RObGv4G963/CYljv5Wz/R4EBEY90Ycxnz0tbCnRn3SzLg82ZdZoqCKfSQQsGLr1Y32Iwriz06gWL
jPbTV/qH52zgjI5T5Rpt7Kz2Rb+eCq2HGE2MTnNIW13tLTtK75KWYTPjD3hV2TKzd6WjORUBQlu+
vQL7gPDjVfWnpbxGYGBUBEHn3171IokihcHbHOxEBxEwHec49pG+rVP5pYw1iP6FWXxW0/3h9bJj
wqSiPXMw/T0rorBIs/RWsnnGme1fR8DuBrBqWzJdIoHuk4ZifYhnLxgiFalelI9wJM83z4YOyYOE
VB/wEvSv07J7UPLTKvUPF8F+jLXqgieaUDd/f5Olb3XwnxN2hHhCMoVK08dbI4bv8fHr+sOTM3XO
HZzVGNL550+uYLjINAJe4ASi8i1PpQQwbRj4q9yqmk/Wxh8+DTweqbwxjaWNPm9FunrMFfM6rES4
432Z+KkZ+joV7eJ45QUDLu0WLyVkhbimvH58n396ngQX+YRWwkNlB/j9eWoZJ1Q/Vd2hyB0t7JT9
pmWceh9f5A9rnzgfn8WPYd2/n+E+9h7upLvlodUEy3ChaFjiSZ6wbsHqJ29hFKV+/Fnx8ofDnG/9
v5g7s97IkW07/yICnAfA8EOSOWdKpbmkF6JUKjE4R3AO/vr7ZdvX9ul7fQ7ugwGjG4VuVJWk5BCx
Y++1voWqj0/GVvX3A9TqCjqeVVofoCa4r02pjR8hkqbn0GmLQ+HX/+oNv/VN/v4COJxkCXth94go
B//xWmYIDetq9dtD4ThM/RjbpWpTAHr95mUIXlgYIqYyUTS/rDJMf0TNDHISSzGihozW3Ld0repp
LmxOAV2jg70hB4eZySw+PTen9i+9YXZiygJGpKGK8JUh+4AWbvfPFC7y7Z/ftP/kDUByeiMVsPcS
4/W3vcnxzX5wG7QgtqQ9DMLCd5IAje4bXunpX8Qy/iff67Yw3mDC3CvOnv945QI7lKG2S4pb38gY
58zrbu2Mfh/dehH/5Y/FFIIdyCJcisr9bx0WbQIn07auDn91PHrcxrEJ1iJxU1Ec/vm3unW+/vZA
uBztaDPcJJkEPv7tEoIxMmZzSXm5lowT9QAEkn6BL/dWV5kfzQBJAV+K1673Q6XZfEYd+gRmlNVT
b8wNDguesx86nNbLEMj6Bc+ghaTHbJFMtUb7+c9/Wvu2Gfzj+k18xq3SNm2TRc//201Qru7hV9IQ
qecmO8vZkb8q1A4X2S+CoUSeZ58jGsjnwVPY7JjAQmfq7PUhC4RCI+RmsbDM4aFrB1AEWOUf22qc
EoRy/Qm8Wvgwh82yN/OZSUbq1+cZf8u/WLT/rtWknOaAyQ5PQcPR+j+UM5ZcDQrWsDl4tkInN7aR
ZLLXpxsPtsOlZvm5MxpBB2MQc2xm1qeuivX4z68j8tN/vJI0LajnkMQif4lukNn/cAhtWi3zzGoP
wdCFVVx0KhP3c+MyhO4KuSVCd7wPWJ026zC/BgXe/o3X5fD4FpF/22X7unRtoWLaccPTuBg5L0Mx
MJZvUQHqjrxW0sbP7lDdE/aLtpBRdp95e2P2PmeRb1IxnWneMC+aHpXIfjVavPjB7fFylmNWR/s8
whyoQAowsLiRBMqz2TDBAnYInwJIDmJ4JbauIFLD6nBOFvte6hdzqeMp+rDhBhpVf2jK4kHP05nx
4HqELccEa37vUMJM0XoP0GghR63xj2HBWKs0R1op+rh26hXkCOoqP5ZeeOntnPlQdxyY5TuFvR0G
tSuy6jj19Z8xNbbYp/cksOLAFFsvmN6dAeoLQ1OP5oUAj5ZJTMiFsTUw82+q0jis2IUXfO3m3Gdb
t0NsFk0AXorBARrhfYxowUAsRM+umSZl88MBQVhyXALUUTJ+6e/ywcoOzWpctCce3S5iClo1701R
4fFDG+uln06gHrR2Y/rdP2lpJGRM7wLvwrDxK68NLmL2rPR0FK59J4N1Z6n7LLPPU9i9L7iOex/R
KKCiTTeXe6OItrrOESmF2zRLtyNZW52xlMk6IZMZvBMJFPtcPc7y3Jvez8n/clfMRHbg3SOE2nX6
yyVAexPSmo59yZxRmn/C8Xu1ndN481OBWhxEtq+6m73MOwaIHv2mP+cRaiGQ7a/SYnwY0eJd5+5q
V23A4bI8Wcp6JEj6EICt3U5t9mwrf8dTjErL3TgmMl9Tpc3GJEoyKyeuq57uq9F/yXicq6BA+Quf
tZaJn5bHer2FYFq/GaLuPABoibWkdwFe9bX3X2TZf9kCQFuBv6AyMncPh2rj+MV2qft3w7TxkYMT
I6r7w6vbO0dPnH5TY++CN+zOc0aT1ojiCOqPURhH2j4xNuHL2jv7FbLV2PjnDEOrg2mwaYFeQoI5
qa6yN7AadlP0EmAfxzX2FC6Gh4GruUaQXtEikcSMex+VRb51nO4dfshvZhEIJsW5QbM4wPTd+HZ9
Rm5zJYsFm3E9bxcLugXL5Euxqidzrh+gef5eLbVfqbniIf3DTDaWnbW1Bt7t37lVnl2vTORUvBbm
zwYlR8lrkhcLUsHpNeqbgxH1n4ibM/zmCgem+O7D/pi21sYx2i8x+Rc77ZKa7BXGjIk5dVuGty7e
gvA8akSy43TI/PRITHgHWKbqzkyUd5UzYAywwQkEGOO858qbcOOB6gxuK0ik+Br2vqjQQRrTY8Ou
iHMSjITE+YZ2w57rTYMN3aQna47iceUCSlWeib/ZIB2PQM8pzHTTJN8dLYZ6X7XCQQy20Hakambi
t+tSea2E9243IFLIXQDiuNGNfCQiSEFPK8IEhdCmzpxt70uwfj0D9zSk9mBOsYmiclMOvv9UBdhP
lW7voNV9Tii8X8NekZ7s7pQZ/UK2dXG78VFBW6Ob6QcoIerJnQ/FkIGnmoI9vibmpsOl0ehKsoEl
yBize6aOqNNK9wup33O0jnee4AeW2WH1DqNS0Aybsk1WHILUy5tcigez/LLaArQYeu3oZhlfHvSA
o70OfhYsq7DykPe2v2HldIc2W9PEClYiThzhvXlrYB217aYSpcQZj311Xy1es4vUAAOj7lW/cWrE
mmbV98/Z1CnBgpPZ90XGARoIZKDWuENnPu+REbWfngBzkrSpnydDgIgv1Ezzx7UITmlUBi+Wi2Mp
GPl4q9tGaKuXQ2pb/XZRFraQ9AYuyisclkDSHKqUopr+BP36uJbNt2m1AFt1sG4FDsZcl9EYI31E
eIOW9xcqNQLoC9MFmNAGd5VtrNtWT/IZbc9XBP3u6sgI/WVvQo8ihsJ94RWFreFUwj/aUT9dVWis
4x7GYngEdlPdZ0JVB9vQkmDkJjWeVavzn9pG/7VpTRxYwluMb8/uoRMAQsKAjONluHiQtp9z5aT3
DZpTShe3wQoQdqgz5CC93SB7b90agK+SYpToPNJgGq5txUGLRnQ6/YqUU5q7afJEDMX7A8qO96lX
vvlm8Gr93qFSP/aFQhlKQ6rcj6kjgK91vrdt5r54pIFSDfTnp3fK6Pq3tQzLkXGLc6nqSr5G2QQ6
xxuxkv2FzintEtRiOAsCydKnPuCFr6sahJK7Ru7OdnEcbwr0pvfIYoJNsVRRt1n1OpIpG/UIbKq8
anfCRLqF5bpM7NV247A12x+GavpLzmHuDSoOoJQuzU/hkLZHw2kgptZueNVRjfiFmJbw3XcNmJr9
be0xbnKnefoZSGg6fm2IE/Ljr6KbiKsbFudQ+w69GS98cpf2VzAM9aHhUPA0TGX37IFUOvQr/cjR
Johj03b1dFfDwS1JGXbEtrd8trNO2Z90r/oHeGZqoye3PDHVsY8Z2ssXSDfGdqWpeTFTsYUI+EyE
TJGM+TycGN11KKZAOiVNYcMLtJBztJj9tnmfwuhtywV5a+FHudhhgta71CJWrQyLEIqaYLJJcOw0
jlgWFqnY7YjVjENtDimpNSAIOM/srcEIPxeVl3S9AJ3iZCFjdklJXGggCMk1RKK6VtllXBV4kEBM
V4EJAVZaXk236CvruK6WRmOLCO3suODuyDwbN9bkhRB3Cup2iHloocaxj3nGrWNNEYjQYXKMV/Ql
14GA8LcO6/1+WXLrT65E851mXvZimH77uaqHFMkMRz6K6L0VjdkOC0Vxv6ypvARNLlC510MexDS/
WiwJiv8nHz7xYP3AiJ3l3S2p6FN2+XJowGydZmrkR4QlGeWQYW+nam5QeS3rCfNOsIk6jxPRLC1q
x2Gy//hjjc6SQVzSm8uw8xr7rTcdBqZGo5hLd8uwAt8QJkGrAXxdFNCSy9WiQqcmUcFLOhvjm1vS
8SN62Zu2COObGiWvOR0WSG+/QyBFfbwuHGzL2VTVNpCTzx5QsPOgLnXuNaHLgJ5rd3lo0mh9w+5h
HTxyMpMlGCf5gwxLlOujWoxPq9D5vjJtsS2gAr9KwW644MSPVcezlrjTiiTNwSURIwRy+nhqymEv
mhyqBkX2weVce/Jgaj8bHop09HjY33iIbfnDaxxhxFqgHduUderuMnMo2c17vPMbhH1TvuNoHF2W
GsWxOa5U0Zl0nj0ZUSpxn8sjN89WIKTltM/Kuv7y6Vs9TUwHPvvme5lLps14k/4wpnLggQTncr5A
F5qSqHC9h95h8V2ClATf1WjjqjKDJ4XG5zwMY7gJQD+V/BQTi7lwVPrLR6F9P8iigZA6gQWVroET
z4PF4M/1crXqwY+9SZyJOa4O9VKYcWM55c7p2Kh1FNyoNp3a89qOO2TW43ZdXT6rRxTyUk1QSWrf
PSo93HYQjpMfM4ISfGVMap5y9Pjlz8pArF0G9nCw3BlT7TjKeqMG/ccz5Hg1lgpBIh6md49TyZ7h
dvFgS6/b92EgnyrbAxcUGOJLu836KoEXbhWqucG2q4cxcF/7Dv6IaZAav863+lDYi2b1alOqYGjN
fNKUTuu7W7nudQy9DFTO6APGKGe5WWwtjp6G672RjPPAX65wvCVoCGC0jVVuut4oL7dq4V5pv2tP
44CLe8tf8LD9LNMNF15lD6tb5LHTjf62Nlp2NpKqCn4kL3+258DcpZmzPHetQcyUCKdt6KEnCGyQ
B+6EygtsKEPPJh/CpzVofZ0w30oN/EVkoIlgqR9w2koVS9sQ+X4eLBoVfeD8IRgt27mV05tJo1WO
vtpD7gwI1drIW05MqiN59DxKFK5+dXFN46CZPH+Cg46OSz0VNLVdb9r76QwuTExddZn02n+JVAmB
epGs5KQiko5x+EynLslQpm0X6iB8ClXzXRmjdSd94b1MUePd0NxTdpmq3KkohXCvoI2cxqQffekD
y/LHhymT9mENSdgkjWzdLDCnz5owRqxVvriTmnC7qBjXc1fzMZGx0ykD/G3d9KuQel3nV09LKA4p
zGNt9MjlgGOUyexXnF2UVz/i+odv7QmJNEeq9cyC9Uc4UbNdqVbOfZMpXF1T82taMh74IEtka0zH
YSB7BSvudMmoOTlzOjiYhiDbMhLUcXgj20vXATI5d2+4ZTibrKP1M+9DAyd88GrB/InDUtkIeSsT
YpgZOMd8Ae2q27pEZRoVB39txTab5iFJG8845LOOEhj5zoVE5zvsci2gOLqIFJ62BmHGvm8wxI+B
/IknFBX1vsg6cV0HUJL89tTsVDA59yXWsEennNc7Q2paF3M0MBO6STCBrT11SDMGODLLhAbdRE1j
6hAlbNa+CaczkmHu0tcF7d+DMbcFTNo2aHf17RL1QanplSAuDcAtHoJuzrZO+ZPdj1W8sTPr2bXK
lQ4QppwNs0CaCFbW5Nes94+w/7ITPKlfobDRTPdDuLPx4x2sBmAn4aYgQIzO7B4pcL5hh7Uf09pw
DhHd2wgY+z3ook/aClOsA9ZAwI2HufRyjjTWB/aR9ofDurBtsnp9DMrh1ZhTguZtI38Q44q0URaZ
3mcKODoQ6RWvgI9Uu0OQMtr0WLtoqK+m30db1x/UNlV1dw4j7DeirSKCKue47ovu6HLIu9KPQutO
ljTYIG2BwVmzN6TJ2RHK8KPr1M+VhmI19YPE+2sgmHXT5hI5YD95B4jeTN3PMS9vtd3ib3GP+kAE
KAuhv70TfggrjOIxsTqSlYpwbRO1inBrFLiElg7YyuLXME7zpd/asO0oNLurLsZu03TDK84ZDiqO
NwINNKXemDgOYsvKC0IX/Dyi75CmSQ4z6aXQ9QrHxlAQOwNLQvltrQiDUxZtm9Hwr0U1iNha22k/
1YaxX3P82N5UB9ciXOr7pfDkb9k0/j5olqexTf/yNJk7Meb12zhn035eILvY7fysosVm3i+91xsQ
+9pl2bzty7m8ZnAEEzM/5G6jT5UpzaNdzSZZDcO0F/idDpbKws1Qh3miDNmfVg55v0EKmbvBL3oM
FQHF2RguL+4tsZDrL+NAuuKE3mfcNsL5yDmsJgtu5201zDzhFvbUiOZ0Rx4pGEvU9lD7aEGQbdHc
RfMgt2WHJdOelXsfAk49WqL6bfX58Dqkyj2wok+ntCNlwSosfNMAUT9nUNrIbxuBJMYpX+nVjL86
w28fIix9P4E0bVzlNfuxDp3zMKd9gmiww+oQTSdjsprokDe0lVt3kVstnZ57V5GPUYup+XajIE8c
jbGrAL00MnHMzYNpd+Iu8oUCsM+maxp0vAwxqlNHljH2g3TaBVZrJtyyKgYa0FGC4y+J5nDvcE1p
EVkhaj3cMKofYiMvva0H5rwoiU6wpkUnhq66XT2XBcD7SD4uJQFiMmctnOuy20qEUnEUsPb4nGGA
d9ft1Uc2vi3NkDNzlJfNzhoU7FG0ZjujyxxcqhT2YDyLcrpq7Mk/An/yz7Tru532nZXn1D91gIOa
hNDY9t7Kb+EVVIAHg6ruSMzWGOvBSXfEe2SPgN6HDd9gToj56DYouGAc4yo7VAZUxcWU9Dp6ZcKV
XC9Vm3+a2vTvbuGaDzVUr6mhwJ+M9csl2CUOYERhWSUvY7bt71ZArRqJ6XvAGFjtbLqlP51cG+eq
bVdAw8sIWdH0x5d0spuLaoVOoBTeDdP0wXhYbtzefGtKDDfEaVfJCMB6Y0t/iHszmw8VRgnOskP5
IKeWfZt56MYcsDhX0qGvl7rjCcRjzsFcpXuT5BHe9gUOnJtGr7OFXL4q8t+lN68X1TO6gpCE+wQC
HHLtadB7j0Thr4naajcgcDtaqOJ/zEWLHt1mzQ1MipUN7QKcWQoE8Yc7lSby8crYYgyuX4y+T88h
FoEdXkp8ShooFvEx48ZeMg3yz//EqqWTcc0xQnQi+CyVbGPOTdYhEq77POLE3zS1LxOL3jntlpqI
kNyvAraPYsWQzd1Cwb3itc6x7UbRxSpHmtLBDGSxX4a7Cvf7S41rng2lTWG+OeWJvPWcho6GQopP
6Bmewl63c3+MXOHv22jqfg0j8nGzW+7aCm407NV2442RfPAzkJxmpV5td24A6wVwwTQK/zVc8lNU
p/6uCMAtln4OWnzx+/HSpW3/pMthxrzL+TGeq4XWpVzy8uykMKuyTHyvJsP2kXx0wCW+ibdtqk9m
yoiNXphcdlD47Z1ZL2tS1FjDrWbaypCRhg1+cpONPV22YiwPtueu3wsV6cVIA2s7r+nVyJ3hyYFA
uUNtgEISAHzSW0H75aRZGzvK6KkOePMiEXrQtJmV/yhQiiHuZHV8C/Jl3nuuPI2lUHfEC9E2rpaP
qOz+iLwIdkHHQGH2Or0z18iESD7XJwxG4LYq6U9/GHxYTYz5bHopIi3eqrAgfkh9Fx0p757Xmgc7
ZVpA662OA3ut3zOiNRLb8cdTN83uqVTL9GO1NVvIDB5na6dRf0gLK6TdCZB5Tw6PGy+3s7wUWUsr
z08fs5nFK83W6pADInhid8UZKJs0KbAQxqkslxaPqtvuqnbgTcK8hZ8LQQIFY1vKj7SeF3prQ0on
CmznMOaCy2rpkxNEnx15BKdujtI9DGnGBog+73WDo3MjCvPiOVF2mdsK2oFrttGugxdnckLvxLwT
nDAs/Ch4KDZQaiEmu7orwSEospy2nquhLVtZZ2LDN5Sckx5HItUxaow+aecVw5E3P9MybnYtQ8tj
UJY/hBc42zajBBcrAx1Xl0x1ylXtzHYtj8hH8X6oUL6udauXDcUsQEYOeDgn7SrTO3/oiAL3rNHS
NKuFtR3z/JGeFcNhbBKD1JSDQVDi9o4WP8ERZcUZI5kd32a+S8M+3VukCNwtRDIQkUyeRVUHsYUo
N/YVpLYx/zU1cD0hWw4HZk/5zoqMrVp9gNgpzIcVrtR5dqIU1KP7A3hyR5emo/wUtnwxJxczIvne
pG6QRoBBPl3emJMTH+Jxkm5NX30DWm9+tWyPD7iAND13wOJ48MTe8jPnSiCZ/bPxwZ9tMiptZ1Pj
wf0js8zaB6n7EUlZb+fo5uvEQ3C0zLI6BoZ1zlrvrenD5hjUUDNyNb60Fn3xyoXLgDm4Tzzlrlss
esP7RKJsuNc477Y4jFl/e5iv+zlIvSfapmVSOaPC4leN1wV98kmSRLATtivghPIkbmbgnInqgYbb
Vdpvg6hnyhbm+Z0xKShwtjElPhXfaeQpPVMZtIdWBtGhdzMj7gbfPdX1alLDDs4LLQVazGFrk/7k
91dvWoIfUZQxu58jnsI2pA4faWnvYMSARpeTvcvAuj6sae7/WDS46VXQ0SEudrzVYt65XyaXoq10
xl8l07wWpvDihiQq1PaTSe65sTF15n/lCHzyDfUL4GV7YcPoGDIN1A2ndMz6K5s1w7swDc5q8CVT
K8sIDqNd1sfGiGx7Eyj6O8rr059rINpjEUzm8WbRe7XoMe3KtYT3n5piZGmdVo7IiB4/uhSxeZET
KUHQNeyiYKjxxvUzaMUmKN7IX+yerM69Gfc7au6qIJwpXljJWijEBibbKCuZlWRFk//KWs3XBqVT
Z4nGtHX1EURAJaqW34MoyCFRhBiV+jaQStt1vl8No3to09I+V2kjnwtSiagmGs1ZkEkCgWv+dC79
GXtjVgxjmQQrseebtbSsrxmb+QULYv2JH4p0b+EvxY9JCzryJnhc/1IPDUVAqNri0oe4FzelAlSb
BEtuv7mAPb/7scQrr4l5OdtFyMYMSCY0iKWw0x/NnI9svZy4LyZcBXXtgsawY2v2/INSZvClc8wU
K+vid6bbLDxTh/kHy3HZVxfDEmk8RtaNulF2zVn6jUenqDfUs5EJ9zWq6uE30W63qBFQWxiKB+Qy
M0vVx9iDhYcezI87FpCNsxHpbwn27BXoofqGf2d+cJODDSPVqNvOtuFCBi9gqiJWycI4gnsJZdox
UISiMyfohSMd/fvSPqTCsZ8keV53GnpAzc6Y6wZ/JIBN0dfIFmZz6KmXXJrkiRhvDpEoW16aNUQ7
T2Iblg33r5/LSScv7iFEFzsKTPXe64VYFnhC/CoHVryZeCCajkF0DwI2vXokKNEeiUR60EuwvLQp
aJH9XOuIAIR1VRvbH0t1zZrAJKmpX/IeLvmMdi41s2wf1ChmSJoR/dNEooS1c+vC3ZHo0AiQEU71
xKwyK49VmIo8HhjAkgfINAxjd904UO0jl86GzVufjoUDSaZn2sqGINDP19rCpU0+KUDdvnpSYTHs
5VgD2hyCkQvSE0DHSQzlaUb5Ly13x1NaWDu0E1QWdY+Kh6wfrrfM6G7EKWEUT7Q0sp+04TlBRxiC
d6M1mx9tH/Qn+ucFETJF9WouxVTi2XQX5qEtWSAETf/u53G4s/SiT75XjPk5QvlzR0OWL1+S5sCq
jXglHCKeU0706XVpeTBjrFposqNRvsOASkFbFNmVJAmUumoqDmHqo+hpAp19WkZWXDxd9P1mwh4y
bTufxhOsJg5I+O8me4olMgT8+TAQnoKauX6cg86okyEfeRozwhm+zD7kPzsnzS8jrfFXOgK4Vokj
IZmvrcC5t5Gnnou5GX4X0MICWnQOAHgbhb7XOuqZrqbB4U63fpKHJSkXmF3ml850ujdFclNMHlf4
ypnBh42fwQSuyujadj71AVAmnOlEGTFQ7FmvUNBQj6fQYeDvymzcFaJAONyTs24uRInAlgDPyntA
tM9Cc7aMi7FCzu5YIKUgOqQMD0YykrP9GMzmT1O7N1zyYHm/yrCMDrSxeLy6qXBfQ9r0RLcph7uh
Co/JBDR87iiBcecpx67h6K5PH1HcsfnSEa7vc9wOiZpCcY2qqPoRDU1a7Ui/c2EGLLz5KzedLmhN
XAiKNi1OCIa9V0fVPAnMQ98re/C/fEcUFwFtil6knlkjzAEV/GC45A4RWgJ9fQUrrhk0mLxBVXvT
LRYSAlDiVV70LITBcw9unXm+JK4Sry3jo13vjqhvp8JzcNfDUHzNpsiqDzSq5hcDptTBRPB27zA1
eMpyxBwkqZkf7A3pVQR+9aS9QD2XUSgI2oF//sWJZyayaxp4QfIBSwpVwUqcRmS0lGcD8uo9xXQG
AdclfCReaSb+rPRqU2y10u6PNmEIj+xHyk/CrkyLI+ETxaELgww5Ci9JHc/MOT5ExfNdMsK6Q4wy
7DWhsjsspyy9pc5+MqLicgaWrZv7uQ81lYfIViDn6XrLaUTINCJI/pYmvIYtWQqs+b50eI5VcXvJ
SfcZ1R3ZAgi1iCzZ3cSNpB32DYRGC4CzHfNN+KIREMnKgTG5mSO7exocPTOPSglqK27Lc8MusIPK
v1xMD0J71LTyEYrNwvjIgjtIZc82VPr8Nm1nqM5E2Vx9M+y4BvhAfvRB2nofZdVVOedI4dNJpbl+
a1Nxk8grJbKwEZyIurr2w1jbhV/di2GZ9mpQ7dE0ZAsEyzBPwyq4F+x00ifNMqTTjQsaoNrCr4lY
QXWzzOfpfeX5LJT56rDYeWnLSmIqw3nlXGnuCYxSiZcZ4rHj+b5XN0j0jF1xOwhvOhiZxcRsobCO
CYDjIsESqIdzMLU9cJamod3aGGFqnHRtVnrTtjxwNsQEF/JRMe1tm8ErCVuKitukVboXzGyQ4Yxr
uCmckuWkCUKkvriysLsMo3pepMW72HR+dD9JwJhcB/+QqgjCvEPsQjJ3LbgQr/dOLUMFxvYhMlPb
kt6zy9O9L2HEZxRnrferYlehVAZydyAX8lrUKKcuzEPZtwYf00njogangigOpMA7h7FYPGRKHo/K
xJg2Jo6yjFF3sWmYQs8vrjn4FI8dOxWkT/Tujq6eqLYMYFJhxsM7EGhCgSpBJcZzULFrUiLaZ87y
471WE2wDKVBGiL7H1lUsFmCv4X4Ec43Z37Q2PrKJ2DAWLDFyMU7jOPcn+hN8Gg+UFeF/WEfJXlbU
gXUwsdBP7AEPIyekiT710pvnIuLe3a2phYvGIAPA3S6LlRtX5Ae3ICLIzR7hUav3PxwA/w9s1/s/
7S2YuP9v/0Ak/gu2+/vfY5v/Oyhc/v37H/mHv/H/SfQyouv/O8R4I8a/xy7z5/+XIdvC7UWMshuE
noVT4/8wZKNeNW20R44J4ThArfnvhmwwxTaLNDJObFveXy7u/n8mL+PVRhbJPz46U5LD/0uObOcv
RfP/lozCNMA3G2KW+ZtqPEub1F0Gzz54TOZPLW9xkjtRace5AZZehKQG27dquCNVkimO57DiuFgD
9SZ3QPW95FVYvhqm9ybAlrFHRHIAnjEsrLMBMVgFHd1APGA8m6o44iGmU+4b1kNIa1PiUq6i98WS
4mO2O/8xNPANgc5Axm9SlI0WnbRWMl2be2+mSW8E2YWJu3fqmQU93iyfBNhUjC/JsGAyWBbmAMmK
kX2QeNYiT95kZ68qtFN9cIh+QLDnixThiK26neVK/Uh+kM5/GDYhCLEBjRI8VhdEEn2JLpqYRhd8
cggWJYMWN2yeSyhyD57ExoUqZT45EeLJ1KmIWXAVUqvVb67CWqoPqkl98nALXWhi5gd/GeeYlcmI
AQF3BCbniAHSsW920B8pvGG1g5MT7bUX9XLO6ooGCjF48HBcFLmeuCqg5dDxB+ZvGwfm/t4j1Okw
swiiZOJcYHivncumoMIlJSZsDg/a8zRVhJ/77xWBeYeS3OALlbk616ruH4bAe1IKS0SaQnVy8Q7t
gViz94QQcjLXu2JUX37TU6UjZWt955b9dEJwAZK2NNxnGQakZXqKDsscImVwGIEndTipN1zOxAJV
HN031jyAaG4N+HWkjDTHGqY8i8BkIXnM7BfU6jTC1hHlaluuD6sTeQhWyqrfuoxfl0SbRf8oV2lv
JmtiTqJ6VH3JDXOzZwjfsnlWLs+Pqc4kqR5oAdKmUQwrZBEO1CulexaZ6b4FDlp3tuM3IzOns7ZK
9+aKzd6gy6ImXYdIIhtVEFikoslKpRAz1hK3EJm/sFlhLGr/rWhzzsCzcA/4xIG8Ib0i2IEzGvJ9
lKMzA7zagCRvePBaKSTDdE4YnZaIGdbW/RpEY7MpEwh7ZGqXb3UeWvuoc2GBgFjSV9KWjLMzli5x
qSOiy02puxt9UM2mTWbhQiWYFfX4A0V9+pivHj2J1bMgvsAeoZMHO9+5HzUBZeQcVGiEBjrZIY3C
wskTRgPzuRG1dWUwsb4GnhGE9GbrSR5G2joXJKXmcx75xronDHHe+oOkveMFpms9gnZiYrnR2Fjh
IarCYjTRT7bB31TZyS9LJEa18NrTLJdl12SoghLHco0HGzIXXW472JvOX6/drMyrNrzhLYsKCSCO
KSwfkrS42LOYgQShD9cp9WUN3rRsthbpw1djnEUcmHNzJtrABVxq1JiN8UAG7J2uErt6ZQ41I4mG
VzII48W0HAizE7ND5inmo+u1NouSQn0iGneEcQQU74hwxTs6qbS+Ax39G3XnsRw3um3pV+k4c1TA
m8GdJJCemUx6UhMESang/Q/7Rvc5+sX6g6r6lJRHSUZV9OD2sKQSQZjf7b3Wt/ybQPGz2htLod4L
+p7QQFOhKl6ocPhY+oY0EMbo+/V1hf0AgqavYJM0w1JF8os5+b3FW7o1beQei0ZI6SmMBUhHhOgd
9cAe5ubQNBYle80oricVllqB3JxM+glJuxEGZCTDid2y4JuUseMeOFQZp5x62B4ROkZGgfJF2HFB
mcLp89049jRmyO1OF4JWdbvAxKuf+LjGK5Wum0/AylTG1NBrqVrIdex4FasLsc1RF25I+gj3WqGp
J5HGfHNmRek2JYhQAXnVqVcj7Qf0rXZCq7a07X5N9rS1JQLF1xdNn6RHw1esK7mrSPZN4QhtG2fU
vSwwiqUzhGzK1KrN0Ao0gugqWUhbReqIs48xfu7RTTRXmS1xBmRDOzIeCfsj6Gm8LRr1wUJ/e2eS
5/pS2mb1Znc9dSeevbrp/KH/9n1B/lsbl1/vNn7KVri0a/kfuCWZLWaXtyTua/ZWfI2wkn3LgUyM
26//9a/5X/yxKcG8D/HFMrE3MIgxPGFr6b814r/+hYH5N02D02JisMEaPm9X/tyUKPpvGHn5O91w
ZraJiVfmz02JIv+m08HGmjlbJXAOWn8HE6OeO9rs2WPKqVoDECkDNjmzsagIi9k0d2KTwFna+pYJ
QZetND3CydhTke0p4hkBZf0+3QjITHsrLuybRsT2HY5CidkUCGsFb3GJZ655lypgsZXFwpiIBt/L
HKu5rJDJ3SDoSjxUQfeTpVPQqfX0EyfJfzAwuBWWGhlrIHxDnIGzv+gHukDbORTjCH3cwEeKvmp1
Y5LfhqRG69FGgFwXwN6hfhfyCIGcu34G9UDOWmpaN5zkI+J8ZOVIGGhxtDNtowc1Bxy0sy/MOMoy
8pm+ay1C+Iab3NW1on7pG7l/twcjWhdEL24Zo8ON3BbRJ7bn7yarv/aNsB+4MUNVeE18Qpp6jhpp
66KSQW3Wm9qKyboiP/IVOPmw5PxYUAwci62vyvVa9pHVR30TruLOpK4fKObONPto3cZB+5kJ89ys
Ndsv2cuanNMMiDjGmXsvhbapDqHSsFxzhZrcSi+AUnzonV5dTWbLuZLiz/qHcXX645Z/zOP4xUUN
w8So5IDxViik//yGhdq2wsLnt8l40S+RKNEyRpPCqZLOuHlKRpIZ8fWgm/r71wU/jikTdxqGpbPr
+hxhg3ziuhXLOkkjE+uxVDyQdsXXIcPejqT05uNLKkBrfnKY2bpuwOYgA0GngWdhNZuH7g/fM7FA
eu5Mab9BaLKDH97URH0H8m6MQvG1FbH2btW+8gIes1gJDAjrsFPL+7rWwytaELrpZUIeqdX1ervu
WzwkEga5RRG1/riYYgrf67LkFXsTnij7oQtR5xtBNNxFtlztMtG8N2Y4sLFhd9eHgGyMCdETOzLq
cBQ4mqc50kr0XbUd6nQkMDbM730iwpZaLPovKbmH68QMLKDU1qIuE9DfuOZR6jccGISVNzBzss64
UlkK72VRAcQXJWEdBBPYzUKaynLZSIa2C7Np/m8toDOpga6NvIDunpsTErQumM9Y+Yz0lVGnL5HP
IzGq605shRmO0gasfP9FUpPG8ED41MgqM6u6zZUsf1Xoe5YLHiDhpCiPQnYe+RBdOx12hbodxDXS
YXEvlZo2ay3CveT01YrIcACuQRJDvRsITc18azeScLSXw6kdXYTfxuBGwlS/FlaFtDFP601DaSRe
llAZfHY5T4lcP+uVqZrYsSrStvyozG4qhM1PZFK09yn7tn0Bz3KTo7YjBL1h5Goh/aG8VcObrg37
horRaDWuzFNoqHy6PaUKdH8i/0aruDzomALWlNXg0La8f/qF6o6ajLgmDtgXQPZ0nOCiiGnST0bh
u2S3GLuAwu/Xqoz1e4KHjb1DN9NrBlQxFihNDoBmchVbOvolzEnwgkIluS+CmH2605idC9KQ3pWV
a18UEalXva56yayIdIzAWmJNPXWmLDZCaqdDNARrGKUGiajsYoh7GneqXvWLoABlMIRvY2JeTWn1
le1yuHKC9Bps5rTGnJEsO6khwLXviluajlCoDcr9xaRz15bttWoPzTSsiJNCwmCxBMD0HpP8Hghf
cIdAPzwpCGQ2Q213h7wtET8BOVVdZ4Lmz2sOVwR4F4LIPL/1F1WiNytqqeONHqv60Y/b4UTeeLPi
HYl7wGoWZBdeRruARgK5MCgZg5PuFLwNZ/S3QWsK1EmTDUe7xFhWEwPtGipSKmOYpDtrkrW3IcYG
w+ZWOQX4V69rXXMOTjkgLpylMS3Kk7VWxwVp6pISn3K/tFbYUKJrs59zCsL8q98RL68m0KUSZojr
US+lL7mK5LhLps618y6i5IXxwRvGEYvKGLs0/75EhNvDzz8JX2x1GJuuaulPlVxdN5X0qA42McMO
4lQf4ek9MOtqF88htU49uuhH8/cKU8uGfHmZCnNqoSoqRyf81qVBdd22FpVgA0HIAeVBTXywVZcb
rbUwWeZ0zXEZgMWNdmPuE/SNQzst81OsIApVbIleb5RNwx3CXpS0VcPoaYCGSiPEd1WN0+cKtucI
DJbMMI50WUrzbkBGtqgz7Iz4JYXkkdKhpV6tQmpCeozgmlmvcLMxD+nzJwOhovjx1Jb8SwZQzcGn
Ra+k5/4V1DT6xbXukP/mz5Gqmj49DQrM0UaP3rqhlk/YEzCpd40m81NxG4qeFEdVQySjVIg+yLuW
QWamzrFTYnHTRBCv6TBjlGoBZHQYCQDJPqARHU7U9q9UqZ7bCNJ4jYp/2OlW/ia6Z4Tntkvlcp+M
EeVPWy8iivPSPYkwGvI91VzbtE6W9DkMN5sjAYKqvC57zl2Yb4x7rRwA1re5CityzvIseAN2Gq7U
TsnWCqvW+1gU2bWptTmnnznJyveTPMO2lo4VAgkjj+/5cC34NNm0sWsjiJejUoljYk+B54AEk9Yl
iIxdpNGecwGx2QT0FpiBPPrVYoGeLb4duMUHufSLK+wYyUaXcjJ8lGah2qE1c3rNhYxwBfsoWGOc
VzK1gVnZWWtZuORVFk+VL5s3qGnI3DIykily1RILqlY1DlOZolNitNuwY9C3PqBSKlB9MTZXSqej
eocaepwKf1w3qGEKMT1lY3vvEGWy0cZ8J+jcR4spa0t3HEgl8WJl2mpBGa9io4qWcYOv1sx7weuQ
as67BQ7dupM8sxqlrdOxdgqFfgORNclSq9VT6ZQHv4kfoza8yQRcmKWNPvtoJ3mwzmBgbcI2/44V
v40bGeWPJNCoVKxbLiBpxBwWqVotASOziYotiyF1zTKQfOU9TdLWjbSoubVlKbtlw/pQi8HwEC36
a7IqjRt1cuixWI1YdKK2l7mN0kyuod0XaulcxV2VralzYWOzZw0PpnLWGdm1NC3a0cR+DDJyjiXC
vMcXJ+4HWGpMmxoNYrBunjn5AJMV3VjopdgH4/B760c3SSYdyEFFzGelOipD23YNTYKgRDnGFSnF
hdFWktM0T0dj+9aXvrQ1Halbts1Od1CYVan9pha4UrWu6reaFCH2NStjz3Tb78tWaZdVu6mM3/3M
NE+FWXX3GaupFwvcy70S+FeBXREiAO99Ual9srQb7UaG8PHMMb7wJFo5GzorshuUIj6SSj65VQIF
XeKPkgHnJi5Lsn/GQFrntpJvotCh8CQ5p9KWnos6WJsh2uy0i/cV/YKo09N1Q5wOjW3LvolS7JjB
QAxPGKvCM51C0dzYCvsvou3VZenTjJk06yHC4SUKQWe0frXUjh3JNH0t+/qO9n9wYweUZ0GVHSoI
zMuOJisO1dKr7KI6ZHVtel1WB24Fdo5ZfaroCCvOZgos2As+wsSOgnFg0GcMS6p+tO/DVzn1xcqX
yY72HTv1qt58hMP5wsMFhxebj6mstYt5j1RTLmP/lYKvrsaYqbXH2+qjNGF35TZZaRD/K98mpvGg
ZoOMOjJtrk1DKlbECD8JExOar4bXjQLkr6/Neh2Z5e9doKwcetaIfsKd5Jd7eRaY4LuTTDZZKAl4
T9tmDpynXhnb0bMs5ze1PvRLTGJYhi20McEYZCutd15EhbpVQniE5sVwoYJ4UTm+jSbWPWwvKwsu
ML/zk92NB121dzojfd3moYVPIDA3QLYETvzxhNsuuXISrUtc1Cxf4sa5awA0Pw8pSe2F9VJL5VPc
5NYmrBvnRnXKdW3iak8N5VGh5uRqkuHWXaQ/FEi88H0IyBpO2DOEQs58iawjjKKYVZC7uXVaK0Rw
Y2LhQKPz6FfpPinBOigGjjzFX0xdrfBhWxaCRaHRpXK+Io7t6BzWiOPUN6T38p7GboJmLVfX5C9s
ZTuYDjHGIi9JywFtqTQEu5qUg405JtcFx/F9Nw76DcLm61mOvQ7H6M5hRw8awdJvS17+FlVatVbF
tDWz/hT5b1YS9R4jYJUUie8FSmhR0gWNZtscAwwbIfY0ReONVJfYIXQIqrJos8UQWC5F16UjS7u8
1cRWlckiGSj+DQ1dMAXTvB3Za6V811OVnGSfDVGPAvSUUHhyy6Y4hQNJzimb4gZFU8WD8QKdUUi2
yF3LgWMJUTXaFEYcfaH5wvgl5obIhCZ381rx19X4++CEyMYeBWeGwAjXqTTAM2jQcxC51B2nsLXd
sqzZFparvC+/5fkJEMqBkkm0InuiJucqRDgZIlqHFmReFeZM3jTXvcQGDBEb/uhGaY9J7VBcGwIU
OyVJ5pIUhog3O8U1QiVYFcQSv+oxKlYsBsC46W8eQ+JgFtKobM1hXKI0YFPT584dO4pZ3W96rVJH
t7kDjpN3nhQvudpk65KeykKlmRuTg1IQBqSaMzdLuUsIfwpbDQ99NSiPVB+AbMkrtRfZ0mjk97bX
dmit0melxkTvoOeJNIZ7wx4ml9P2a026szViRXhAeorW581oR0+vJtll5dU9WRmPZTBk84bedGs8
a4t8xI6GJz2T1nGRlsxo5QktCZHgZrmrpz12uAeAGuve5DwodQ+UcPfKpO4ILWONtIh8jvGulNnc
ISk8XTEwbsmI8oZ+6uk9h5K6IIAC83naSyhZKXgv6NA4y0Cj5R7HaPasvMquCfLCPhd2RwzBfs+0
F+CGDwdPKpKF6mxGJ30v5N6jrcwZSbvrnepx0hCk2Ls4zeNDH0R07m/VuPTa4bVETu5Sh0VPOyBa
sJW7JqW93Y0YnYiNQbK+UMp4ltiujEB+ZO6s3V7ZJWRfLTCsCyfbcpj1DP2BNhCSWTNg62uf/OgB
z27JSNa3ZlvfaiUzD8mHkoO1NL5nkKlelT1NoOW30ai9Bnp4RP8IYihd2uUXc5CVja29wFknl7xO
1qZ+Iq5oo/J1fm3apnnqstw8ArPY6iiHyXZKPLuPyzvsu3dMf8juMdfqW/JV7GSJGhR7f2SPHDZE
S35Xa2W0uNWEicGhZkV88nUbJiX0JAgD8QiE1UECppEDYVjoxVIScjC0I01CSiAPPX771m5Lwmoq
eOnEX3FckrQrHJ3WjcTUtuhkM3Roj2Nph7xaXvVjEH619Tz14lGRtqEvgiusF0R0m9ku64pBopun
TyAWAtWzhF0ukeA0aDNhRBRZhDDBkm+gLPfXuS7b13O6jheFzVejlxRk0bwKbcr7NQIv3xPtQwP1
YuNnhIHotQQAgtPGC+X+iOE82gTJ9Er3nBK1vIGs49xlw3MFW/tFLkJ8NyY7BR+/rpvotbgpta5k
XxyKFVHtCf0VQfhCTMCGayW6tqWRLO/72awUt/61FvZsEiGdWbd1mBnbrGiuVI6GNwz92tPUBNeE
LMUuyBOx7Wm9HaoJbrtmhV9iNZvuMqePgV4TLpTZnNgXIZbIV8OfkXkTnBgau3k/Lo1aUslyLhcG
vJ9DLzD1jZXk+SFUSFq/PRorlOH9NvOr/E6WW3OHy79YBhjVWTLyYNFYPRTmsAtcy28OGaZOr9aU
+mRNGBmUBLsunXBmDFuOj5j3nL3qq8lGMYdt71fKFRxvmlPWVN5EJAMtdDps0ULIpoigWwzdq0D0
T7MKFYpixgYH5CpPthXn71XSVF+UIUGp1oXVHhNYcKUZAf5yo2y/jXbjvKtlhyV6xCntVgJjKZyj
XL+q7ADFMyrRdlFLY38CJxQ/DLoama6qjGwF1EKxnyMMBKygiZGcYiDExEAp5ZNKsPX9mCkk1sRk
AB81VcpOkWpmr06eT/iokONOmqQTZyenOyT92sLILMs/kiouaciJsojV2O+bTRFJdyXoir3VOKS8
1MXgbAg26mS4+4afeAVzsxcVI2emNlO3re/buEajN6sWFjALlp1YU58srbZeM875uCwT0j1kZH50
rNLuSCnXl91W6vItuw4En9RAe9a91GC+kfXsFeUKZZipX1kd0QnYPQqUdjyOLyqRCI5Lp4j2/sQx
ISv7O0B3zwa5T4owcqzKOaEndlu3CMCSKlsU5fBExEpw0OxYW0mtilqN0McirNMnXxPYythk8vgf
A42uZTYg+fN1h1Zb1+4zeYo3acnpnf26sW3Hyk+3WQdPCFd6vDbSDu8FrCoT+QuZOJlyM8XNY6s6
6PSmabypFdyoy1BKbjvOf6vO4q1MseasKye0Dmj490mOmBFncL6dj+OeMU76NR/puAzNSEKsI03B
yQkT56iwPsujNbqIeIw33mLhdlbyhRM4NAEINNDeBsVKjlKtamulDuKjVbFDpdI5GvS/yWvx4Nq7
FYFwB2i0zUaL2vxUd6l0ixFMf2IdqO56xMhkxENy8sZGQw7b9WqBU0OOs3RRoBT7OjqoMlGM6/1V
CTqFXEE/cTnk6N8w+PZ3eq1hydfJttMdCeZIhZlAjyp7g/JavpJRat32vW/h70m0FaQrg4Oyjx6H
WRYGOtW+FQqHA4AfJNvywH4tty2Kkqw2RIg0TTxuY3Bl5G3Cs+XckLDlifvsS+Sz0+/yQNlJZA0/
Jl0gHr5X9LuxEw/V1EvbPnTqJxGEIGn0hsKGUsBiGeQWrVcVFx41AWMv4W9eyePYvfhDEu0xDU4r
zksHYWflSzsJ5WiWHWgltFVk+02Z8WQXae3pvQRJcZCypRx0SGPJiTlwoKb9SSKRuFKkdKyXvOgC
vkkmpvdah27LQaGdw0MGe98ntnGq4PrhVYwI1VNKaj/CVw5VFICiRXJDvSnWv9DlTA9dGJMZ22h6
jxI+798zkuPxzgvlwUz78gX1oA3ZwR43QLrVqwkMAvFlvuiOzkT0zGKqM0qzk+rjdhVTIR4ckcDU
oSnaLEQs92tAHhk7+jZ0vkkSRwg2Xyk7z7A8jq3ev4+Bj0WQkHE4+q11GwawEfCClvDkLH1d5dLb
ENW4qSWiQfbUX7VjNSr1KtAKutUqwLHlZITW70qSDstYKfvcA0RenLJMSQ7lyFaYvQJxkzUjOWoy
+6ZsFHXbN6b6phAxi2ZBMZajrk4ruDbK0chZhL+DoiWM9kc5HnS6O6I9jsLWvSArxQP2H/+qKYib
tET6oKGFv8pkMRIUSyAloggjtW9ShMVbv2rzNfFsPCQKecU2oQ28xJWbraISucUcj0ohmKP+Qxsb
qHPkasI/HrV6cOg1PUMrKel3WcNyuxYt0a2wXnnLtppOa4PEa/z26eR2cW+9i5F5gWQ9Ub6UIx6u
UyRiAS3KyqyVjB3txrccdESJyMsXhBr2cqg1+xXehjq72ZsCAEBOVqVBQtkKib5xzPHKPOgDFXIv
aNALSrpQtm04Fq6k6gYmQWXcQFMAtgbRhAhbpweLFMTyH9Tf/9f97EP0XgO9+l2ca+z+f+160376
oWflvYrXPxvcs9jwv/5190pKwP9avHK8/9//nX7Lxh/739//7R8NcMlUfyMReu5UUxeclXd/tL/n
PwdWTeebrYihzXq9v/rf1m/0yul2ouazVBJM/mp/W79RcaGib7GfJytFNv5O+/t7FPRfrVXDsPk+
2MzRZadFPydb/NxjYw9bD2B4VbhA1GO6eKRyjCkacfcD4XprOVDXEA++ObF/b0YsFrBjpGVd048z
ipZRYtz6Xh/IMq5T1fJyR9vmY6ws4hbntFwGpEIG14ZYFLGiwrqXJ3q2v8cyVepGx+Y6VOYjIVT7
ypwkWDLiW+iwTwa6aaypde7Mzsjc76/ob33L1xyG70T97Zs4vJbnH+v/RPUFn8wH6oswyn+WXvC/
/ym90PTfLA78yDvJ6OHj+7f0wtJ+M9Aq8dFh9UGMP3d0/5ReGPyVQZaMzIEKxSZt2L++Pfs3BS6v
hYiDz/i7vjb4VvzZt0Y8y0D/679/7GPP/eK/vro/hKCWjcTy569NK4FHVDAmDgQUrltZIaGPWosi
+dHCqeCyJCqTqqFCUf9bNPG/LniGVE2SHAerPmAmSPPSVTP7xMZpWuBxXnYxSO0caAvU0R+e/y+6
9HPr/1d3d6a/4PBmQCfWpUNhNDuIAy5qtRMnlhOMtY+vMP/av7rCmejArltedmBKyNu6u0mJh0Wv
S2CE1lGyiiB70Er+pA1/6Upnshi76Stacz4174Z+Q53BOggDTfbk3jBuI7wgXkwKOkdxNC4f39vP
Goe/XtXZTGRN/iiV4xQcjRZ5TKa/1Yr1lRJisaowqEjT88eXufSSzoC+5cBOIcXPfhRZMnkoySw3
sokkpFW3ltLe2nx8mUvPD2nTj9oFhIZY8zXYNZNGaDuNOw62j5GlXetldmtRKIp2H1/o0mObRRQ/
iCTgdPcWSQPR0Y7ald0HR2JK91Kr7RqtdjXxDz/tM456wHIkAmH5hyQoT1Le7tHPQksJKEaQjfzx
nVx4ZOfiltCSkwGWBb6CVChXNsCC1WDrR4gJtApVHJEVhhTXjh3zk5ual/VfDadz4HJcV4ocdzGz
g2ySfAccqBvSd36HE5bUfYFMK2nkF5L4bj8dwRc+P/lsjtCnOgWAxE3qFjxXNaEzRTrJvCnsMs9W
Tf+ffRby2UwRTkMYONi3Dq2SPA1BeGWjxC7KfKkL+1Yq60+CIS69s7NpgqpW1ych6YYybWqa/AfT
MLe1ZVMtRRVgqs6KtMWHj7+PS4/ubIJQW2WWmhBfEmIMyEG1eORnA7gNoY3aAGw+vsqF8SSfzQ+s
pQTbwdg9SMaIbIevO68i2nWkpPjhyRw4IfyzC53PEAQWK63V2Qc9kAPTA6k1XOHdTn8vO5+TP6YE
qAnp3wsq+PfsKp9NEyKXQom8EOeQ1lrfIGApZZTg8Vjpi1Jv4B5+fFOXvoezeSKZ4FlUiNuPg6j2
uSN2ERBGHIEPetzd2hNc8DT9bPTOD+o/F0O0oj/PfAXspUxWuJY9jCv6iytaYUR3JdK7ndrXpjyn
iSvbAKl+mMl7ranXqfgERK/Mj+1X157v/4dZd8AGaULTCI80bjE4Z5iD6SbL5XHgBGiQ6hrkwKZS
nXJrCGRjMVSrjx/wrwcBOsCfL0yWb9oHkh4cE4BZRXdb6rCyzcOnP//XOzTIYj///NHMlWFszOBY
Ko96iwYqhMERmMN9Qo2Wduup1frV/Ew/vp0LUzAGjJ+vFxQOXJo0lQ5Dk73ZRVd6OaIKtcDMENGc
pKsW8zeeE4TOFVT4avvJdeef/6sXeDaZtL0ZJrrdBketHZ8t+VunaQd9Qh5jQ8kduGu3tWysgTC7
6gRxwoQS35RUAJHBkkCaw5ROnwyZ+Yq/+k3OJhwcDmmgkil4zFBJQCuRTJco8vCTn65cGiXzn//w
pRbdALZDtiX88+MVdpyVWbQ7q1khTzDm+nxqGLgcIBja0jFWIZAYnzziS1/S2YxjCVDU5diy0lGD
QfMBneSdKJ17rb1pzf2or+ChfPwyL73Ls0knSwunTxSVU0VNs6pL0HKMxR4x8uPHP/9MkPp/J8//
8K/ZgUhsXGQSJNfWS0lGtydEh/KJvIZjZ9ZwhcUX3/RGWm2jcmWosovYegZBIGXsEXalDttn21d3
zR1SgAwUKIrL08e/3KURdB6Ul8wCHhoE0kGqh2eiRLyhHYAyJbu4wuKUUZ2nbZuWXiz1L4aaGp88
9F+vk5p9NhEZdav58EzCY0jjEKqlPVLytdGA2Sjcq375yd1dGB322XykZ5UWdGrPZZhzOrt8UKEJ
BcJYDdbOaDOYiPi20fW1SyBbJ1gn4wKxN7oKaW8M4+snv8U8Fn8xRu2zWUpogUZzIQiP6EtjVEOh
64xUcKvkTYmIiA+yE6nzr1T2aar0tQvsdYenxgOM+fEv8OtlFTb5z4PY0TKyLPoyOgbVmzCghrwR
/9V3Ieq9bZRvPr6IemGqsM9mIrsEvgKnJzpq2jc9R3NMty5J7qZa3mC5W+WIcyhQr2hZecNXE2is
UohjJaH+DdTc05P6WvQK5PU5E1SRDk2+7pSrSUs+OctfmFDss5lMUtDN1UrArxcMm644iCRBpPDi
yPcQPhcTvPlP01++B+r96oWfTV5lZ2E/Qo9zVEWPi8iqCdVMXmnheRluc1e101clv9dna7pTVIQT
wImeKwzU/Xu3acgN19B79+O1lBCkbVbxvaCIK4NJQOJFG992unJvWKnX1xPKrM6kcSHXiyDADKZa
vVh8/EovfTdnM6MEULesdDs89hNcQiGhjJp2uRH8jgMPu6MyrD+d7r+r8n/xyKz5tf2w0MhV0TpS
ogRHeqKbxldJkCC2gxNHSTocve/+0dEMVzrwkjK8lXkffhVSv0mGTyakCzOFdbYlc9reGnqF64Mr
YYzm0wt5R585UeYH9qubO5vt6EWRtKHXwTEwld+TPr+WKb8z2isaHQMAHJfMkVMWQvQbPlk+Lyxq
1tnEB2u7rLOBDQqdnUdfFw+9H8AUBAn28acx/5xf3dHZlIYEsO4zuQuOueO4ahQsUwhmVivt+ij7
ZMCeBRv9e920zqYtPCOVGYggOHaFfei6Dl0BreXeLm90tbyu2LpqvgYW2/q9aYb7KgJZ36Xv87KJ
aOpZHW7bRPNa+ZM7vjAYrPPpTSpmrFHKlm+WVcr61ieam8Z5dGdVJBrWkHra4ZNbv/R0z+aqgk6T
Q5nbOaBav1LiBkGTvwazegs3+eP3d2ndt86mKHLBEAOoCmib3CN87hCM8WvWYulNEHX52ZocyX2f
KndG/PbxFS/Mv9bZZAK8qwkL+MQHknLIpkGCmmUg3mMyHuqpeiimWaQjIWO2feOz5f/CwntuPJom
gC9aWXBsVeLbtojvqDw+QPvZiFFxVk2NdMeUdOJKvqVjuu6T7KChvQWG//EtX/hkziOX+6lLxngq
nYPqt55av9thcDWLYkOpXUOXaUhanv7hpc5mGCkG6xzgZj0UEFfrfO28RhWQXmO8DaRy3WNo+2QY
XNrNmmczS+yUUGr9wTmwCB3KaXSL4W1Qa3f8kiY53Z/IRU7lZfnj1Bx1J3nOYjy6jnrTBOO3IjUP
dpi8V43iqYB4MdwVkvhHNav/tGKGgxoB0KPAYwfXKG68tIKZVOn+aR6gEXrnj9/qPMX9Yuo773lZ
vMxUR/p8CNrhtpbk54Be7hDtP/7pl76Zs2kGZkCpBXgsDrIu7Z2mXZt2si+Z26RMOU2+dUK79vGV
Lqx4s332xxXXDhw7k9BZHHx0lUsB3Grd5ZLmfvzTL0xh5tn80qNWkZwQGljIyQqizp0fhfRq1GIH
6e+TO7j0Js6mlAkpYzS0s1QPfXkekBoyWCCl+Ng/uYlLs6RxtisZo96yJxpMBzhzBp59bC7+Y28o
ewTh2M7qm0AOoRaNkBmAnS8/fnRnxtV/L3zG2V4kU6EryMA4DqDE1z6EfncYKi+iDpZZDflPYfit
sWSJ3WGmu9JY12hS6t9FoqYLJNuf3PuFE9q5HRj55IQIrfUPHQUMXPKKUh6riZOxGRaZuZzSpHyC
/NLnq4/v+sKHr5896gH3gSL3mn3QDEBp0Aw2Duw5E3TALDReET0CqiH65Oa0Czuyc/+tRg5J0sXQ
2oKuhUcw1Ecnws7UqFPjlnl7oiy8b039G1BtEpvsV/ROCRFzgVjGhD445rQLJhyWAZQW8zU1bd8N
E1gRMDc5ubcde/RSUZwluCNpmWnlVqjBMil9GEkigX7NdOwY0ssA6P2TsfA9Jf0X05IxD5IfNtC+
qVgtSDH/gOmlX4PSeC6x0uwcMgAqlPD5dpKFvsxschcWglnRM+LuSqkwZBfU5ujzG2ghMaNGsEJC
OVSfOFFoQCICOZpNFna57zN/do9W/aZr025XOWXkApomO4cslB3BC2LVD4JWiBxGCY6p/rOy8KV6
6Xk6qB+DRE2xNx1UPKaVli07kOuEra5xSaIvjrNDHKdulBIFEIFb+2yGvLBl0c8W1WaYJsNpEvsA
tO0hlmIyPQZ6bxM7pt53tSHY9pF1+PQIcmkEnK2sYUSKWJfa9kHRpKuC/Rki3HbbdtUL6JhV5LQ3
n1YELt3Z2ceiaxhwC9pyh4TQtHiwntUpuEsb55BJ440m+RsHc3LDCfkfjW3jbCfPSiNZusXuhPR2
s7efFKLIlIhj63xjNdYsazQ/2Tpfmra0n4cBGBm5nuY7QTUKUH+utCxA0jlqvpkzWD6+n0sXOVs6
O1NTa4aNcxgyG8g9Gssi2pTSAMsuv+8cdfvxZS58EMbZGmrGaqM1CpcBGr2zAvxQkrlm/BIlaG60
1Fg2sfLZEfXStc7WUsizCoTUyj40sY17Yyij/VSfRG+tkI7na4y7slvn1w2xKMX42lvVkfgOyD4E
Udx3+kDGT3kzZHq2VEfbJYPqk7Xw0od69uVkepJG5rwqRIH+jh97FbUKkvV+xfIEoKaI5430+tMR
//2L/MUsqp99Pu1kBbjV2LIEVGahqDMMuqy5GjNss5McEYBZC/DbMgjQknnRNMPnxGiWQsqo6mSL
xgewaETPwqpQScPSAzY9yd3kGhiE1pZeX6eQBv4PZ2fSHKuOROFfRIQkQIItNbooPA/X3hDvTsyT
mPn1ffDKV10UEV51vNfdVgFSKpU6+Z3tXI0ECyQrIBuHAf0jEATk2KMJDZrZ6Lc0090Y4ktMeenI
2NpFxfTEwPMC/7RP0C9WvMPXG0fusUQTahYT4CNrwDmiMwhi2xZxeO7GA1xAjxDqYe9Y19ZD08L0
hlloTGh0Bic7eBFQmsUbIqzX67N1YVEYyqKYcL2e+VbMPaHjlg49ToekrJ9Jlhw7oCvrLnu8Ps7C
TDWUVZG0dQXCKDc9dB/gJaWWtkm5H25iGgK3NZMnbRQnbsBMCNYWx/wIl2aFsjjiuuElqvbMa8cp
PwTBJN9AF85vAluPdpMBc0wWYNabrTOgSyeLnoHfshyrbFde7bwDXBhfn1fHl70dfjFRgw4E5sHq
9g+E0vdgX53R8/28euygc+S/NMT8tr8MEUwmMk6YLXmsk3uwev1Db24JOlmbAsnvIUNfFJdIrPNS
L7ejDhuK0XokaJoxUms/wbp3pTCxMIv0+d9/+R2wpwvzMoyYl5bU39Qau019+SOu3ztcfDi5nesr
kWUpy/7UNn4ZCbp6E33L0FPX5QbWskGdOJ1fahutjJ59P98PFaircH2YuuJt7MQentknNM7nzvVp
vFTx1JU9uGwT0wSOnXkE1jFo6v+BA7Vj9z4YCmwTw5zR1IIzN6PIGaV9mursg3OU7RtjM4Ozr/+I
pYmlhNfUD3sRGyWIAyCBIee+xwvfZ2iqxE0U/PW+N4gSU2VUAA/QceqZsBnbGVHGnoq4j3dNK0wX
Jq/dytY//+hLU3hevV8+qGQWl0GCFxoRglw9wT1aCLr09YdYWh9K1Am6ugCPUaeQqhj3VDaukfA3
y1/780sfQokweWWj/xaW3V6SwieyaZ6hoP+LWzLX7FfKIwsP8Hlu+PJ2CmhPEh3McIRN8w8uxB8B
qINzzsq7X1i2nzchX/46g/WkH1Q9GH6jcW+XNvgGLYiJJdukvomtM+Dl2rpd+MyfHKsvQ7UWqdEs
qaMPPMDKRYa0MTIglJCFicTaG+F4RFMJfBhs/XUi9ICOu03pk20S8V26Bs1a+Fxs/vdffgPUbHTs
psb04KJwAqt9w5MSJpnwIo2er8+3pReqRIckmZqWxKPpwb/1hSOfkt0E6ADuCAwrezDBCbw+ztIN
/yfh7MujwPeA4DyamV4PbH2KepkBmHQKVzULpDscIdsn0CNmCxUY8cSt+FW2AF8bPsD5Ds2ntRix
9LhKjEhRiUbbTYqPCkVlwaVHcGRFqtJ6vAWJxwhXymsXYbLCggj+3y83om+6oEmOgXSyiWT1Vzbm
WRM4JVhx/QSTiN+gEj5oQXpACynMilru1BWAg6zwqED/uAwfqcaP11/+0ppUggpUaKKE3ol5vBth
zR5pf+gEY7Q1TexC8syUoFI0fYRW9Vz34N58A59EhwLe2pePYfWLCwpj79FbVSYurMr/02bLycpI
XxmejgKCY49wiM+n++uvaWFyUCU36To2oUIDi4gkSh9k0+wGc3hFwznwly3aQPfXR1laCZ/3UF9W
gmk1ZQ+KiOGBvVU6AEjBlCa/5WiidagY0FsMxSVJ0H3awxxNp/djYZbQgpuv18df+FqfM/bL8Ny2
mxpYSwEwttgPhYl9oET3J4rLFS9Qdyz57VA271MMkO/1ERcy6c9c8MuIdh/0OkEnkZdU/BH+0u+w
YfoPl3iPoBSgVc/np/lS7fpYC1NdpbEBxytZCHSxl8fZ3Lfb3hlEvsawU7v+95dKtZ9p3peHGTQb
1cmkFF4t7LmZd+trxk4gePhs2soYy5jigmvac0oP14dc2AQ+59GXEcG+JvAYpMKT5vCUC7lLERhA
3bu3s/p7m/ZnQezrEMwAzT/BEBYaT8FmY29zoQv3HO3KZ1l6BiVETDEEMD6wqR6fz9N+mLm5Dtzy
JAGRXct0l4qtqjQbfXAhC2OObx9CcUKB/GB8B4+VBz0V2aajv7PwgVWigH1HT591RMRNb1Rea9pn
q+ztbQ2uyVjjcgkWhJ1+lpAk7HhjvGcVgGbQEW0bLv8bhwqsHgpuWSz7Z4kGzL6egRmhA9HU9Q++
VIdUFd9Gx4YBXpJYMGhPBuwIoKwMxlR+zgsnLRENdJG4aK3c9z3qyKmkcDKLqb2yd7F5M7yQ4Krq
76wk8OUzWtQjgbE79LR+zZvZxRAOP/B1S0LsxiMt5QnkHfj0adw6+uDgYG/fc8HJYRraD6sZ9nFv
OCaBZUYRnjq8p4DFw57YgODFUfEyad/VPakqci5CeHLEzPJAOaWuhi5PIKR2WdCCrtSd+6RN0YLd
lChnwZ4oOfQ421lAnsCLeWXjWAoK6Hb7J09LI9vC/VArPD2w4NeS/6ANeYUXidOSYgdLAroJK/TJ
h1YyE+LoyqJanCfzJvll2eqW2QZwjUJteCJwiuWA+w1yhwQZQdU8y6A5yhxEA8buTQAZMpQpr0/Q
hYCuqs9jdK9LLkqUYGhySJAr0jJ3eW0+FtXwxwyS3XelQYT9+4RmFHZJKDJc58bkSTR55yRW8HOE
tK0X+iGHCNhZTbaXnkrJktquYMEIc02Pjr5+UxNoaEExA9Ec+6MnqkB/AWAFrsh9Emyvv8eFZIYo
UTElUVCBZW96pB7bnclGDGv2awzYhcoD2jD/fXngB8F9Bq2ZnoSDCRAh3JlsKTdxd9dAF5za9Z2G
Vv+e8nIzJU96Oxm3QZDDziDI17L++d39fyhhtpJSBTIvZQdmnafDoB6VFgKwn3GaLP6rRCULu4IF
40n/p9VmroRor8uLlZEvbzhMVaB3mg4XwQz8fkDpYc+YQqkdBM2dqSFk6ZmYvjnMPPyXFRgBQsW0
2EaRUNOe/YLhXMoOUWic0mptkV+OxkzVnsPgAOaHfIATAaoA4FkAUBrurTqAPo09D/oAE+SevycR
2bf9gYMHYp0AZF2LbJcXBTp9/31AWTUhLGEn0wOvKt60HT/4ib/P0+QA96WmAG7Lqh+JBuN1Xh0a
RHlqth+UngvzBRTmXTSw3xXONXVmr6yZefJemlHza/ryxlugdlF8QVk27vnJjvSHcmr32hxhW+MZ
LJgPQ4w/VuuVCxJLoMH/Hc4kLYMtbiG8IUifaABCUtpS2Jsz2OT1IInuUgEKTGZ2bpFHG9F9mEbw
OsD4ZAZEgXYGDCHI/Dx27aF+L2g17rJcbMuRvaHZGUC4rvxFJ+MvnNDRpKZXPzRss6BWAm/b8qDc
Ad63tlssvTglvEUBJVkcG9zzO/RFggILePiwh6n43QzxhdMo0KGAjaapWNkllgZUoxsLJTGAKgdI
omWYDTCEgCTrJBqKG9uxjOQNsHb/tZklUduWKAFfD6qXT3FMVXhyCsdFKQzmJnrh+UWy0/r+GJpA
coTG+sZ0+ZyBRvd/5wWqiSkwFOXgkh6G5tTMEhO25qT8K6ekX3mBnwfPC3NddaRJ/CYcrL7C5KtM
Z7zl4s76A/YC7mCADCHVc8E+OBJZ7umNf2y77IcYdG/qhgcLuHg4I0xnow5WXuvSbqIq+HHPgWYC
oPC9MCEviKWnIKc7qK7Qv6QdQEs9xDlYkVroVfB6A+3jqWrHW5yWVl7GwmxSlfwGgSkDvEVw8Kdm
BdRcsW/hh9cU4Z+xiN7gxt6BwNPBLm7leRcCnyrp1xhudzUzNL26A5t38nWQiDVR7VByIHCTylGY
rdwRbUfXZ+3ScEoG6YcB1WWK4RgSZOT39WbuhGnM7GkaYtjATmedrp2Rl16lEtOhT/dBP8RYWjUc
xTTvG7PgoIJ9ORzgMH//tnn+cf25FlJjODj9u1CmalYg2r3hdZn9MtJ3vMK6t04p1A0+LiIMhkYb
PXpZPTwtbPyq/r41TVyi8cL0fKL9kXH8niYR7pKn/TdLUMxSAmlrwNYGDgWTC2fRAFqz2vBhiiSN
5+tvbCGyWErYLHXgyOPcHlyrycXdRAYNN+IxQ4XENmeX5+ujLH0XMYfPL/uoxv0I9KZUd0V4bvPe
68CFYkAwQ+sG/k51KAFSlHF4a9qP3xxRyZVImgc88i0EZpr8Z5fdXcCl24EgG7UwowDJskk6lIjI
HbXZr+tjfpYgL0TQGWvy9Slh98ZHe+yYOxOe2ulmhC8drm6cIS8PlXzMWCC3EMjtkhp0Y6P0+vE1
Hz5MXv4uye8BvGUNtWi00pTlIQ012OkgPf9WWQf47n9/WjEk1mBFPndl3t6GIZKKtA22fm0ixDxc
f/yFhS6UtReXTNfzYmCuyN+nubRI83fw9bHPw+AqKl2Iv+/luNJkvbDwBPv3eWLbp7gUTwSa7rtn
oPjeYYbhMfiUobi0pj5bOPEyVU5OsgYKscwEKhfyEAcOyrehmT3UsDKEzdcNMaJXmI/f6jYMmiJ9
2g7VuPK1FkdWlqXAfVwJcx/u1idTQj3Yj14ejR7aunezgyhtjJ82ko2+H12URVZGXYgFqrBcmlqc
1oLqbm+Kd9i57Vsdmx88ja7Pj6U/ryQxTRYRWfF2BPEbtgltXxi7uuBQiJQrpaSltzYb5HxdfxTG
VLhNxpoPACZ3kqGHd20Iu9/4LqzjBJYOnaP3AZwezS0USMe08Vfi27yKLix8VT7Oe1DIbL8ZXZhT
MdeHj/J8392uVOgW5rqhhLJGjFOCq1q0wrcZDgONfWeX411QZPfj2gMsDKE6/pBiMPxxzCa3m9gN
rJIhCkz79ABOcO70ld/eXJ8CC3mHqjLv9DqlE3IaF4HOrXL+MkYE0TA/1y15xXnlLdNXRpo/+aUv
ogYj0pZhbia6a097P6zAdbw1BnJXiB7p7Von5tKMVoNQzv0c9HrmwsZ33Pq8f+UQOKLPrV2Z0UsD
KJv/gC7PIcNVmhsAxp4MM2okPaWWubJJLn11JcpY6MMtRlgHuUE/bIAj/WW25q+ENbAfq1evMOY3
fuFLqGpzuxsNUH515paCHdOiOOGKAU5yOJ7FFLWiad+nxglG4HdW0MJyRO5zDZBMi9crO8XCTFB1
5/ZYCQtXQdxNW/u5b/w9wfc3bHhmwpQe6vfvRTdVWZ61oJxNaAlxg8E4kg6pNR8+6vb39YWzMBFU
ZXeXlSIBAVG4NNTvJZ+eehPuXGuXhAvzQFVZ59HEpzYQzK1RUtEr6xVkv43NzJcu3l7//QsBUtXK
hqKAY3sxYaXwEo6aPYDOYWp8b98ylbUepPpkaXXL3HboXNr0x7ZMd5O2EkmWXr26yLmVpbDTGlyT
gSIegqjpamHpb6NhaI/X387SEMoyz4D5rGhsY/uoj5kN9TyMU/xErtUoll6+ssxtnLE6qNknV4u6
31ltb4HeXsuRFlaX2uDgwxp17JGnnou62uWFcZP4+atNAC8D4qPYiFYMKwtsYZKqcnliVxHAVxjJ
1sW2sWqkECX/XYkQHZP6/lsfQtXGTxFP0SI4YqeN7adh1A4hbutWQ8TCXTxwlP/mJ1PaJnLSsZHr
M3s2zZ7rekcNuAiEPbje4G6B5J5GH0X6bmVASqM/mefVy/VHWyrvzAi7r8mRHyaQwpG6PwcoY4D5
71Ww/A3SXWn9NJGzE7eCOyX8BQxc3pTmcKRttwGs9wcFl3+wmiOzumHPK32tz2lp5iirVkMZF7xe
0p/zOob+TPNvBC2zMy5S6wfug5fY+Ua58l2XMkNVxqvpfmtbsDfHn292WWQ/lLi+grwL2dQtwHfg
1Pjjz0gr99FE3CCeXq+/9IWFrap6DVkXaWFiWF2D2AGdv5tipD91sZYfLORTs8Hk12/aVbrtg7rf
nUED90hyYxvtrT/AGMxOguc2H7xQf/vWk6hi3YzY1CoTqztzK9/KSN7lk30GgGZlcS9MhhnK+PVB
It3qdD/RRrcrsqPeDdahRpvdjqf0BZY9LwlwzCufZGkqqFpcaFHsIqxq5mYp2lDYhqL9C9nuPuPw
oSfRXnDrL6vZEUYIXhysQn3mWH4hDVKFuUEvi3hCxcsFWAoLzIfND9IPX/fdQs/g1KahjGlYDwKW
L/HYnWotXcl/Fo7lqiLXymk4UTi6gt0Wpj+AxiT3VmPBqFAb03iLAmArHRgqa49NYkb3LWkma+Wj
LlV9VGUB4PsZblIBy+9CeE6b+Rmu33j+Gt9zvIFvxSnns6QS3l3xtxSbTFeCXGyGCSStQ36OYvM/
K4YyBpjP7qapY/NgDAbI4sVKtWNh6elK+NLRmUBZY+RnHxcrNauF01kwKUCW0+4aO0+BBxl+53L1
enVe0pfmj5KGCN+282mMirM9AnIF7lRe7YzMk+2wq9IfDYzNh/6YFStHzoXApSsZSToauIdG1+4Z
4GgPVQZ2o8Pi+ADbkNXrhqUHUmKXQdDdDRJueY7z6CXOmxvQV19CqcPnKNpD5/oA6ytYeoh7Ho8r
5WF++R2qauGyn5LWKPvyjOwhgl8K29oZ+BsZOhm/h6gAF+/fQMZgTxbrXKRnIbVfVS4yh6MoVcLy
aHM9EC8kc6pQmAdkqqKmyCDvbPUjSKTb1J/slX1yIQyrCmBepFZZtDH+eJv9qRL7bZqkdPQh2gCA
/BcARbnyFAudGYwpqVAO57SYwzvwTKoc0GRTT9L/INyDGQKZfjd+sDPGJt4RI+VuUMf2QWij5QQ2
ybe6Hz8ULYfV3ChK2MiU7e76m11Y0apmGLHJZn7TZGeo1NEqOB0ozD0qv96CY/4xcv/dIsn3lPHw
BPx3mvjjhEKIZmfnagbG18EPZlY3dCo2kU1/XH+cpcmuBIyQCViyQAh9ruHtWJSkcMxYbklG3laj
xOceciEofeIUvpT1RQIv6pA2CLeocqewjjD9/ZiGm2b80dm6YyRA/p7LyETvrWeZmoOR0RG9oSFU
cdFh/i9IAmud+rXv38DASWs4rA83Muw3+Ce4Uzu8DTb4X2qm6QSDOf+f0jR1o+K/IX2t1mrjC0wW
pkqKSYsLqirCZJzQ5wsEG3zeYGrkJFWCZjkLHYJ7y4gcpseHzqCHCF0l8Rg7EqaKKerCUp6NNfDd
0papKo67oQwzLlAR04ZbgmsqUeL6AFZIePLMfDVsZAnMfOS8X1nxnxH9widUZchDKWfT+wT7WNO0
xwBuu7cGzfqzjn4zaLmMW0HDaCskteFgl6JV2p+9tCo63We+7XuMWMUuowW9Sf3kD0wvRlDIBLx2
ZZRm2zrx/ZOtQyMHOKR96I3UrzchxBsu3FM7CsubGrCMmEF2mOktXifA/k5oZOM2HnJjB5XouBJw
FjY0VWWIsxjv0mmoz4ZNYTmeFzuLF/ACwpy9vtwWQqcqCxyHPAtkF9dnGqIzsvffef7Km+k2GGt6
IwMU1a6PsxQ5VfVfa/phaUMse57BkKA7wYLHvCGyRNkWRxl2h0PeLbgzmMSJqw+F70gzPuBQi/NH
wgWI1bAbuf5TFiIMUZKtaSqrJE7N8qxBbW3BRITl9nkyyB0S7JUsa2G3U7V/AyzUUxOwlzOML55Z
Tr2wTJ6/9+uV+Oj3aAcJBlad+7JxIh1+NOZZID9dRTAuJN6q8p7nbd0YJZHnFDa0fY/rP3iFzF9l
FPYGZ9ubtiSwbV7J2JZGmz/Sl1A8VUY+wmdVnv2s29oDnJxMWL1V9UFvcfwkqYftBj4gK82jC8tJ
FdkPSSFbjjahc5mYHizCsKImmJPET9/6NqquHi41MoHbnTzHmgaJyW061jdWYB5J+PP6AEtvS9l/
26rFpYqFAYiMz75m7iLpNMyB6eG90KodeK93q19moSeSqZL6rjKagY0aniYp9jHVtkb3Bleobdz5
h4gdgxg2iLXu1Tp8jRpKwOHSbidTDBsRdSuzY6n09Hka/jI9wDVJqjREeOpjj8m7sX5JM7hZHGNR
ekabwRd1uomszC35+AdGbtff8uKoSo4fZrgdMc2gRpqDtvK8fgfeD+A2/WQO4qPUsnNspPvK1j2e
3TIaHE3LXJmgS7Fp/vBfnhdufMSAbKc+wy589mvF7UJ4F1YWHMLLladbivjKGQku46He2v7olXE1
QJFegCfidFMS48o7hmvs1tDhyazBlnwl3i4NqLzNvssKVqfJ4A163e7sqt7n2NHQP4+mshaOTKv8
/MuZMFWlvESTGQxk08Gr0CAmGuR2U15A/eRF8sGQlraObl7Id6gq2QVugMNdLMMz5QHMt4b4tWcC
Wpe42Pi0cqe696oUng5WgqwrGpL3lZk5f6T/T3uoqthNGUBO9WT1XkOsMzA4J14MW/hu7/K0R8Jl
eakNBlJkifu6lGIHXWq+koksFKCoipPGJbtR5LTqPGnQnzZg+nCBPVpauzVgcC7r8KONoZ3PckA3
/OJUpmvTZ576lx5ZOXIV0GeD9TCknmbwGJ5ccgTZOBjBMvVdmVUQaTSF+QZHq9dijNeg4JdP+VRV
9NpDCyAog6+YMDjqTsMm16utEHwT17jf0NBoBpsunOMIdK01Wxn18kKhthLdWczCKLT01AvgPu4E
VreJmvBHLk3qcN9/Smh0f30aXd4GoRT6N8oUfmPA3HR+peDBkqLaShHg+KIfvvfnlQiTsaoOrcjM
PNvW9kM9bSc4vMHCeyWAXY6R1FbiCYgWBS7j/dIDqnWfGOIE9XzhSCv7NXyT9kJVUSnp25jWaVOC
fPtaiKkFpSnCET49J6I6mJiGq7crl1NFqipGRWGyys6NwqsE2Ura3PtZ+Pat76CqQVlaZLEvptyL
ufUBekuANpD6lKzKMRdWpqr+DC3cwufMzr3Sb46dLu+lQX4ClPA8gqQcdzBCKOjJqutv7SNUJTeP
A262oIorPdJbT5qUu8iI3CIaz6SP/kZrCenCJqLymROz8D9DnWcMaQON6WsJ+aI0uwaep2zX4crz
6JNw970vpKx4OLembarRwutSSGftutzRAi6VVpWvDLAQUlShpwTHe4xhOuiRwkCRJniEmq5yMl8c
Qc7ymrV78qWZoKz4Uq812+RD6SGB2cJX1952SeP1wt/MXvaa9OF+nL5HNWlXdqOl51JiAMAkTS5j
aNfHTsJFWNAj3CsLB5adJ17J7gyf1Zfrn2hhJFUpn/DM72g9Fp5hsWcTdb151rVsbDa9Fq3rZReC
miqVBwciqqBDb2HSVLU3LA4hBKvT9txbnbG1TLGyhpaGmZ/yS34JE/oAAKNMeknYAV5DYHCqO0VO
joP5dv19LewtKuw4hQ5gmBpdek3YwJGxA5RU4mznwBRnDTq09BDz0F8eQusmIHkZzIaJ4QaAfeVd
HGzQBPdrlc+xcAKgqu4U1p3AGEVV480VQugQ0L2SIsPxwz9mq+cwkxH73mgj/Fv/YcINHOAWJ90K
VxKBpQdUwkJf0hGPAymRGZJjlr5CQnUC4+J2Fa21EORUGWqt4/VNhVF7qHT9JtFfq56ws7WnkYXn
eDIfzTVlwtKTKIHByAbR+aaoPRkACFrsRG+/V4a2b3ry9/p8WzimUpVlnHY0CsIQsyHospPWTHdj
bz2AkjRW+9RuQdDJ+I1ZWX8b1joW7Aw2o9X+7Ax01uGfVhKqhW5gqmpQRwQjk7W09uxSyn1c3kyi
Omptt29Z/xjI6TRmOpzmE1yyBfEulcOH71c7LQJ4Vxvy46THuM5pZsLmkWpng8BM3sqaYp/QcR/E
1SGP+OvK+1r49ioI2bf0vuyMqPVQy3FQr4Rz474GciMY/sv1faUFGysEc6PfCOFV8Uc67KeifS3I
q4nyciVvVifh0iJTda96ntC6EGgun9CZlttHfDR7L6fmxtSGj4kVA3rgp8exkU5OpnUc+8Jmpape
0SyGYjCLKq/D5TWIJju4423AyP0o0d3V0uhBK+L/eoOtbFULZXqqilRHe4JJsWWXHv6zcJJAhPuI
iFujumng7a5Rc9+giI0bBLhwVx3/iLpucqrS9h1MIAQe3uFmgvvw9Wx/D4ltbVcmwrxXXjhYqarW
1teLxCrnPFoXB4vWJ1nGz1l0K7WdCYZqrhWHqHsbNOvp+oALfQaUK2FtKAP4TMdV5ems5kd/EMeq
7w40w5lZL+7xInbSFu8VnL+DIixvRn3szwk1fzFgyQ3gBgzp+f0d/BHjbDaIKHfjkPnHb/445Uwk
alQGa5T4oUc59boX/4Sfr6zRSq0zz9DR1jlUAO8aFXWg+PgL7vYWTJq97U9nlmw6/zFPb3i7930d
dwtrl82LYUUJn2M4CNPqh8qzKACDTpixo02056Qo3nKSH2Arv68ri/2yRQG6oD+9NrpVbNDZ4yVm
dx/WKJmZWd/vAn+8zYjp7yj2KtLVfKMl1j1Fw1yDsnpUhfHD9de4FFyUvKwwIVnStE56NqBFk5Xv
4zi80SlcmivrMW5J5azu0QvLWBXo6nWiDUHTI5Xp+3PfM5dzmGeR5qhZ6LXPk99ROz71zYpCY2m0
+YG/5BzourE7mmPHFLRBJdxEZjMcgrTC4Za0B9xunGLGy+0cW1dS96WCiyrNzeOwlUOJIUtW7kIf
ttkpf+mR7vZifEPZCQ6+Wrlpw5Q4YkJDfKqV9uH6Z7yYxMHdVVmpWYf6Vjv4vRvDQf2UorqzrfXI
PgGaaa6En6UhlPVmS1KwkWu9a3bEPtnh2B2Zmccurf1mf/0pLlfpZpPafz8aOjd4VY+xDg138ZGE
fr6zrTHbTWhB3ZhW9LPoOTzDdxZYHauuaxczHoyprAC9MqHRNvDqCIL3thay2tKola5d2MO2IE23
sq1cPJcAnjVP1C8TUnR9qKeB2bvlGDT7lMfGaxJlf4Q2sS0xxmGvj61cCY4XJz/GUiY/ymOlgZKU
7vL0kHVyw32yE1a8qchjZOhbUR9W7Xoud9BiLOWEUvcCB6w6G91Q3CCh2rFpeiJ1AsIt+V3BmsVJ
mNxpUE03lXgL9RrSU/g4ymjtQvQyuxs/YP6wX15sHuRkqCarcbtM/p54/MjhAybpoUTvRxyhzdAK
N9AL1L72x5d/4b5wJFVz0wcjujWy5jlNh3eS0UfSaDfxMHqBjLekgBc3IG26k06AcmTY9bGgWsCy
B6cQw+1Y8JXOi6Upr8rmbDskuKyYendiuBpKULjUIEUhxBmY/dQV4gcpizs0SkJC2hp/VtbZvGb/
L5PAK5trW19eWap1Wl3lBnVjLfxLUcaEwGC669AuNU7vhN6ggcYhAwBAFs5O6M/cTlSvV25MPpFc
lwZXYlXHDKivIgzu6w9k+JVnpqMbj1lAcVlZgJ66l2JfILMLLARM8ipGc18XXpv4D6tdO5dDNV6A
EsxitO5WxqR3bsag0oJmtnmObP2NRvUxQGN07Ptb9HT+F7da4mi1sfaxl9alEt+GOi0bq0x7l1t2
5dpZEh8TGLZQjuwdaM/JGabyHdsg3SSC1xs2JvcDxaE8loCZWL5LuNzRaTAPvsiDk5bWH50WZbDG
q1fORQvB8BNC9WVi1NBJJ3nOgeqLauQaNR6/joobO8BOKVcOyxdTDmGp6ricBjEoJhijLqojLzOy
ITQ42L3+yoL+kfXRyW/4Snpz+ciCwZRIGEKYoAsZtG4R6Ma2t7O7UWvdSdOgWcBVCIHRwBuQWeO9
ZVjVSXTJxvJjIKFBkVtZaxfrxfgFSnwkBdUz2mOBF316n5MshM0j/D0z8ZunQNXW3X9Ck/9po+6E
4X4WAhuQ4ZRFc6IIStd/w8K0U+V2lpEwbhLWuxH+fKFpr8VU7ApBjpUvX01CXbyBk+mbf68PtzCJ
VM1dO2ZGWpCpcQsqdUeK9Dhm1qMZtq+ghVwfYiEZUTV0IVSqGhnM2q1084/eJycRBi8UBJDrf/7y
ERAfTYlRdgVQQtULCqnJbUaTY48ek08SFe22qWxgvsN2Jd8mfn+QM/fD/1lbOpAo0uGQzfrN2+qh
e+lJlUhVcfRslHBqcfPe2rRF/XMk5HcTrqz3xfWhRCQw5Hy9IVnv2mF6gPn7VAgX/yF542j5dGLD
fsS/MQOvLW6Gterz0pJQUq4GvUcwZvEbV8MB+5aVeXdMGnPN/n0h0VKlbSXgj0KL+s6NWLvLrfgR
8O+brq2OJee3VrgyRRbWlKpna+vWLlKw31z4ZNU7Pklv6IzMGbNKOwVGYR0rI8ahNxL5ZtKslbxu
ad9StT406ZhW2fhcFsmdCUa4+zEp/nSZ4Rna9Ajf9n0p9dZhMue7LPGfZLTmObowDz938y87w9jo
xZhIA+m/2T1qsfYfCmRbMq3RNBefbB73y98njUw13K1RN2l1B6lJchtYkdyG/VBsqxL990n3Qhrr
biBmgPuQLj5N6HxcOSwuJbGqEEgOOLOncdG6dc/onc8M7dgT04A1fPKXFHGxZRQCcSBhN2jHA3vO
x+7coqn1YWRxfEtlH61Ixy+3Twnr8xd+eQ9ibImoUQJwcVYcn0qKKwYnriwQEuUG97QI3cGPNGEa
iktwLJIFvC5tA10edt3/KYco3SWF/jfPLMBV2569jCnzTxMJ1tpsLy8u8X81qLSO0Acky1PjWzuY
GO80vd3DNP0RkNdfk7+WIy4kqJ/h6stbwLQtbdn0g6tZEkLpgZQOsA7n2ApemFmGuLy0aydDm/c2
rBuxTfQ70ey7avR31zeAhS3sc5Z+GZ8aRtn6rdW5jaSwreDhzx6+cDKqH4o1Wc/SglKCIJJ+ggvS
qnOHnt+H0hA7aEW6HfpW1+BCC4nW/5FDW52Kukt6JNrA4bfDFjrXmzABeyu1DSgUyDst1zruF55G
bcExDSNEchE1bqxbBPW+hu/CQfsRpWg4vP5JFgKuqqwtsOQbSIeRspP0Nm6iDx/9G5kevTaafjvI
wcLdr+9+N0tVdbbYoNo8iZG29TyYnKJP0Dvi39tp9XtojG1nJMewl6tdWwvzXRXbEotkTSoA3hpo
3m30oib31BR3NTQszZ6J7H0UothU3IQWIP8fZ9exZKeuRb+IKpIQTOHk0MHtDvaEciRKBCEJ8fVv
HY98eU1T5dmtvuVDkrZ2WAE+5TcVWz/J3HAlS31/W4dziG1kqxA7rVXnvuevYYRixL8DwwTkeRq9
WdHPjz/hUpCfw2wn5SHMUxtCAEFRVQfIpSVN58YA3dbx7UQzAhS5kES7yu7KYzCa2hwJCY8fX/6P
TPn/V5503s/uLdZCj3oaTqg8M/EJeHua7qC7l9TenQunQ7Pr0jKBsAtUVLMkz6CdDpdrtEpaWiaY
VCXD1EH49NIh6OYD2ja6Wskmlt7/LMurvDbMitCzT8ov4enU32dpdhB5sW/S5hqqtbHX0h6aZXus
ySOhtGufXATOHOqqonw20XCSdfTNth2YWJGDSunKQy0ll/+vBKqVrmxRo9KD26vPvc9dPp1E+jrk
N+/Q/AyrmQsfs52x6Ztuup/a4Wul9vsRnM6xhYM/VbS4aeP6UFj7lvqPWHsPVA5bGzQsTAI+lYAf
+JAdCWHd2Hue5JCSzdIk0ONWWCgBsUzjFuKsK+Hr/QBJ5wDEMJyKsoGC7znqPZzmwG/GombbVq8x
wpYe+La0/jqyqNuwKB2tEhr14uSB4tPVdE+mNmmL/cf75/3VQ+eAwtFy0axwovIM179r1KcvtegS
NGt6eM1IXbwILvarqPb3dwSdC4ROXaPckrLpBANAlOneE3wNDoD2PEX5k1V/+rcn8v/7zjqo7vfo
afMzoACxKcQDXHVPbADO1Zjhmub1ldfBi1pTJlp6pllVCQGSPHCJck4KSpgprb4iltwENtDLHkS3
8pUWclk6BwuSEAiYsJPTafLZixjL48iGKOk8r0+y7tBHfTzCSYbwJlF92MG5IT9CweYTOPJPH7/V
hX1Po1mYIW7ajlbnoMNTDpu8L/2kKUFUFTRxPRChS/amuElsW938AJujNZqXFAaZK1e/fbx3ovwc
bggcqA6oBwsxkOKvhKQvpkkvcJ8+3zzQ6dBvSwn50oD2z5kWkBvIY7eNLiLEH9XaZlzY7XM4ojVY
JiUB6rSpCGOZo4Hsg4CWKkDTPn7KhaU0RyEq5KYM0pXyTH0HxpipOCIteWaNXSd2kLN9JaaVPbJ0
pdvf/4orTDY1vMqlPnObqh1rWhi1tbdsSzj10WmgoV5Ha7zQpdd2i21/XUtOU65VlomzRk7HPfd3
W5kDc6LXj1/aQv5B54hERmRlaR7JM5FdlwzWriRRkwy0he1mPZFNbpmEBsGX1vrhuzwpNJwPPr70
+7k4xkz/fbJbBydIh1KdCfgeUwW5uj5w9iwtD0Hq/JR+9OUfuytobv/3Uj4vmIb/+XAu4O+bZHbP
k27NZ3ZhXIHO2H9/fKSZPVSBcE6B95Yz/3cEPbpBNRd0O65hIHGyDQF0awDvG9dKzsVrzsJJEDBL
Vc3UY2A8kIRzWW5B1Lyr/BLi91Nzqlvu7Np6srdT59obJ/CDLx9/tfdJcJTOZSutxuJyCjONOnQ6
yAgA8shjFVJDvTEut67ahQEuwVRrC4LLS8XLEgzDEXLg/AdlWb1v4Zn+JcWKXllGC5txDm70iQg1
Y7Y4q0GHsd0Fr6ktNzLXmyoUYE+vdeiWrjNrm/dwjengyOScXHpHvO+Zcr4GMINIJwJfoVVi39JV
bn//a7tXQZE7bUT1eeDQiFGR8GOmCJwpLfKNUt8ciGpW8sGF/TdHOXomUo3DYcAsKDAWQ9uOW0Wa
O50iIZxgc+KDR+PlzhoN6rbX3jmD5gqd8LSwSeXn4hw6R5vxXYsJZczYXYaTgFZkB/tPeOaxPdop
EZTp/XOrcuDbHHflBhYC6RwOSWXDQXgB8sEtYZfgqWPXN/eGrtElF3LNuQRnN0VAcwR8PKdFC11f
UlobaH2EW9BDmw0X4Zqm79ICmUUbB80m4bDOgJ/TPkGsZZjIgReZjgXrfsji88e7fOllzeLLUPIS
DtVosTPI6p2RovUHD73A6yi0n3x8iaUXNmv2DD4dap033tm28zup1akd3U2Tdtdo7ZMsLPA5oLGM
Rtbr3pEn1wthUWr0NhjtHcjIVjwE4b6p8qM9rrTnFp5mjkiswnLoCLhhJxHATgl2rmfTBuiNhEm0
1k9aqDXmUEMrE2Glsr47seica/2Thwx5mgnqmIbZ66jVQVLLSazsx8cfaOl6s8yjSD3w3SvZnmBr
EsRm/Kw7C4Ax+3GQ04sFfFYu6RdepWvK2O9j60BEui3Gv2IfF74qgTNpT87QxTAFzp2Lp+BV3Vym
2o9vfYn2uyHk2ohdY6bNzUsqF58qX8cQ042b4Flk7aEbs3PQvn78Chby5mC22cJI5FXqBQxGFvQ+
NxmsgppvH//0UuIVzLaYD1GFVAUVzupMJKEVoI+eZYAR+hUcLIBlppl7GjyDjIgM0Cayd9O/SWDg
Rc+2HiymiD1R6EE2nv/gl+a+GtXdKKciLi221mol7+sbUDpHt4WubXumJM0pazv2GfYZ+8aXL/ng
VWjd23biOFZzkZlPjy2dTmPTJzBlmi4kjNi0U7D6ebEGXR1LiGfASl5EMMLtm8SFKEIyROIn/P2Q
VnAhgV2kPcAAzmPa6xwOPPVzalCwur3JNoG0eUKMS05ohW9arX7QkdybbGJI18fwAblvdV/bdbYp
yTTe+aUoTrSANkGeW8da+k9FH92XvnpEiHodgWbcjlO1pwOByQo8upKWckt/DjmvdkMAJ5lhQupf
9VEX1337WJkRxvKZdMABz9XRkWxHAi9uWWHOIzJHDBeJBCEYCByvhtRxbNWN9VO7BY3xf9QJllMn
sCfcuHG0t29ziB45E4FWiS7v4c5T3Eddmt5nrN3amVBfSpiStP4QbAxmmFsihrMT9m/TGDVHX9b3
Fldip/PO+kz7Zvw2Rv62Cewz49W+s9OWArddyGznlORYg/xW7kFKUWnSgPY2+paA/YHHvRqjHsIP
0BaNWZ5eikxeItmcnRaaXrbDcSal6Z5YwtkFpFN3Ni0SaOYCYqr4Y++7DwqeJSokejdlFWN7yFVv
82GIgPJJrWHrlVomQRnVryUwVJtisPYOsceHSnWPbmDdtVHBN6wpn6eahQklFjdwC7YOde59bi2j
E4hXXEhdkA1ib2U2kKd8gOeEm/SGuEnYj+YwkNLdh1UeXiCPrbelY2B97O0bnUEeJUvTJMTXr9Ab
eHMDj9/42cG4T5HfHgLP2dOR051dY+zEI6eIkaTc5AK5dI5wL4oCYKfKokpcvwR2B76xsKe33AAw
/YLqGMfoOfQEdBlF6nensC0YLCkFObadGS5pNNw1WJHuOJFtGGF6sA+BCjIxExpKScoc5BBcdMaf
9WD2ThVKvm0USwLg2upPIhvkxRAbwmmp3oqAQO2DRujROv4AarSfnglPh2To7GfHhUaFXUqC1VZG
DDBCBrTAFIZ7SrIkCLtd4Wf7jkxoXQmkYik8Tngrf0dVaDaMUsDqeyqPEhjETecHTpxBqBNH0RTY
ibR/Tf70OAxh3T9EGRUoKEWf3YXOeHFHYvYRikhWYOoM+bMpht7x1XArjTPbdNO5rFBR81gNyjtl
Y03efCmzatOH9lM2ieBCdCPrGLZ87FU73YCX4OsEPi2RefKAwSc4CN3ntJFfqN8cKy+wL0XVZm+i
A71XutFDZ5XtYdLlpaf5poycY4CsJolGtROlhn4HEuJtR/pY+lWJT2DMPoRz07Gz0QgBMxlrwzb+
zgqy8bFKc2vHgMwZoHSclfo7zVR4B+DYjSfUY3ubqZ3ephuyb1MUBdmXDrAtjbbTWHX5idle8Ntj
wmAgnvn8nqNdGyQBocW061ThXQhEhDJMNJGxqDq/EigkwbVOwlvFnhTdFladWhtucFia8mueU76p
PVknBLIdv5yUo12rqu6lKOzq4Ajeb/PALi5qQoeyCPIKaFvF7n2Lkp2L6pswgg0SKSQrU5BEjT/G
g+WA+t15iDWpf6h6+g0AXeclskh7igY0bm+aJt3GMhS7IChAJ+WVsu9J1UOzUhsrtps2lbfIbFnb
ELDe57xuIf0ieroJq17hFrIe3yIfsy2kqKFDber7tIGuTUj1vYU43nK3g76oVcfKzYCzLzS7tIgJ
ziTcL/CyOvCqP2CBWfcZRCt2Kc0/5zRtk3BsvaTpWT/EpKNp7HYW9nTaTT9bcFR3lfCqJ3jtunEo
dfYGlSnXA/u9sCA2JC2QDJHIJ1oOUfS1jhr5w/JF2Mdwa+g+p738FTJpnZHUD2cgw7BuYRx0yixr
2hp80g3cZqdPFe+m3cDydtpYHLLhVdirH8rvYXML1+pNaLFzjeHWNoXLw1fHDGbbuHA/S+zW3UYT
wLZ51PNDO/YPg3bz+2pgAeCAA0j6dj/i0/hNECVhFX3VQmYHG7Te1xrNjeakLF+ZZJDRcCm1imji
RcOXXlj84lX+dFIMmm6nSoTgaADN8g01MgdnZbjpCfnkc+SNQ9wPYIOnpIObnyIs5mLM7piE0Kvj
hCYRbdsfItWG+6lqsouq9VERpz8pHtCNbyAPVlEYAdKqFkeL2xeRA/btESFpYlj2EGgaAaPhS603
bunlsBEcf6sGSlZny66L7itFNZ3AmjXbk5YmHYv6zyqvnVcb3xQzffYbIF6WND6sEZ8N9Se5CVHF
eZuwdOlbrSKbxp1th3cdmw6t5ZgDtIea/RgUet+V0+RtLL/6dnOVYmgQwADSq73fuTuEn5oecMKh
Ln56cGhzEpY7zZs03D6HY6E/eSQi28rCv1djFTgH0+S0jJHZ1ElewDiu44Vvb8vaUfcWxJxjmTIf
gXIIveMI7y7U784xiyL124w0f6YdJOStkvn7gRPGYygvOVtIPuNzsSGvd3Awvy8HNT34NpC26NCe
ENFuA9faCf1dCzPG8sQ7AZlwKFRB/QLD3x4HV+M5lyxy0MtmLRfnLB+hcTKxUj5qqoPPTanEJaSK
P9NoAoWLeNlLheweaYJs9bDDvNEc3IKNzalyoBFtOx7kwiBbQpJS5hxBCCbOsW6t8WRNPjTE/dza
QIdqW6SdtfMC48F8xYdqYAFZAQv9kErXz75I9Q5KaI8gxKA0yeu+3rs4SpHdmRFGdLhCRcBOtIvu
OUU6ljR1xx9MVuLLMWqtNDoW4LWgm/y3sGhN09e8DdmD1YRJRiz0UN3vgYg+y3R8q124VDMfKQEZ
H9JC3hceDCeYdfCMu2sHGWca5l8RXbuZhbJqToko657SHlCHO9SfsBYtt1NjNv14bAcg9hBQ2+8l
jKYgZrgrih+jpw9cFLshf22b6sCgAVni3IPtWTZtPi5E3q1cQ4fMyjxkHV7JVAn5qCjYoSN7j1bp
HRpDp1W83rtPjCvM6jrHUjwqaGFdSEZxeluBdexElm38sP06SQpSdyXjtLEEmPDeCqJ26Zqz5jLU
pKFliWHOpUs5rExxpIOnRvRTOHr70RJQYNavpVmVEXh/voNnnHWYUwVHPRgthpfcybd17myQpSNP
VedyFPcZnB8jT34z0HVu+Jfc87ajDL9//P2WnnRWo5KcQUAEKf5Fe3Kr0AyNJanv4c16GlMEg5p7
L6Zyn9uGr1zw3d4QHnVWuHpRCzlwlE1Q6jZfHCsHBh3qodFKW2iJC0tmxameQFKq4DV7Mba1Z30y
CEyfo6Rt39oRhWPlf648Jw5/1S6A+MwGtbPywa0rUb1+/EIXnm+uqx42tLEdS0aXtGrCHUrwbM+E
BLtTTHL/8SXeB9OGzlxRvfAg9e0QU197L/thDfluzD1+NVHipSHdlGjjmyBDBtdvo1aepjbaQGzW
L/K9XVR1XEZhBPOgtIaTEorBj+/p3cYibun297+6Lxb1AN0Mpho8PSATeoa2omncmLs9KonCT0pE
/ZWQ825bBZeahZw+A2fStLy+1rWNUlo9tSp9/vgp3p+M4LdnwWZwqSdgYVlfB9NZ4cl3SV4mreL0
II2rYzuvu72Ts+Kx49WEVN4Od3WoHj6++kIsnQu95zeIt4au5rUdyk9ZVEbbLE+PplHptoSD58oC
fR8QiWecBZuw8KDJajXsmtkQbWQ62BccqWM4pBC5c3YDZcAOkUMo9hijB6N7wWQUfo9VF/MaykYG
h7Yl1AYd/3SDPHltAPv+mB33NQtFjYaDXttA/Efng3yGaLneISMZNkPZPPlATlmFpY5eP+m4qCnW
N+XUHAtfP455+1nTNfrTu31f3MYsQDFZV7eWZX0NMqh4olsThtZZVkbAHkacIGmLZuJoth9/8vfn
YbjaLF5hF8P31rgQIhqDB4loEcPBcOMF/m8NrEzCIvISdM0JmJ8eRCkGp098oG9NegXSwW2fVu7i
drX/m65gKDK7C1G2ou8UZdcUFA4I7icZLMQFXNi/u5Y8esSBneufUmJlpS8EyTl1b4i0KSwm6qsK
sl+51T6DUrJr3TXI7+1TvfM4c7aeghpZO5m2vjpW9+BaIYulMD+LiextdCP0VG+ZyNH+iba9m14i
olYU2xc28Jy5Z7NAOpmT8as3ojwYp/BAWXdy8TGLNceXhfN6zs1rMzXpEAOWK5vUE8r4beuxBMbv
8EzH1AvGc9WmXtNkX9qRcyrdUNiqA40IfKgajwIxTG9IbMk3lZ0fPEn2FJVC47vf29YceCMOo2Mf
ZL3mULIUqOakOt1Ema1Iyq4a098SPjqodLt060vSJ5bWNTrdmlOoXLMkqvoj9mkdFyVU3YuuuwNq
RyQNOYNzmGjH22eYJW/yaY3mvfSpZ0EUEoVODdtVdh3B6CrU8IrunhVnVv07mtZmxkvXmAXEyg+N
l6YNhLF863OPBJeDxAffVhTm1spYcyHYzeXiy7Cc0KArmqs7yS6ZxADz5jDfMUoGkHY5Wo06wiAZ
Sp4fR5qFNGFOh9OQboffrkayYoZP2QgCaF681GSK4luAGcI1ZN2CIbMz58T5hUUiNgh+BS+wO9uW
Rp9VAlpQNBHf4Dm7p9uLbKjYoluxtYbuezGJ7IDyzjrnt/4RGC8BNJwyB5W5bGJv0uAuj3tjuxuQ
J42jT1HvAO+I6ksUr2l30/AFWakatjRf80JbOh3mZDsiGltPneJXnM5RjIHB3uPk6ADgWyeBFUC9
RFxM+GYzc6gmkKgGfpSyh8CL5++cuvj18UdbigNzxl0jUiFR7LIrGRsY+VrqUGBcCJlag85mOQ5v
dHhFuoAtF/PsdpTBKEyn/VrRu7AP5mw7Z8iCLBtbdqWZ8xm6V/vIah5lii40OX78hAvLck6wYxH1
mMZg/Fq7Gk1Ddw9Xve9ijDaAL15b8/bxVZaKkznJTnaWmOC6xK4el/ZD4eTjpvBYdxdiUJcYtLKQ
jWFAEQ06yZ20OBc3UncaOBAR7/hd0aFIIU6z+/hulp55FsFUyCHbNA31dSzFL8jwHLCev4Zll1DI
pa/KHy0F8T/Q8b8Kg5HXhSoqXKamaEFLhuhVO4lX8W84jz+NtdqlqtpSf0ioXTw1vnPo2urs9uNd
xSpvi4i0c12+Ndw5NqX5txJiLn8vi6iroakCNONY3t3orDHIMd8+fq9LNcScLse1iMbBbvm1Sl2z
1XSfN+4D5kN7a3oEjBR61VAFREAZAjD5gRv/+LILm+TP+//rPSum0h7iqByac92+6iHsk07jJ1k3
+T5K/Tz5+CoLi2ZOlyv4ZNMmbatrpxmGlQ1afHQ32vrksfC8mo8upIdzapw0sgyp7ZRX3uUCXt3Q
QSpLFzat/7b0/4Tbv96VhW6LrKgur80te1JTc+dXHsa81nPmiCNfQycv1elzEhxEUotWUF1cy8o+
RzqSb9JH1gJBjungZuOZKlphf2d3XlUc0qz4oUFufogmgNrb3JliHYIOWAl1NFk7PBhRHv7tK862
PkYxI1AYTnFllRtnfANhsFNPCQh4sIMP1px+F3KLOeWMpKXJinEoELaf7QAtb66CswR4Pgc2JLZQ
afSlzfb/9kizqi0CuJ6nRhbXDO4FE0gnrW+5KNXTr8DwHCEBma6Vz0sbbVYr5SKrA1JNxZX3GbSp
2jFPpr5gey6shIhv0KUP7LLYpGN3VOAdnjyT5jFt1Wnw4aPRDSfbBN960pQrN7SwWeaktCGtwx6C
GsUVph2l051UM+ZQNAvEypt9H2oSOnMmmsx9GFHBVPYapE+FKXa9woS41L+rSe2zogRdspQYL+ij
HMO7XK20YJeSjjk9zcbYHZbwYYPeZ/adjVMSTeRL+3Po0aocwRfvT4Vbbf3BuSha1zGp3E2F0+Tj
5bRQZs3JalYd1cZluLgab1CQjB85LWLH+Ry5n1hkbTo5Xq20XYF/LSUGc7YaGfJghNpYe6V6OAaW
N54VBOGmln9twhSSKfJUDN791J9g4pbHbYthjQnrvSg0wKOrLIPb9n+nbJ5z1spqGNt0FO0V2Id7
DFa2op22esTyrbW4QmL/rfL9JJD+tuyabVSRc4Cp+KrA1MLZMueyIeLDeBzw8StxfpswH2Mv6Iu4
FhhuwIVdrmyXpZzanldVvWoFNDHaq8MxtQHBJo3Tjr0Rqh/stDyP0AziNfeTzrV+Zr6VI1xbF4A1
To21mdCb+XiBLe3aWbyqqAq4oia73k6FKme7zvh3gHN9/OtLWdecKAaRswEIXC+7kpodKikey6ja
DCbfCSvd0rRIjJnuCdeJqpyNG1Y7kQOdAGk0oJ4uWRh9Sb2wjNG2Xh3jvB827Tl9zAg9toIFuKNU
3bdEHiTvnx3VJJCN+/ih33+l9pwQRmUtqdtW2bWuyHMq+ruiGp8wGvv4199fnfZcdz7jImvgOmJd
LOJATiQU0a6bLCjSYRxjmBG7TKaPH19qIRzYc14Y5ONkU7iRdeEaMmv2PkCG7LgP+K8S08VaQbDO
ejbdE4TvYkALHV9hLrnSw3r/1LbnNLHWG7sW0zTrQmuxuUHUG+fLbfrlkTbx2/rU/Pz4IZfWg//f
gUHqI6UJixpfS4eH3vhH6qlTHmAzrG2C2y/9fziz52LyMFtOlci67FpIYce+D8zebSzy8e0vjOzs
OSmsQ4dRBWUBHY/OrTZMs30+3k3QOdsKN0xyVnaxydRdBDxmV4hnBQm7OOXd2hz4/Y4tTDz/+/pc
S9sjKMbWJXXc56CGUZhlf4qibWAyCF69dTfMIMs+WdlKyrgQNu05CawSRoWO1Nal9Dzzrc1K61OB
W4jzrkAAdZyXJguG361hT11RsU3f/8oz+gtI0Rv2tqbbph9/Tz7JV7KShc0+54M5o3KyUUgL8pjt
N5FnD1ntb1d34MLinJPBXEB72NDmN5EWT93LThfw6bipZ/HIRZiEFsjKKlpYo3OB+rzAJmAeLtS5
J89r2x9Me+jq+EO+gQfheORR+EmTCZ0mng0ihnboK3fEtJM2qzceN/RGn1nJeZbu5fYy/qqKAjjt
8gEKVSAQ3yQaSiA2K4CQPn7SpTd6+45//XjuR6qwgB29OIC0lmX6UFf9HsYOu9X0YWlHzhlhxqLa
MQ2UdUbgNCxN7110ZqOnXsamGl/a1jmMBbqaTnewJ3Ze7R0tBMw5OyxPG8LaFpcthjrOJvm5Iuib
Rlb91uctIMNuA4Q9srZ/e4+z7EX6vadJptNLVbFjlQV7kk877TWHcc37Z+lLzSOLO4oCcd+C3XQK
EgqQgSZlsd8N5yHkKyfc0u6d1VD+MBQpdGeA/5186wzZuG9OkQ+HgYOz80/vac7rCpgSknVAGE8S
cjc8ew58g7zWfUnHcSUGLzzEXLC+BRvJAQk4vdQjP1raOk6luIZj9W8Rjt4Skb92DADKwVSkGPNB
oPlSpOSZD/al0tPKC/rTjnrneJwTuIA8z6EMhNuHL8Zr79rylYc0tl2ImbQ6ZiS9HfkkFoCD9FkF
yVX9EAigp4nVgdsJ2G7WAN4LQ9atB0BHHGHUv0H5wP4t35oTvnKlC4tHPLuaHibfulaxAyfMVpvX
1NX71Xnawu6d87psbUbYoSFp9G1z8mjwW4X5uQPaOpTi62j/MsPKalk6QOcUL5FTb1CZZ10mXj7o
oMAMErj6/sRayC+1Tzng7DEBN2Zq96rkO3eMEjNZ3yGhsMstsXLgLMT4uey9ISKgvI/SC5EGcGJM
eaWL3f3xnvuzdN5bUrPQUXfED7LqFuSbGo3IuhsODZUHNYTyTkB9KEwUwILAqgGbXaA5tO8GLDXO
GxW3FQ2TGva7wm7vFWmDe2eoUHX3/TPvbLNjY+TEHRFADvbut7QJPrcYdpTKnGkv4XUfDdmDC7RR
E3fOACGXIpRxlKUK2FsYcfxsSOHtdAHQM2286gcHT6OKA7vtHmXJAR3gLBgy2NR68ncBU4g3gfIo
Vw3dMFXD5MBOe29XQz8zGUJbfsvDFjphLisSB+TR+zwH4CfuK2cIMZgJegzNHB3XDABjnpUv0xhy
kBRsdm0Cf4JhuOsmzITN2fTAE5Da1kBD5kguNCYmWvCveZ1hnlI408VIWSRlmqmNlYfsWKAxehJ+
iY7TgC3pmrq/n7hhb5mO1oSPF/ou9lzTJQetgA7O4FyJbZ8chxzZjbtQ6YcaqXQuwCHNncdoTH9m
ot/6wKf/cajVK5XrUlCdnQwCtqYErID04nT2Pg3rp5Hg7FztLP8ZtbyzROesPt8TwYBWS3Ztyld0
zdxNr0UGzy77rpISDqYCpxHXseJAiRVF+dpVqLYyWRvIS9RTotwRi6UvvjExxbUXydhrYScDu1Vn
I63oMbPTPfyRT7yp4QDbZCvZ01LwmBME/Rqpk5v2SEjLEMK7fKOE2KfSBm1Cb5ywik07xZH6Gnry
FPnZJkX2Ez5CZgsCEd9XdjfOnffe3Ow8yuFh0bq8tq/Kmw4gADzb5bC3Ru8lN9WLBVTOx5dZSD/m
3gSZyGBm4bQ2AA5oTNfuxUe/KRf9nkVrpcxCEJwzBXXvdh3oc9O1bfLLmEF2Lk6ZGrajap5a4v9U
UYrcug9jqANCLsqKAyWfuigH8Ih5wx0wYWsifQunz1z8LU1t3wYV3LkOEFDuUgBVQgIuUeGCu53t
PAHKZKiHlcr+9qHe+4Cz1FENEQum0rWvPZC0kOPRiQMoEcAUXmz7vb33wtZZ+Yh/5vnvXWt2ErDB
T0Nf2/Z17LdQxGxPoCJ8IVkKYWB0b+8597G7oqQHFBbGcqx+Vd5elvsBZ5Hd0acbE41KL1EejeK8
NcF906o2SVMAwNXLxF4sGSAkAr2WwiIGkjydOsE7AwMipMJrChML3gP2nOhYN5Gq+ZTZ10aFsKJz
na6Nfcs7VGKIINNXXpFg/nTq+hf4GDyuJgD6u6j9FN0SFogHUmreNAVpJvaGH0TTX3XO7SiOnLqK
w9QfNqM1QGHByswPKPD9m6GWPadNtqMHF2o7mq7c8HHv5byMo0D3B5b5a7XcArjCniPiuYoiQ0dn
ugoZ6LjX1d52lZsILhMK31pyrIbLlA8mcXwTxNRu5KHSPdTSLbKzp8mFCzcPsQCOBSzHXXs/IaLF
gMuOeyldDGN1j1zI9hRYMl4dPtj0kaMZNcJIfpCfPg4zf7AL76zQOZAe3ZuuCMtigvFYeGQodqEq
qkA2JPS7all3Bc8TqtkyPQZRX38dK3g1h+2G21USUA0KVEkfW3vcuJA4AKMLwpEhIXHpfGl8+0DA
Jk1ITz9bTkTiqvSLRKmw2bMahlBqKte8hRYOyzn4PjLTkBdRg2fwzVfI0p+L0f8tQvLw8Tta+vnb
3/+qQLgfhDpz+HRt7Oobymjp5d+6kf5bgk9u0fmvX68hddoSN5+uhZdGJ0MGEoe6bROYfaenGlQz
yaP/cXYdPZbq3PYXIZlomMLJqVJXnKCuDgYDNhnMr3+Lkp5UH/dwkHpypb6D8sFhe3vvFRaSirnS
wBRfL2DPl1cVIn5fRmtRv3VIEWPO/TiKL2mntmHmbbBWzAf35cTAXPKWrrPZoSdRl+Dcsdigwzkq
kC8OgB2sde0HtEWOYmguXV381XAfbRB8fdFFvqmbjwS8uaUu2kydcAq3r6XXle5QDWdoNJV+Eh4b
M1SrnJnNoxluPJJsWO8hASapdrZddwlk/IXkvHa8Jnlcp+k0p8gUzl3C0hVoTu9oIZY+SN2QYk/E
Uwx0nw/gLprOpYCybuQLaQ1+DCLXyrGa51h5m1BXW66gfimhegVdsUNL6Gkg/EdoDTqCBDwXNYDO
H1isPZkVFJeVyJDu55CSaZwXWKQBx+pW5MEtNdToVUp1H55iA+xfxD4xKrHmOTGzVaQLH36a+E81
LE37uLpXPn+KZbZMBcOcojDgLxqnfhGCpAQ+QtKwVVx8RukPNaT70tRXXtPmYCC3qyRasjadySmm
+GVFStkygqEpEGH2SKLk4gJS8Kpy+zXpyt/a4t6eSaSm4GU2hBmvc2mcW3tYmaYDOBzbJ+KoDxdo
icNDybtnZXmqZL5zzXpnhVqAkhU0nKulvHjuF3j/G0SY3tcSLR9ydmASSGOEVysMDzG0X+O0DQiu
l4hYKGZmDhiR7ms29CfGYX3SHUYHpdthciavmrIxmFFGVQtJArhb/SZlsaZN8ZqgcZM4+YNq+/Xt
UWaC8X8IFpHmoQaPEKbpyakO+a6GiiWkK4yFr5gLVFNahQJ5vPTc1DjHVLoHvDRbPx5AG3Gan0Nk
baxMh4qnZjenCkXODaTiV7R/BPPr9fb3zT1xptQL28pbx3aVcS76tACVmK9BJl2NmEckTW68Bsix
8s0ClypI7WbMP7lmr9q6/IijIkGXSntc+CFjjnrt7E4uptwsHQ1qUAbAgPlWdeRiK3qOdWtVFs5R
Eu2gSYbVtQgmCBvNRTf19sjjpr028NiX/3YjDtCXVJDJMc5EsUMPaWYUgcBlpdlTnf3tEvRj2U8P
nI2FwzNzdqYgfC3z4KuXMPMcCfFsolvkQxD4H1dzCsFvwlbkcFYbzm7cAK4q8yDhzqNChhgKd+My
9pui72d5w980zLYwwdGBAPbWBHxo3ljnIl9qXM2Ew/9i8pPcK6xsgMUehArNUF8n3V3fIOLSGMoJ
hrkSEnC82ys4d4im8PykhvF6UeCzYYS+i7zhOentoIa3YGcdbdk92p5+GFT1ZHjkffQmW2x+z5Vt
plh98KVDFaUAb1lldge6f343mPHrgKLSRlnVRxxHBFDn6oFmcjNAaLBwHvKQgAheLezeL/Dkle07
hetL27UykC3UGRfzmbnsEGdkLazWH2oAH037rssOcbUmkYS0AySHWvrc8uqnlrJ1CdWjcZagDKzB
3478qto/Bqypbq/KzLkyJ+eKJRzCO0Xfn2EwCK4uVCnCQh5zYIo3rca2Q6y96LYBnnb3fHvAL7Lf
takw/vck46llGiKq+zMATIFlQ0jGY+KBd8kvLqJhZZXuZ2mwHc2Lzy7vrX09GHcNbYOSuTSI0yrz
ncJ+GiwH7SrjNWH5ltnW2rDSfqcrYa6JATNu1meVT83wh5TaZ+4Cvl9sLKaCDpJhCYpnaEsXRrU3
030mdl7WZNvSG1YK6Oz32KqAbSeAorpKwtKZB9V4Ijz4rBOwjlzHXdm1uZLOsKLQfKBLDLcZLBmZ
IiKF9AoHYH0bah7ItrO4X7UMGkLDNoVGdU6xNCxBmd+s+70DF13fNt2F+vtMXenr3HwLrigfyyiB
WOwpzrzA6MBmN7SNXZhPPF54ZczkAVMuRVgVLdG8EHy5nl4U8DYZjCNAL921cX4wlqDqc/FsklgT
x4lBwTGNE9fZyPrp6daoGuRa5rbjHtCcC4dmZr6mBIoaIgmVnSvjBATFuqsU2A+OL2GyuNg4nbvx
p+yGyorRcPYi8+TIUfQugrzHFiC4bRXZ95y6m6FSD6XTP47EZ12D8RmFZaNW8zcpMrDztIVn7kx4
mLIbCiMWeJdrxgnNYtjOrglvA+DfR5hN3u/7tIemxOZ2YJhJ4qZMBsmhI4ramHGCvgd08ciDZwy+
1S2BImZ24JTGoCtoCPWt0qGGol4gjXAUlrUGkeWYY+201Fog8cwu3CRDqqBwnCYxc/5/D4IvvyrU
WcZbGJ5F/Z0WnR0Y6WZ3ifYM0FKYQ85qCVQ9N4WTYN5HsSMdO3JOZsdgi6vDL6jgv2Fcur69RDPw
fTIlLKArFxLKY+ck4fMX2S3gcdGlEjzg/R0KjGEFraf2oWT/FjWmVIRcj/R+GLhz0qpXnOWhSk5J
A2KRFUE2rlw4zLMfNYkafaijxaFj1uza+8CGb9bj9rYNdUrT9EyIAatds9vYUBnrS2AeF+ZyJpWe
UiEybzAg/JJjsaA6ge4ydgjRXjCFpXvW2o/CbFc1GCEqeVsYcLxgr1y8UxYEem6RKnEMTrQAXg0s
XhdBY1Rk6QMr/ohp/2QU6akvuxSI5T2Ky7b7j3Cz/1AjFBRItJrRUx+LreBmG3A3WlrAmWg8ZUQk
EZeVzph9KlrrKXXFE6mAzvPidQvI/u25m3kOfB32bxek5zEnQ1kKF2Tr/GldXM+WWW5v/+2ZEPuV
Ln/721ozwDBWs+xTT6LVUKJHJaOd5w3HqLBIkOr8J2DnQScXXjYzcfAr+/g2XJcLD01K5Zz0vPvV
w5AYLrKvIu3B3MtWKlwI5jMgW/J12L4NM6SJXqi2tU9ZHW9SAwka9Gm9CDpbmyF9ywhQCg9lVzy2
9rkDgjIOD3n1WkYthNHs1PcoFJ/w3lv45pm4OKUBmJCtdjovxRQDmlH6Q+m78t92xpQA4LBG2jzF
n0by0aGYJYkvFjnGM1tjCvOHDkcpob1kn6D/A3uo3Kz8CpovAJzoIcIG9PTzppQrOwajMaryveHQ
/NHQ6JGEBhycwtoDSLxsOV/Voq/XXSFVkHvcCJhOM7TSoP15ew/PsHnIlBNgtGHe0GRwAcKh6zDN
tjlsrln32bXZWkH1DqplGWxGbSsJipAdB+AgeFe/U+qtW6v5S7z+XJXm4+1fM7PFp4wBJqFtGEHZ
46RHAuVcdUl0umGG+ZHWyb25ZKMzExOmjADX7IzCwQP61ArXWiVxn15Ia9kLV+1ckXiK+G+yFGJr
zHZPBBXhLMxQKhVOvEWVgATJAHEKCPRthZFt8AIaVrK3UPgxun1SVSAHQhnThMCJRqGD1FjGoSP6
u5DFCkr0j6bsxUVRAC0KG9hNVqJDbnVJ+FvL2xNeGNDyNWv7kHA3vS9YV+z5QH7nZX2f1Ub2oFla
9xICGgWZr7p/9MIULiaCPoK6yVcOpK2WdtR4+165raZUhNAAP6g0THridQL3kjDcaZq9rqGmBluX
fcW+ZPj4Y5r9Wmx+z63opDHrAkLiQMzKPKEIDgVHAa2CmjsLMWjmlpqyDuLYkHWpmlFCk6/gZfKc
5fKUKB1iivvb2/5qtICo4fj/v4VcYsc5gJzQ3MS5hx5JHb1YNgQx5dCvHLwekpD9bfD2LTTUDG+P
eL2kgyHHh9i3IUsYOMXMLYZTmyn2zFu6z0on3Md8+JN2BbrafQwZvdZW8I4Lk01jQdewIZqfc+hk
LvyGq48+WN2ME/7tN1Q5hdoe9CpOg/yBUNPKC1Qf/dZJ1yM0v8uTNW61zoYNegTpxFb+GEKyAQUE
8ZRdYMbtAy+newuh5/ojHr9mvIK+/RoGmWWlQs07aVl/jGm+asOHFMBEy3pN9Apqbmcd+mJ2Rn2q
Len0X91aWIUxDn4b04DQl6Kwszip2Aq3DNIheQYvbr2G2lALtdOl1b56JDHOZKbttB+iJjeGU5VB
ax4O3HkPzdCOqJ+Q8fyBytbWseAC2bSXeknm4Woox5CT6dTM3NAsJyInFcoHkSenxmFPIYrctVR7
IZuFaDt3dMaI8G0Gi1TyHg4K/alEA2Qwgv5hSIqL0rX7uhoCzR7Q4K3/dRonrzRuNEVZgOx9MmAV
E6bGoUfdDdV7FNzqJ870MwSjoAeYoekLr9R8AeHyVZz4T0DFVBr/+4121jsAr0HNrMZ7DYYtfSvW
RndGRBjPS0eTtReddfPJFfem+akBoaD1ESzZDjnkTMF1KQcvGDkvRkEOODIZns2oBHBzx7Ji1UEN
FFZTK2iwVVAtvX20ryNl8JMnARlWxaKxOvxkj33a4lmvpa9LbZfr7ymsYlGK6BMB5YdHACv0cBP3
d12310z1KMhL773SEvAOeifYj4glaK5ZPjzYPLivDPlrmzVB70VrfIhyeyj/kaVK77iK16Z58pps
or5MFBCZp4SnASY34xcXL6rIhWHqTnav+OU00v16SDdFE/oEnXYXkUAvk8ByndF8PC76SyygSwwN
PfzTU9o6lf3C77vOn0KAmtwSOes7XRt0iNqlTyX8YqFI6oN4HCQy3KKWY6dbnmyEgKrR+OZFpQJi
r8p7uL2i1+vgGH1yYbiJPgjohXonWdQQbUYrQA/05CdevWNRpMx2ZfMbQZxZKlD2Y+2e0yhZ5QrQ
Phjk9BssbmDH8EvrAVNY2GUzGpbelGdiD7XUE1KHJ5eRNxiRRPseztyc2tuxcIwKxF+k23FQsMra
JHCJhX/6wSLkXn3JhReWOKcWsMo185agb18tkSubaErX0PSCmaGwIJTXfjQDW+lCAEQTrwTsn6vo
lRotiiCvkG8PRhBR4vySDfSj0dPG7irtt5FYhYVU0G9qP7CF9ORt3PC45VCkARUadxJeYFjnoXW3
I2x+3JRi8E3VA6R7t3wzzcTVKf8jBaexpzkJT63RQhz7HjKRHfYaicU9ZMzXDULForzhV6Hw2qRN
AlxrQ05Y2FV46i2A34rHUr2FLcjm2Mdaq4FtogVjlBvadN2D65alNMAkYc9ngCyV6kyiD1zPLYNY
ttEeKvfcNNGqdkb1FtR1efbr9hn4aq1c+52TqAaUoVVGAPacEFhHQVJmXWxOIBz8e8TT5lXu6/TC
u+6u8Pq14kB6wpWxAr0xRy+oXI9QfwS4Mc+BICZWeyTu4QAxSvcOWhxYYqUeCeJJChlHbAAL0ihF
Q084P7e/4GqejEM8CXGC57HdhBVygN7vBhH/LtOQLMzOeLFfmZwpN4VGXoSt6pVwJJavmRE/lCFc
KBZhGTM/fcpLMaExkxno6xybGB3zitn7IjGWSr8zoZ9O8rCoHmvYhS2PLNTrINFK30jOxqhwbhGU
K834LnLo2ur3kYz24LLRta39stMl9vZMIvzFPPiWxDAF0V8rL7Mj1AGfB0A4LLOBvqS2h0y+vo5d
RYEuWtgCc3nulIKSst4iWqaTAxJNmPuudVYcaXaRkDxwwo2tmzs4x8LHQewWWcbXC7XUm/JRUo8l
ihE4IpiWtsFdrmv71iqKtQH7BNIeiqr+rIvOWzccIgi3t/pM/vkfYkpSORwaS/rBy3VIXBcnLvWt
SORRChHowJjfHmbuITXlngg1tGBUGO0xSWO6tSQNcj3b9UgIioFvG+kA/cnfI/6RmHUC7+FYOxYJ
XbLYmV3NSUhyStOBbkKrH3IAggYn8vvM3sZd4xdwVzLT+lSM1dUdy7VlBZi57TqJIiqOHUbxIDza
iZ0EXRoR+KHH/FhUQJ7nEOG8760GHNpu4AvIs5l30pTfAO30rOkw0Uf0HlX3k7Nqx9P6xQmLn7eX
ceaTpkyETERhKlnZHj0S/y3y8mjBoqOn8R3a0UenaCAmsxBr5kaahJqBUW7qMk6OKn2xilWGwtZg
WK8w/zi7qnlR8ZLXzFeH9kpAnnIOYul0QtQaOSCZe9S8oxfX+4RD6QScG9olKDRZayjxnakbrkX6
mWd8qyJ4oVT1fSfzv1UXGYHN0mZl1aRceeFDjFw2HyBbb0Fqkj3CNx6v8TTQYhkhYjkasMY9LAxS
Y2PW1b0U0fPtxZm5WabMhlA3+1So8ShnFMZOeTdaMb4uppEzN8uUrmCirJGH1COHqFFPnqU90yZZ
WOy5fTveN98Cu1kTIQcakgPyBr8l9QE4kFE0h3tiIcxdR3xDD2iSOyVeBRxbiMkZsjCwHdzreJFa
jzE3T+ZnTYCQX8FsYD2QrWXAwuWNg75T56bvQRQ71sXKQZPMAcLUsH+JdUsBsHimzAoglRtm2cpe
Kq/MhOOps5PW5KWRwt3mqFHnk9vlNtTlD5NHLLBJyVcdWSo/zp2vSXBK0040tQv8eqQuFmVQz4e5
CHx0Wdiv49LYLW6bmbWdUhJEG8oK0b84tk6zqQpvV/UPRCXHxjX+LepNCQkcF4gL0nx7dDt97RDv
0KI6WADHbRX/hL+Ee/IkGnU2yoDCK+A3amsPyqM/IVUDPMRCF3ju3p9C+ROj72uhqvaYVeUKtmFB
bDyBJJEGYijf8sFa44a+j/B1i+bTM/tsqqvPYRJsO51LDsQGwmGAljOiG4whdoTYF1WCkXE7Js29
xqdA/7iDd5NdWuRQ27CIeBMlzAc7kEU2bfzqQjoKEpe+UWEud1J/dRCzhn+ismPNJkEFhXsvcxMb
CVzNNmGU/bAS/UyM6i3J97c/bm4SJzFFllaLdALfRsCi0qp3yHq9GbH2SlNvvwj5mTs/k8ylZ0nl
2RUSMs7zD4P3zya37yPPvcubJY/rmVgwlc0Hf8loU90kB7y67HDTRMrvmpNh/irTeNMuVTrndvlU
HL+Emi0vQiwIWAl3idCgMsGCxlmLaqOg9t1tuuJVx2vw9uLMVWKmyGxEt0YIA1scFBmqr5LiGJpq
FRV7qAPB9s9kAQBFCqKzFYSN+1xe0Pb2veQlt9/LngYW+zRtsg77NKAuhdLxwk00UzGYQrl5bDih
xjL9ULJHSu/qttkSM101srvYSf8BxtjJSPiSMeLMFp3iuuO6BfOPAQxkZmI/mssLuIq9CdHfuf3j
7YmeXdcxH/l2eydUM9LQNaJjqkdBlYDaVshVWIm7nlBrRUx3nyjzb+EBMm2W/cPtUWeOxVQuX8hS
Tzo1uAe9K1/ywX6t9AFCPATwTrIgzDY3xCSAuLCcKQczdA4aldaGWmaEsrDmrLoB3sAQj1ySm5sb
ZxJGatZBkgTqtodMvHR1ufdgiWwy9YpD8W9zNQkhIejuvKiwCZzst6fgO9xm8Jhia7h33R5gbpdN
kgmKVnQj8koeDUTDBxZm76EEvBbskHvYjH10S/DHmRR0CloPSQ+26EDjY+bVn6FWPg+6tYAQnUme
p5D1vIWkkwaztSN28z3VCCrTInwtnIWH09yfH2fu2xnJeCwtIAjgvTPan/FB7fPxFQolpYUlmJua
cXN9G4DVmQZjylo7mCp+NZg8Wmmzu726M9fDFFwuoQADF6dOO+TK/UhgOojaY/WrSSEHFsGFUPRk
R1C9vj3YzFaa4sjBCbUSJrlxwFtjzziFsKQCa9LdASni3Rl1vTDOzKGbwsIrDVoNkdtGx06rLox0
aO0XD0DX3vEqX2pbzq3J5GBDNNu2qJWzozAg9tzkAtAZNixEp+sAJOpNEceuVzfSqOGzXMMhsK66
9NWGcnmdlHfM/VTdXmdlH2QQk4haFJPg/Ws6dr6qTCXvwRAwg5xpeCGGqW8JGMPl9aILzxgfrzyo
v5pd37YiEK4GDBhQheCt89QV6t2i4RMclTbWqPjUWw9dlBU+XDTXjdE9ZaTbRnEdLD44Zo7aFLss
E1tXoa0lx6Ivn2LXvQw2/KJgo/JPG3SKW0bBHW1AvUyPoWZ/WI1U2xpE2aBPYTDqRmsSvt0eZ+4z
JhGDVK4rJfhAhyzuQA+Vtd6u7JJTkAl5a/7bKZhCklMtzNKsF8MB6i0ODG4aeAeJykd/NsiWUBtz
HzL+/2/bwQXexHKhq3EcOvWR8uwcq3pPos/b0zSTTn1JfXz764lmgIidme2R9WzVpsXRiPKNRYtg
VLZpQmftgf+wXKGdCU9fagHfhouyUhcWtE+OkVH+bngKWbgSh3ClOuvFy8mL0rj2M4Ko0tpibr6r
oYAXQIW78zvFs6BmebYRtD7ltCdBjE6hH7JRYvWf5mLKcsiMnoo8zdPjSIpb67G7g+0t+gxqiyjk
BFYGjEjiaqDewhFhIc2em5BJjDNDrhXweCcHWHT4edqcCTCpeKb44DrfF123cH/OhOspUNpQ6BWW
cEo8RJlY16Nn2LuAkkJspguX3FyF2JjkMINFna5JcPEkBvuRRvQpgw6frxRMN63M9HmvNqEhfhlc
/aGwLqSRuzCDM582hUl7aJQNSuv4EVrgq2qAqaIdPWgCOGyyBA+ducGnwGgFJ2Db6pAAug10xfkZ
DwEF/XP05Erx2S3pun2x6q4E/ikIGsbWvO+7VBzTuMlWTpulAZyLXk1pqQ1L4XJgharwCYs/WSFh
gJpaaK1AkmnHDBg5wk73VBriLq7zdAWbzlEJAmLZndaBsk/VzwYqIIFmOsXG6AwSrngL9ykzdssg
aSPnZ1/W6MzoZSTQ8RR1AB9dNBpzlz13oy+wZhr5c0W6amUQG2VaaRxh0ljCDcReenHO9TimQOey
NTUaA9N8gCGrbE5R8jMzX2FdDU2MMDoNLvEVh9epdV7kQ8xEv6/N/C0cNW7R9WaLlzs6qGhOtfWT
VmtBFL7iFRnFv6yEbm+HlrnX9Nfj79tIuN5IqTMqjjGUVkYZr7z84YXDlsLxxyvoTz1VB94dkrCF
spbhxw5kHHLzGVqagSoQ4aSKfzJAPCGnebRDb2MClZGUS4oDM3fMFP8seB/GbqtxPEB8PXzTK7+v
3he+fAwAV3b1FADdVaRKCihTH3lY/giBkg+g0OXs6qR6I2m1hW7DYeiNxq9xN6C5DTSVrNGODl14
Nxp/OWKHtLQ7zhFNYBe0IhC5QtTXVlw5C8inma+f8gPMqNFqD3fsAT1rUPzGQKzR0o+yx9tT8FUy
uzIFU3YA7PtUDQqdPMZaQqrAsNMzG3XZefVLY7KhO65DHyqoNeraAZSt0Ycti5fW04y1HQ+JzyJ6
znoFAFZW0LcyRLNNh5Orros74tovZSKSwOOsOJcwWiNZkj7mwn7UXJzPtGXPds21lZG6Ovehq2L/
6CLtDB8RcgSnL1slsM6NWEtWCTedLdNB//Bi+eR6ACaxyLkn2qjgWkLNqTRLtYKuBKKD3qblWpiW
/mKyBtwyyCyCEGOX59Lw+DqLoTtOUxTdoqg9QP3l1+2JvC5Ahl7JJKmDaLzDBEOjo/QOTvFbhdVa
c+4A0sD5ldBlarofUpxaF9h1kPvYEY0mP9cPCThUmQ2Qe4h/9i9GBcm8Xh0KPX0BgfRgNNH+9g+c
ebFMUe5RZHQmKWPj4DXhO2+9dzfpX2//6ZlQNcWsQ+aEhHrfCLwKOFJAksLNz13XSdptDR3NFZDu
XzmVj9JbEjX4agD8d9vSaVkdAgYD0RzA1hV4TjAaZ4DEQmd+11Z1s7dhV+3XrP9j5l6VBVaqWUDw
08pveFTtsqKJ4fRuwNaWFcY2LLkb6DaJ7k2ngfNRQ5oHr4aNHKwl9F3OCmcja8I3IZ5k6AZWpahX
hhq6NQtDSA96eboWXhsSPy5qa0ebThWXWsbD2hrUcwSn703JexSZ9F7mo8OXFwKz1nfSWLM0N34k
MewIgr7WsnYVZaF2NsKh3g1pBjIwqXKxivEk2GY1xz7pooG6vhvZ6T52cqibKFU44ZvV6NkTXK/R
iITaqvHiGpW6pzihe3BHoABDaH7fo9+2UI6YqfvTaYMhGhypsqROLzWFn9CnFh4aIP1chp8TB8bA
tqT0fNxSLbRcTk6tr5Zz9OubmE5bDh206hwNL7RLF+LhpBv5eyFGYEgfbWQR/3EkNKuNVC/WdQ29
bNZlhp/b8hWmMCj6uPnCw+R6Wken7Qfd42O2r+QFFh3vYIQFsbC4X7ThDl99+0hdp2JSak+S74iE
adHaZXbJbDDZwfxumO6tPA3aMpYV37lD0gWN0KFT2IKO4nXAW9SGHyHC+k6XbupevdsapHgWfs5Y
T7x23iZ1xla6A0wbmuxShQQFdxdoPOYhpn0mGfkreXhww2aXDelBg/zO4CyZCl/Pbum0feGaWm9U
gDdf2sbzW+W8ilZdoESa+FprPIbSXQmtXOhUz4w17WHYjtKrzMqzi2nEfms959V9W4sLiYGAZSq7
dPaSJMr1hxWdti9EZVulBWuZS9f072lbBboADCL8KmeAKkV/LCza9eSBTvsRhCnZFr2FPeSmK+bZ
ZxHdk56tIWi9klp6THIYYXfpB7Xzdzunz84A+rUZPajcNeCEsGRINnNcpo2K8X2XqszOLoYlj11h
3PE+enU9NOqbpffJzO1LpyIzni1EpNUyuwjXO3iwdEAAMuHkgDCAhlfqrCjwV6s+LHasL/dshB1G
eXPf2/YmYla0q2sovephBqsfCRBTjUeLNiBShxleGobg8Q8QhWKgbLVVUhvtahieby/S3K4bI923
5JvAysDIO4LJgXecX+onj3BfK/uPqszeZdIHDS1Xt4eaAQujq/G/Y+Vt7WCOKnmJCP0NTutTVAGV
6W4FLO1VMqgA2T1eMwX7kwP/l8TOoYRtcHkeeugjZsnHws+Y++RJaCNtXmqOFAifbFS8LTwOndYX
PuzLavhsBvMpqo08ID38Nr2CvMdeGsi6vWMd8BwFecibdN9Afg+Hp8A57dRCjJvbppMQZ5mQsrJ5
JC+VR+4jlt45uPv9ikPtcIl290XYvxJGp8JaVtsBd9cZ4qLFlbvTiGtcbDAO/SaKPlMG36FY6LwP
Uk8GpZVVj56A2VWeUnfwUaa3N2AFo7PgZOm2C0HqSAyOXmP9pknd9i20N96Eis0DLRK1qxJQGwyM
EEhKnZUDxuVCZXGmK0invRoH/OE6zVJ5oeSvbZp3ZmoehMkOVt08ySo5Ojx9KXPglLKlnTuehivz
Nm3huHYDxx4i8guvtDtXXEZNMrj85uyXfOxYsiZAEymrP8KiIlAeXOX6PPLjmi90kGZ27FRrCLwL
VkKeIL+04bDT4P6Rq33BvW2oksfKLH7xcolQPVOrolOhodaTXBKW5BdYY+5AIbzEXgvlUfPZaORT
5JnbgaoHuOxoBVmNOdftM3k9g6fTPlAVD/Cmipi8KBN+boAv30cWVEGcE8vsNTrAmV954nUxj5s5
atNOUCMcu22cJr94JV87VvTmFvQOKLQ9sOq3P2jm6pv2gNAc55ZedjneB+EbmvJnpC2/AHJemK+Z
G9ychDCzRayQJTbEYLxwJ/0tqmarmvKzSKF7uETumGE90WkbyAQWGnTYLL+4mUTVyQ5CHkNOq0zu
La+ITuh/VGEJyyCwBWly54SPomsfnQraZTUAlhvoxEqUsI2tSK1HIfNDUWzRZTu5X65qsL0NBfPT
xDuL/KEUNKii7HeTOT+pTJbIIHMLPam8VomB1Fal+IK0eWmU+5jZaAk52npReeUrdF4JDdOekN0O
eNJTV16gSq/eYEcFjDEeUnzdeOgmS+K+h/BzDtxWh2S8BuqSLw2QYzPr3KKzBs81q92InDxllGZg
5YEOZnriiH5x4/MSSApH1E2Qx9RYY06hcYkkYZukXP0AI/auyb271kUNjMX00eQlbipYqwSV50HL
r0ZtMkly2CFWubuN85Jvy65zN5lr/LS7nO/QDn0mqidLp3gmSk5lYqBfO0C6PKkusCaUKMZWa0fj
cinqj3v72kSPo37LVJLekaFsvOKiVx0kv14MSTYRqU0fh7dZM71ApOjR9qgqa1WbMRhR1NektnDi
5gLjtD0jPIC8IVReXEjKTpao70B5fOEl/9Ozdmfr9Q83q9cy51Cl7H4i67sdR2YO+lQ0hkk0kitH
Ly5ef590p6iyfNeTmzAmgQnm4e1BZqrLdNoCSUsw8DtNYhSe+30ef7ghmFG2+JODI0+9/jc47ijF
Flu3bdCJuaTRElV/5oBOWyPOoMtMhkNxqeL47Govlp7viChfF4PYDGOITnsgRppaxBhIcYEuYfYz
EdXfOlNrZUC/jrcu6CVJnhxsS2PI+FDBiJj2qxCx2tSxCWFpI173PVE+shn4TXjQ5WfFsNZo+Ecl
Qj0I9IMB1IV8bOKwbU/xD3OoLqJPzJ2tHJApgTo2Y/ksOuEFXooqqq9QWtyEfaVDvVY+3V7Bmftz
2jnWlaZjo7D80kMeLIxfE2cVNtVzmsHhNtfV2kjyn+A23R5s7rEzFbaK7L4uNcbKC2kafQ/IUrpT
IfvRh4+ODKzCDINm+HAVKn0KXLsy3XFU5mstf4m5ItDHafp1AY05OPRJJ5Cy5QFeAY9FgsIXWbE2
PQszApuzSxfeOHNxadx83yKHabbZEMHT4mIhZ2uc5JhK8fv2XMycz2n7qwlr+CO3YXGhMD0J6jTN
A5nBDZ7CQ/3/ODuv5ch1bGk/ESNgCMNbsry8abW5YWi3AUEDEqDn0/+pfXWO/tZWxLmbiZieUrFA
YGGtzC+VVcWRN0u+++/P+uj+9H4INrcmX0ll/K1ZCpDD2dkN3xslbiqYTRqrwX82IBTUby2ZNJj7
Tl/GnxiO2LcgB3TWPyltPpjXqPczARWJPBc9dotQiWNlQHai4aScvN1Ak1ChGjHkl4e18YhXkEBB
53ddte1GcNZa+UroU0cGvFmbfakDg1AyRqK0q35Wn/59HxwU70cK6GZP9bKs3W1UV2flt11etV83
ifkIsqVZmE6EYpA1293M+l295Ic8yIyrcZcP27FLit+8oFnOxswsmArE/2gN13GKquT5v3/HD17W
f/ua/2M5NmiNlrMa/O3ko1O+gts95/uC7AqznqNa73iOBr395Orw0Ye9u3NvU7RubEBPGKfX6zj0
V0UT3YACAuNZzHC7JM8xvnm19p8RpT542d5PKokUY+Hd4m9lKXok3Iqzghvxv5/cB1X1+5nkrHVs
hxGnIYZmiHHNIdFMqtfPmeofdBnfTyJr78uq9qy8LYXPgExJybYvEnfHtuIlqf2SkgQYigBxE0rb
MyItP/le/zK0/1LbvB8ylptEcjaKJaQZvVIdAMgcMUjy8CVLedvZQR1E1CEily1XBv7kJo+RCETM
rS6KG8BR90z/Q/v8rG2zX+qR7urOLxkcH7te5RcGGCksQtiM8BnT7YxOU05ge3oAyCMT/kuyVFlD
K1ROFD0RSf6J0WBCiv25Qh8At30VTm0HsNS66D1Sqadsyh//+/f8qPB4PwBVaxLPJYYLt8ag69d9
XZm4U7O5HSNzi330uST9Q1jsS9jG39Pm7xxX/ye6tlLv52Uz61iIxrW8RQjLs1jttxLTIySy6OfF
0cdPEx//Vcj87ad9d/g4vupBSl7euuKR5RYpXfxqqszBIXV9FdEu1uKGmepAW/bscnKOqb6NuvDJ
/PYDKZ96PxsTo51cMmJJFw3G5bIeIIYovxjUcbMrLyZKDrEj2UpAOol8crdUp2XZF+JbZP/Q+QLH
3zkWMmPq53//4v+C6v/2ON62jf+x+Sm+bUkdfHVLE3fot2m8d7E+jVUD08tWwA2tsSQReJJ4QB/5
FnZGJGLn27n4uk7yws0L3fpzQfTjIIvncRjAyJImv8E3afednE9CqCHNpcAaquDbSd48ILjkV2gN
6flbwteT5fJObnN10hW/Bn3linRIoqr6Zh/n9Pj2OArJH3Qvr4pxlIciHn4A7PeZZu3DJ/BuRyZD
I3jnWHVbypmkpSEFMgSGA2NFCXZuUVyvMgy7xua7Je6WdFtz8tKOMK4jYAzV6nhb6+567Mx5ZH+4
EKDp5tKnSyUszqihADhHfDE4lp+KiMoTJ8XdEou7RgEZ4NujGYU7z6Ii57oumr1OZp/1qgaDvHmq
0I1efJxjYN5Wp2pwGDyU283g4tMwYduJxXIdh/yTOuLvm7l8T8ShrMZ0oGmr2wkhx7ycrjHgfC0B
/vjvlfbBhU2+x9+wgAdRBhgJ36KPKlBiVivPdIozqFl6iFRlwmAjGDLn5K7knxy3f/9SyfuznWsE
5+RFYtGDVLeSkEwO6tenFr6/n63Je2xaRCLmIqztSzzn33zUPlEI4//7cf39Ipa8R6atRvVUyVVf
5pze8WW6L2P1I+mrkPqKfjLh+ugz3gq2//Hub0On0crfoPZ2TQeKi6t2og3fV4FBdxNY+ckv/9HH
vGukO474wQhqiCuQ3uo0Qvg6Wi65Tqtxu58+i+3+6EPedZaaYo1RLMAkEuJlytpSQMdn5V25qS0L
9f8pVlHp91iyFVtWPRZUX4Yt9jcNjJUn0iSfgfr/3lbW7wlkfVgLhrRjfSE1wt/oFu7yiP9ArNCU
1dYdihm3NVqQ+/9eYX+vRPV70hYGY4tSyEe7VHw6dQi9xyoAv6HxSE4RDKlo5YpsOelPFEfWZ1qB
t031/z9uMNT730uOO6TkQIBD31ALSTelgJ1l4+z7LEazd4AkI3Rz+sY8rfIEsR5l9vafP6WrfvSA
33aJ/7Hg9UBrr8mqLiwO55HqY97yGf3sZtm1iLrwh/azU+Wjh/vuWPUdjaqlIPJSAkuDYdm67ahn
67Py5R9svdB4lyJDjAmC4Cr7ySDtA9KOfh+EjqPc43ip1aUVwoiXDaHch5gq9TTXCUlhb7tzEYJb
asxFs0KZM2J4z0i3BLyoaofjtM16F7sAoG1P1yddz/FtY+gplIGeMKKt0f9EiEDHqv5B+nLekS3E
KfJB8hUnERJv8rrmB4FEtEfFcgLOllYHQNzIF9ok1RGBPEk2Rq09JwVBI3Sx04tI+O6/F/Pf93n9
HghGI0w33zb7y0hdOGMh7zeNktvIT23lH33Cu11sYMIudhnFhW7zctA9bKzKqWiv6qL/ROTx0Ue8
28MAZabx5CtxERxNfsRt8puqe4svQjrqw38/p381BX95Ad8jswjdqqGcnbxspt3ogfuV0V0b6zJk
XXBQQNehQctk7tKVi/YJ8x6C9u0ikLFd03bcMtaHINOGKXRVQlw+QJI4PFuxmOeqAlurjVyPbNZE
DwjAwzCOjE+kdfK63grgUoGARRuGj4cw9mSHcHt2b0tVZjIU46kc0C8p635+rpHEckaOFSRxxDh5
pZbmy1bGZt8WbXVsJrOGOtV8okdEQa1HzyP3peZthMgaEZ1sYWSqlY9PQnGcNbXtvxpW0k+Os7+3
mPR77FdfIUKhBdn3MgNIthttwU8ToreyJW+Avxu6Hw4y/J///XN9IPvR73le47hSY0caX/Jtugq2
bF4UGRbEjk7yFsGKJmV2faBcPsYQ1O17ZDUf5g6tvr7gKo1Z/rgqn6fekc/OqA+Gvfo9orIloIs5
AL8vljfJY7eUL75AzYpM6asSZ6/JQtdO4DUuaIIRoFahxosxvv8/Po93OzgPU7C9rORFMqszNk7F
LkQTFhWrf7ANIE5senYvNuywRZtkwrH8VCd9OEEUlmBlJ/Bp3fR2LU+f/EF/b26h4fG/jxTZGz9v
laIX6LP2BL09G9flvkWCEy5Jdsvs3MNUDOwcnQ3GH0m0b3nwr7n95IX+gHah32PJirUvPYYhsK5G
yKY6G189Li2ASUVIpmzYZJy2Uf7kGvLV9kbeNJOdd7mb7gNhNzFz5Ak3tRQD3zPSJeRPLJuvZsQ/
qljxO4ZKB0mM042v9Qk+K5nlc7iEMb6aSQlhazF9dit+20T/tiu9q0QdIqBr6/PtIgHwZtEEoXkz
PvRzCyNz95K/EI54y65x4/EtiFiIz6RIH73L7zZ1Wvi12IYGutruxfjFZXOlESkGZGDaJGzcz1Nv
Dv+9Urj4l+zxt2/5bn/fgEOrLbOwqRMJlVFWwBxqQzZ3AxDhaVIiP/NxmyfZ/7IQoSOortzKBQNK
Vs4RaZDBzgTmu0ga0RgLASrsSnlvoAWY6iz0FO8CUqsl1J7phvVHqwzerjp+AV10bWJgBsGb+mNG
nxj0zXrYQ3DhrYT5CeQyhiU7jM08spC7rUGMHIPIbR/WhB3NGoto35OW3OIWMtpTM0ul9wVP6Lch
9+EIsw5c7CtYWcat0PZCzk3gPyrEDurM+gKjON7+ZGjm8uQjLa7rko8P1JIcfvHNwi415lVxsAn9
Y2y0/conAG3qcYB+kiTD11wt+W1ravm9SZbxziNZ9VAouR3mt0y6P2u/hjatF1nndyEJw7dGa+Tv
Fa2ogf4b+4D5eI8jtbmo2JZRWnHq7xJbhV3fQFfVbFGSmbWa9C6MotmrgftrC9HsL9v6DizC+gmt
8vg6wXdApQZIdFb3NN/JqCqRczU2Dwr8AGBEg1eHDj/nPbEELb2kzpcWNEon7mqE4d5FubKnemxo
lI6Wosm+1Xl/2qoFedcYiSKdvWiSb1EZ4JVURrIdb9gXxEmSn2gK/5Fr1V660gbUSxpKNuwwxGbR
BodBstRi13SokQPENgdEifXVXtsotyeFBnkapr576fqaYa+sCzSxQ4FlfYJwmJG7BGyi/FhMs59P
ZcgX/sW3nVf7qHX49+MqliUDcheC/UnJ5uStpGcT1Ru0VnTsubjqZqPBP56pioYUt/uofMmNntmV
6iuYz/cU8UvlkEUOQQbXVBcOgT+2nbItGHJvG0NgmJOOHXLTvoWSjXM8RjsM4VuUpmCHFXduGcPB
Yr1f12uYDyPveuDjVad2rrdQ8fdMuZ2rm9A9qErX5CB6r8jBwfMqD6VYkpDvumZ706vBV9B2dyjY
Rn0jfO6LF+e9JHetptsg0xxnF8lc4d60pNPo6+iIjgHbQOp0cxVfZOzG+sAgJwgHFoFo+ToNk93u
I6Sc2aOVTdR9Y9NazfSat2CXIyocLo0JXOZpcteMkZpfYwTS2Z92M9ReU4vs+OsGz0Q8ANgLjPSK
HwPiQyucRCA0EvpOs8uDzpD3BbxF2pG6FdnUr4m+yZ1KzHcVGx4O+Sa4u9Mt/sFua9rIAH+7xEP+
kE9S8QO4anI+FL6L7e8Kfk8QWot4msxdx7EQj3qc0MRrMSZHME/XWNiHOwM6282AqJLpvtKj2Zch
ymfUEMZPCrKfeZZfa845pNarqLoHDa+h3Vui8XpCed7x0+ZitfwpWRFND0CwW38N13FkzrzpsWRp
UZbFGc3CbvjNoffhN5qU1fC9CskC6zcXNvpioLsdZuR0KrS4l67koC+puctf8K/ceN95sRGFgOkI
0i+rCMQ25bDKcQ+JHODNtYqXERwQrOsrNTaR2nsm1+6rhCdB4B5SF/QMZjFJjl0F/cLNxs2AlIqy
bPw3smnW3Kxx1xuaTcGT0aReDlyeVTkM7lfIS8j1spbO7FjSWrSnegEu/KoD1YqeZJGguk69Xurt
vCTNBEsUmnit3Q1kid921xGRB18dFPPDAVCXjl8z7Ear2Le2zcsLiKx1/nWKpay+NNIBbZU6N+cx
yrx68/ltjb2iOS/4TuVDgHqp3edJ3oPn6XJRf3f52qtLgaCKgw0wBRzrGf/7ndu2Nt9LQIb8Q87a
nuAiRyuG6wud1hlAKzeR+kSS0i7usCW6d9drjR/mNpKY7gwI6oII6IiDCIg+mlgg0+Z2nN1vhZQt
eWJtx+B1mJrKpH2QIey6vqrpry1M0XhsaDJgaBeCmtZUFmivGyCVowbOn9aPry2DOfbe1a56S6+O
wV+PcMsg3lx6KtHv6mscilsKUQIOqESgB/uPkXaOHpWndLw4L4vlGAN+qq8pvEH6Z9kySr8MFYvc
oQT6P//GofpiN42K/YAaGYv0z4T6Qp0L2JM9gQKI0fgfKBKGcOIbNIVXvZsWlwp4eP1vNU0TIBp8
Yjx89YzP5DCF2dGbaiByuZ490uOLFL4lXWGWN+bJraZ1X3wH7I9OIMCpuc+/6NXm0aHMZzhMmFoX
c215C2Gx5ysVxa5hMb+qh2hGbGwYvbgyrGL8PqEQesmUzhMte0gIWDI7RHLBUPQT4HKU8/igpgJP
GC9Hv2Z5DCv8DGUyC0TtwcgU1bVlABQjitgYOf3aAHKoXksnyuF1QBKeSgVCKNcvuoU7/5m301z9
HmsLZAD4UJEcxUFajo4FnBMdRRRGgV32gZUR6YsT0i8KPWdAEgz+hOniws1paM1aI9cX2STymxU8
zvfr1iaNTXUtO7GkEJNbAd11YYlANcK6aLpm2sOg4ZI8Vjht87yHXw7N9iCA+ExWgP53BXeijZER
Pw3j996SeRHHefPWTukaw770oxwFdF6ZHCc/7hv05uMx1aszkwTDjUZAPg7ULkc4M6BEBQdaSgOh
h0x05C6QaIz8gU2NnOeML4n0ryVqzK5LeUULC+bFwJEyEltaN1taaxB3L2KZgPPYaVgBVJFBgOIA
H3YRRCtp1IDXdN50tFYnFTk6/REE07rjDFBUdyxwn0faHmwTYGKppkTBtFgkoFlMmlRuMM5rJun2
spy29VjLuWLfo7xw/X4ZdfwHfUxHf6tm4hUCbmmFBxizrB4AH2bRIghaOLSMjwhvMfoqMYwspz4S
elmRUU75RXeFA4dknpsK0/VoIl8cr8y2l0mUi/JoGHLPr9c+muhP3TByimMal0eNyU+5N872YsqS
aavMDdIlKbtpl3Xp6yzfegbvr5/ze9MYp59oM03+tV84Bucj4p7NPMqs7sY3UJs1w9FT7/FecOfi
AMWya3R8FGsc0LEtHOKp95rrMhlS+GcTTEVQWmLbsCWkd8kClpwWGFL5FGXVHLvjCuE9e6SbXEx0
4Ir45dLA8FM+RLQX9CoWjKFe08UaVW1mSTmWP0zEfThpqy5Ux+25YAOBI8gl7fe5S6IRuM6tsrtS
rUyfBe3RA3VJ70A0j9Basv9Uaw5k3jYVUXFBaS35tyHg6LrDdKaB+6TbSHWeBo0VKKEGQYcbTb6h
OSJoy7/9JRU8WSf8gEv1sEnRX+K+sb8WZ3EaltARm1bMf5Tqi7FP58lNHQxouRuvVVes5R0HbkDc
rcsSkqeVr9166salsWAoQvzFr1TN1/WAXIq+/Z1QhOgd4FyF1jEe4UB7EiP4aE+5aUL+s8TfioKn
UmorfuSDiiTJFuhx5B3kImWLsVZdDwTfjEgH/1BtryzvY8C0Zein5c3YTRBZ0BKQBM8a1KQD3Gwe
guB8ArGOVZPqsVksVXmXy9FEKCkRDOdl1GU2aeDb3k8aXs9nAQbLRAHPbkL0NMKr1c17aAdy0Z3q
ukRvWGmc1YPKdVJkAbJ3jupsE+pX7mbNfSYnmCQwKp6FPTOEXrcpm6fluDVx+aTKBnBXfEO3LYgU
b2OrEewwkuYm1sFBCI44mMbfsryqEQg7SiSl4ICOAi7AqYzeJmxNT4uxzcpuXeG9wHnBs1oUuJDi
hMD+Byd2Dj+z6a3b8RWZU79EvkYPcovzQ3gzFl451OnDhi2NhQ3tNKjZnrFqaZyqEjPRM9jebUB+
R7OSWzp4LVyaJyIx11JqMCfgcm/1uMf/cX1CrqxengEIqYp2r/pyHH3mUYSRm7nNV7WrAechDygY
LNlva7UCgBchzkA9jgmqloNRaHOjGK3mb7GG2qRJYB9D0QVFeRqTKkFWqEVhcrehEGz2HcPCaveB
iKr350m0ovOoqd8abQWdohs7ln4CBrUc1D8zLdnLLJn+jesptrNDsjatTCeWL+OuA//l1yrRgbBo
+B+GnjAI8wAeRDxDhu2HT+u+nMF89cd4RIfAnw0iZPw+WqKRjxiMhqm4LbrCzMPON3zwBsDiTUNF
Go+Bjfci6dE6RJhG9N36Wefo9OJuoDO+OlvpF9yN9XA1IhTFtRl4HStsymUUJJQWDRqgsdgVUIy6
dBmS4aZYOHntARsoumwpo5LlOzZ1yLVPmxI4w2+eIiZoBz28G6u02uYc/ZBlLpFaNOSoZSELjknN
9v0Cv8YPbTs9Q83cevGoeTMjAc2rWUAH3CGsqfTdOqZAu6MN2kRy2rIO0TaU4cLb1dNrywWlx1Wz
HOwjtUQhesE228iA22tUrfutoHD2pUlgmCCnYPKa8SirQhQ36xI4P81joqHL0M64An7XBu34fsN4
Ujz1oqzCdeNiZLKeGSr87/Dt8RTisBYHJLoEmMfUFTwmpKN7PY9iB/8GZ7tQkeU7oDTRUTEW37lx
jaJdtOC/ow/If/tGse4wlL68wVqRV7GuErqjwxplw9Txc8PX6bmEUPhpVCDeQXuIrsYOs/Z4SClG
DWtKOFVt8izjeLl4BBb95mXPIUWvIXD1AcGwsBXKBw1h6BFFCZL+KC6G0E5voEI0G9j4/Vzd9zys
LfqvG7/YtglXeL16miErCPN5n2znSpMGg99tQP09QxxMBo+gnIBYpFU3GdwA4Vh2E5IJxNafcLHN
j8rkSI632KE0ndqsa1pxQylaNrToSpRsgFXoOA9XiIAgeCtBA/B1WWUaJSIAwX17nKa4+95PPXat
tma7Mse4X+bYd6PGqZTr+WsYkgoXs9icugGX7q3uyb4osWmMDCPLakACm27jBG14tDwQ3fTCi2nA
kgMOHDtFvsccNWZ4BlF+GCoScGdqhzNCf38OAMCgboQDGj8P/h775hqjS5/j+RtG+wxeXQ8hhmG4
ByCvDNdg+qWrsXHENpq+1y2gnT4O8l6GrvxS8jI/Nybkl1J79xASj3D2yMusQS7tHu6iDaWoBGEO
YAYUTkUCDd0MUdhu9SWKOgm5/A+oenTa5UkJsCVVz2VvMUCQ3Bx0zppT1aEMTMtmAT9HRE1+hXs1
qju4TI4eDrUrppK2SwV6dUeDtjeyjzgfiv0CzVVz5Uax/BP7gBIY19v43letRQNALd3vSnhy6uNo
fYyBsj7Cc48kDOk2PDRjxc4gJ2Vfc9/9dNOsr0Yp+yezdAwrn1kMO+Qs0gKL4eCFWa5wQcY4oTTN
fks4FnoAaqi2Yd1gLxrmQxP5ChAX0C9+m7qxd2XCzbd2rmQKsVfT7KFgbF9ql4MsUwGlIC+WtNXB
NoMcdzSu3ZMwpnvo4lq85rSzfyazRPdhlijNgKr+srVRxG+41MXdFFx+nlmRROkCRP+ujgsUAWs1
tkeLIc3rgH3Qn+SGRtcOLOH8WIp8mbO4qwm8dTZfT3lCTbFHvj2CCBSpSrrr2hYIXd1Pa0DzqBwd
DL0Gd8stX+n3vllwMKe2XskVjdU2vDAxzOoqEVNkEebSRP0e93Vk+vVbUtzyTZkbTqHvQfNU1Wgj
NetPQtbmu1x8cSMjVW/47XBJxMVyQkcBB2W0H5QOTwjHbnkaRt7Xf3JbVvD8oYi6NSVb5M5gWPoW
DLz194aiyBy2crysI6vfsmG1N7eYVnXV7YYC2OyrITZ3MUtcstsMAorw16PAyDTO+lcpF9DmRNEe
mIzCn3wgYUPXc0Zoo+aFSpFJl4gMqwPE0hod2TJjzMZ3HHzwJUMEIOl2iorapTV0h+LAFgH+RkDg
j87GXnXNzvOS+3OtcPrtm4Z75P8yBPVEuhEPBfO9vInCoH8RZV2RySqgooXHr/lOulhhFYM9TvZs
q1GnKPyq7b7W6/ADRV7/Nd+S/HfrA0cDTkeGZXKOURsXo5vYZVxwz8zWKYGUDLUr+WbbebzFpkBf
AyY0vwPmY/ezHtcEBIAKazKat+FmxnXtMhem+AkpmvgHNZv66kiDBCQcIlN0tc5F+6fIUcClrIvX
cmdQKN1OW18gBmzhyRU1PcNmPvTssRpQvqUE679IEUxirpgcdZH50rH+TWC/uQNiZ6b2LGEyANHi
rQmi8GEYP7DBDSg8G7Q1al/UGYcYSX212sQwKosRuB8GMO6/UgFkhQwCqusmRRhLtd33UPkvqY6x
/91v25hH3xaUdRcREBJZjVA87zayoOcKiF6VYPgyD0+sKxeRkXjRAnDY3CQPGyaiJ/Q8cDvDpkhy
tIZ03V77gRCfKbdGJ5V77BdF6yX7WhjYfDa2tM8ttbiDb2rIQxarAt2Pwef9hqyBeun9Uy3j7ecw
lONpIbqP99HauEeODOofUduoYxv0YK9Gz1H/CR9X/WmdrX2Rm0VeLsGN9gFxouZ3uVV1dYpLuo1Z
WNDcO8gGuON0ZXXzvQYE5i7pJ3fbKYBx9rloi7BH10JOmcMlxFwM+vLw4jcwQjOoZNyRQ0Je7mIZ
AKnfiPUg2mkSur2UAK9k8AIXuHRARjDshhDzh2Re8YPi/7vwiJ1z2x1pgIBBxG805YeFLziy2rjV
7mo25fxqRd9Do7TWUDNLH+sjiQNwOLidoAqP+xkYlskiWBPtWVPsCrZG297yxbQXu0GHiCTIybMz
npuRe4HIwrNFxudldgMlZ4ZH9xqNM5rvNQqTm4QjceqQk65fz6qq2vjskhjQmbGdqnslLXPpWG0O
LwRONunPaB8U1T4otMhOAPNP4KSNjb7KiwXCGuYVjiEnp4neofZa4aYtp6GAUWwhFne4csLcDF4K
nL8sb5PkZAZTfY0tKTrwQWgRPaiVMpiDO98ux6jvzHCoVkXvx8mVr9Ww4Sot7JtmFwLLCtMVGtOf
gI+hAuFa9Abg7w7wChICH29iEosBl9qJLDvrrbrrymj6JwyjhY+laiFRpxFaK2SeYKvFD1a/iqnk
O7WNJaAkesVY1ElUBgE3s/YAUWFxDLDdK5i4EdOyAdtzg56ElscVAoAzpiBN+ZN3gTxOwTS4DIW8
ue7I2Ph7VXByRhPyvqhnfkcN2S4U924HylOLMV1guUK70TUFP7p+AUvV2dF875J6LVMkaE7nRg5l
nDG7AFvB5gJ35g0eUuL78Fx07XzdxWUMDsoMq9hOLMKQY6Ro99V3PUt2qHpDC3hPO3ZHRPBWOJJH
3MzSrmJ636JVmaRNS0v1OMVFd4MM6nKAajoGvD/mzfBYwNGCtiSbAdmh9far4GOCgKgigbSlY1MY
9kkCZvlFeGz96PNqVBfCut6gfopQrBHmwRdMB4TSFrtFbu20Z3GSlKdKEi0z9Ec5Mkvjopl3jkib
ZLMhYif7WWLqscq1BYkGPRskurxlysEgltwKHUEJHmv7c+FVNeGOYcl0KElokaATFtQ8ZDUHyVwC
23/COXrNXWcIuEptM5w3161+59q10GldT0g5bjxUTfsa/aezGiGkReda7MqaQ4uex1gnzKoXOTB0
rJClIVOEeeTNi4mGXkCCk9Qo9cqEhgxEmhLqPwwc374KqYt0TkYDxAxFojf6NRtJm54jbEoIEH8R
lwoy24hbf9E3mLRMSXhEeO/6Q5BRiJ1qMELI5oCSez9ai52AaaHfTPSLfK63rUJaUd5VjxAEr/Gt
1/Wy4rY+G0hnMZxY9yLHPTDzjXAd4Ejo42Z48WCe7LvcRimGaetja/w67tDVxznARnQA06EjHWCT
plavJikq92fjHRLGcL1Eu4B0LR4SVBPmKg8cocHoQLkpLfMi2u499MrVMbTR5FEhD4i7xAX3Ph9N
XuylA1YUzB3YSHeLSiqICXNvHhdwsqZsRZDFM2Zr4XdH1ar3qKXKk0DK9RHnPE4m45tLg87YcuC4
Nb7NFqbizs5YU7ADrbW4Kvxc9Jf1X3eSK9FoOI0maZY97KT1q0e7e2/a3H6bYzl95w1df6242FzQ
gseqQ77Z81JTxlGqaggfqtzHdyOuNme8Wpjxrzz2SBUIQHLidlMrfqkLHvXPtI0HeZRNW3dA1SV2
zTAemG9BrJHNFUZYLvmxLhvFPC6g+saGEZrfIMCtP8NWMHOYyUSfS4P5mLEega84S65GZMr9woVH
9MdlgxXy/3F0Hstx41oYfiJWMYEgt51bUkuysr1haRSYA8AAgk9/v747l8djSy0SOOePoByj/Rkj
zVOQxYvX7RsKoqCGI8Xem3b2TkRDfJ5Jq36J6QbzUxHuGvqUaeUZQjKTfZszU6jxO+mWYb5kKSzh
vo1oM6vCyD/HKtB3o6HWJ3fjtd+Cy+UC1FeyECnEfGc8bBkQaeexgsqBC45priDLeAk1sAOAKXpK
YmKPsln875zGTGczk6SzGQlX+p0rEGOOeqqpu6xI3yxGE8njNchulzl65uAxarwIZyl+mzBhCKbx
TIoNdCY8i8wKc+nHVtFyMMbV8+Lk0JzEor4uXG1cxgMNZqJdQqhgFbc3aZN4T9YJum8CS9z93Pvd
3nNhy0rOGA66gMkwoJ90H/hudrP2U3swAf+85475YSg6QL+k4pJpoHmoj4zzA8BwT8iJnAv6aYHW
nqoqYRPL1gLyXbvppS86Rt65WsbPuazULtVCcKs45E4Q9LJiZqUODdYqS7fdnNAPItv5TS7TVG9H
zRmCx1JeTCP7E77iliZKshAe2MBgvKHNcBEKDQiQZsHfoSYKeGwwk6AdiHcjjuTd0gvzPjmD3fmQ
zk9KOvVDI6piC87ZnXKZOm+87cgJ3ZgQZeAw7zil2t2bAQCBuzA71gH5TRtdpKwlcSb9bdMgtNHN
2jLCWWTekck/PU/h2hZxx+pWTPe6wVoap8y9Ww9y6+QPYACuzorLFLT+Bkz02hY4DhexEMVDn95S
7MIkpLi9odfdtWJHHsu4FYsUJwyyyyn0oGPb1to7lg1LdFjtPM7CKU7Y/wVa/i4+kOGFrStr67ux
xuhIV+QXRsppy/+KmajXabGZusozG9sVdtclS/JYlcJ9M0XHFkrFz0MCNobdqPG+eNiD3Rrm3TYI
5hQrQufCc2T013RBjrazXdN9Ws3lZ5ABGgaNm52Gwst3MlsHTnHH+UQllIJoFp+ejZpjRGDWYY6X
5vpchN+SwLYp368B8OCujGT9J5fFeACShhhNl2UXaDkd5WilQ739/N80O0Az5bSeVRd+M3D/0K4d
PZEsbHf0Trv3SwlrZQDqX9zMlUeIX39XOEtyjhPt3A9GfUZ91+8rlcOvZIRE2rpxPlYdcNFwn4cv
IAvUBFa6orYkzQ+o//BD+bb88cOxO4FDRn9qPb5glcC36EZhvZ2YAY4qH1KifqqKqOwxfvJoINut
Gjzi4ERJs6lQRfk0kNhmYxHdIITyviS6HD7PWexWFGIoWHJLsx11LJXeomWhdtCI2Wxz9BM5lz1K
9p2qdLFTC00ti1P89UviID9z0wZLdeNJt43CfSY7Zzvla94ERzNOXIRV5MDIPCpbutldM+F4cA42
Kk0FKjWO2Sp4ARoxv89rsrQnxja7PAOllh10ldVh8poPc/glKtvlD26+SLXvvNjq38IGKxEHi6mI
/M6HXPmXNVnj8TMulNvd8HGX9Zfw0RJAdOs+f/BVFQV3q26qXZjNjf9uA29VN37lNYSVBqPJ1VNC
qLbm2ps9bkm3Vp55TSadq5/YMZGym7YvPP03nvgPTBu0AprNiD4n304h2Y7H0HrJP/LnmKFDGWf3
EKCVt9dzm/4/jrHc+3IcX3IzkSlvhlg7+3RWBOsA6kpGy3AcDZtkO5KHvRF95+efVlUhrFdKgXJ9
T7qfemOh7JmRao6bZlvUq31zF4JL/yRFbPID/Viei8Fb9RdAFR9BQ5VW/e/spGP70pfCtk8e0cV6
mxRc/MtOS0PDbsHLWt51Q69QCnp0TbJ3QmSFG67ltn1ox5GEyyVbQWs3lQWw3tbG03ANlPh17U2S
BKG9Q/aaZh+j09n4gWnLLd6sEWu/WaewN29Fq3iYMBf5jG2BNf5fqNfYe6wAWbLfPB7b30kiwd8H
HfrfYjcLN2ab7UAYzp2evGAL0rQ6j4w+Y7Yf4tx5SQxPCbGXYZVT/ctKKqsUW7wgdjVzJowD8TgW
4MajmJewgRGLp+V5zGFndsWA7snBp4Ti1tuLbqQr7xC5qTvhNuur0N3D6HWhuFvqPJs2Q0Qu8pZ7
f9T7JPWc6aMSTmt+aDvOYn9jyanSLfMYxZfLVnGtgylzPRXQf8PSZ+9B6cCJk40dxM656fMhbnYl
LWvtTe0jOrqGmSZjSkuwaLwTih9tz4N2hqbbyYHMsvth0UtylHkZ9+pspJcxFmVxtP4L5wk7nXGD
pkOGNkE17ZomkeY1B9oK/iyTa3u1WwY5RelmJEeP8TfyVnHvFMy5Pw3/fLFzQz6heYP7haCYjeNk
y93gBTJobtlJ2XY3rU/n2rewQggcUnNUrAiA8g7Igr4ZmXUam/AMBja5WVRfFIRY/QWD1a7vAweW
+C290YWZjIraFBQpxI4IG2YFiVoOcqvie6dUD+O4t1+9qG3ZnfLRGdGNrp4D2nBs+GFm9ZnzhAXu
1Ladv3642UwxezCMcUH2UN1Y093Hri8bdxevhVr/i7wsWj5riuWpGllwHP63gAhM6lAEQZYf+rhY
VL8dfLGqS7ZCYRMUHRGxugAPNMc1m5PgqV8DRlMUT6PaQogir3ZXvoXNGJeo7jcGUdkveH8l97x9
dTzv4tHqC6rxur14gtWsO3CXShLU00mwn9iAc4JPuqn7/3iZy/Dijn5Bk5cJDMmY5Ofy9lcqyLez
N8QE/I7Jb5a7xefM/LOMMFy5IJy3ChAYZMc+zNb6KSXohivSbfQjh0lUniG3GvFcxcWUPhi3nseL
07uzvaFcaTx4NAM1O8TjYl/yuDGbzCr+zpOyIjI9IB9h62eMFYyManTeGs7sbs/3X0/7omm9eocw
Kdh7kbtO92kIoPMpsjXq/6H58r9VsKwx0AIMKrC2icM7AUvNzgG1ERzTSCO58rqkfor7InGazRK5
UUSgvevrC1Bj/ZEjs5keEtYLu4UZleqSd0VcHGzA+7vvE1jgTTAta+9vVe5L8Wa60QT7xHOXAeHs
sj7YrjNrt5lx+KzbsgR/fSQgEVYYjple3jKwwjKQLOpW+Wpatmlap/mJYj6sNu6VMadsnBaQsPOX
J0V5RPjumshdPt02xi5gJxZywNHZvi2+N2uGY6Hbv7OXdMfRoFkLskieEyoPDyCCK1kHVS3GTey7
vEoAGVQeEaADgp34kdgm3GPrrutwPm7Emsvx1PIA+C9pJUCJ+tqptyot68chjFX0MDDtMrTkI6EV
SMmam6oq5HqOCPk9D90afeFEx8GJZMP98CM5P2f8ZAfiBZS9A+WO0INKVz9pRALyOwKb/y9NeVtO
tK+bdueLEGRQuoyCZ7K40vAGVcL8JyxCGnqapo3TzSRcPNuVU1a3JZws00bQTJ9hnwTLvbsk/T+4
vOW7SSXVPkmf5uivpzCE1cuqHcsAblaTpHO8xd2cE2oeCnkCZuSXE5MwVBM/rGxD/lZ96euYxqys
mY8ilku5U4UBhnCvL3LnJ7Ahttf/cjOuGHbg07kr5p5g4Tj0q2tucPdDnsPy3RmMHs9rKNQ/66AW
/1PWlUpvta4cfetaZ04OKRS53iOdXPtd0g4Ng4kJ8vYeF7bhsS0AUQ44iErnKULh0dLRUun/oOSu
SuMrXE8E99JNIPpL3kPZVZmrU5iYjCRUU1xjwYUNcK7HXoxjlqeQBAoAXLxAOIpUNfx6Y555+xwx
C8OWm0xkprTCNt7R6TUZdi45Q+qNt0qajddYAC6j3Kp+SICxNUbbtpE/Q9JX/xVepzyeoXXKD3I1
fXSLioyruhiw00RJpeR2dTz/1GpVEv6Lq3g7Dl3/Z458Bbip0SoUj5nfhdkTQFX0BARbZd/RwE7h
TuX80dEd+gfXJDpxL+J8wCs3DZz9zlQ7Txln158wXTK5lXIW8T5a8grhqVROWNwaEtLr9yrsW47L
LHfEybCAyROdk5l7kBHwyAGNVzHtMtegUWlsLMKzyBQqH1mXrn1W/NdFUy7RhZxLMmxjO+yLWZNw
H2SZ8l9I3Q7b5Vj7zRrsKrxgj9nYuck+RJfEc7U2BteXTSzwrPETlCsbMXeye8htlaf/alGX4g5A
aE7jbdSncbgBRFrVPlCRFJc4YzR+aCqjz01XBCEktFacS1OZDDdjbM0LcegKz7rwh5xoogbWoYPi
PDZ2ys6y4aQ/zXYiYAvYNCogODiHbns7rP4tAlK3eu64lZC1t5gOkJL3AJUfYp26cE+kcsiXMZtZ
08dV8F1ERZOcoyltn5PFyBc3iZJ3X/Ekb0fPuM6vJe2PX4s2/fHHQP+L3Vl2hwUGiwretCfxtF6B
jrcOY1n05XP20cAwJWSrP8UmEut+bvJBvYUrzP+BDKsx/W4ZM+T72ov5j878+tZh1HkixkshQqk0
P686FRaOYZrkxnXCkrzoWNqBp36qW5U/hqqt3YfZQ4l6V6ejc9c3SFq4OVt73zuMVeizy6q6V2MO
p4L2E+dTk9f1XkiHRndZj6uALfey4KVFOXfuvDHKHttG51vDlrDpWaZxU4ooOekWhefcOuojILQ+
2dRULjz0Hqn+j4JTMd+t5dj9ZTPJEADgLgfmAMRpL1VTa7KrO2NrhEsVUZwuWTAcYq2fpBvWUZ8z
Ks7XvwTjdui1xDBdBfP+Yz0MbvanmUtNFLvs8vKsc8LXmP15VfDLB8BLdg7E0xKNBeprH4nfMWf6
x3koU7sifgGrfGYjITJAaX++x5ciLlmfqnPCvIDQgvDq4KnV0RLuWLaG4W2tfYRk0hB9+VL0qdvu
i2xBsoN+dinfoza3I+KtfhbFHYK9Eih4VmP6C3lQjn9ZeyKf4Dyg1vDAtL86W86Z5oNw7nhoNkk3
zoZWx7jkRqq5lzmc/SCJED7CZfXHGfHT3IEzX83yqzPx1PZVNo79diocz5wSFo7Pti0TvoLCR26o
4x5BESUwIvH3luOtvhi2x+DBUC/kUtFh5uhxaaKqPimdBsHHUhWZeYOkGhXYJ58gKc65kMlKejcw
LqRuKMBl7dx66alL1hU6PK7G4p0bhB7HwqBhPbZXHIR+ijKLgVczmvtu2QMiqvPQAntfBP3W4iTD
sv01qK25SbzFW85em+cgC0In/V0+qSi4DSIzMA+nFVvnFy9/aMkRQlm5p9WbHTasG38+ELDXRm9h
0moStRgECF9qI5xxvE0GxKhM++YYxBGbXmJAo+4TpKQJn71frLzUmQ7+k0EHRhD7JBuQXZ0nlEwP
WQ7G4lVuuBd9uPivOFFHLzwaTCn+h9ZlYYiYR2x7myq/aV5WcnyWi5E2MrcQbCjIK1fo6rsepxgD
6sCV++EPPSA/lVUqfI9q9AhApEE4721VMwZskL4ypRLwItYDSHk63qhqtN9D0dBGs+EM4P2W6IsR
CJRplp8RpdTOC+w+ckgL0Gb+yLh3OqL8RBkc/EzyFXqhAeJCjGbKrUWudeYDG8x/+J14x1rAV6jo
nqv9FY2XDLc8lUPwQKOV5Rvw0aD0JB/VUfXpxXxP26yb3OWNBd3sh7F1TQaHIVdyS0zRq2WXT5qx
2ZnS7LWhRQXDvadlkO3AsZNiG9RdTzhfSGfF+AyIMzVgnF1f47/JhH2oPN28k11WP7noBc7Uholj
YLrmVs/YGDYdtQu3rXb9Q1GsSbSl32B+4ilbLq10nccUHHY+p2ValsyctKNs2jxJ1NZDGrovESIx
zncyW3b8mqD+cu7fByxr+C0qr5XoLFyybNMqsidOn3k9JohmXgtSz++qQgVfLHFB8WflZaYSoZ6t
O+70xCZz4VzAJcJsdreQal/8slCGJTegymmuUxVh/zIcE/HTNGGkXqVvZ/+uzq8+lq2q/fQHZyrI
8iza9RtcYglOOorJIC4HwTazC6Ou++IMcN2HFJoMoWHrS5QuSThhvxRRYOqvduxkeIUqAh3todli
G2152Jsf3zWY65lcGy+jL7Mew3PJR6fehmVOKoSErdcidAKbqPx96Du4sQJC4vTGd+NUrBvtJqn7
NwjgoTImnSkmZmjktMvIKamRvWyp9HLb7ZC5KfAvP9RcJVsboG+8SyalBbpF4EPnlT87h+clZDzi
U4zvGt116cXTQZ3uTbtkb8HU5p9YcgAYw1wYudPaCgCzJAzj6Q3+K2xvVeLk31mVR68rSx0PlpeJ
kvvRRRzcruBsU89EWK/zKpEjx8kpNoX4qZAns6sPw6uPa6I/NIOkVwa76PyT5X1yyKN16E+2SEIU
Um1eXSY1TfeqG6fmsM421k/tOlUOaoMiyxPyqHud7+eEhDIH9pRsvzyLh30YJvYYSYf0Z9PVubMp
rwJvBpUmO9i0KA7Igpx2Gy1R/I3AJ3xSaV/c5Z2Eeopzn5WCLxaWf11He9CTj9YDg4Lbv0CYMe45
mXSBP2nPLTdZPQfpaer6Jr0PnNW9Gu3GNkDK63aOcwnpPmv/dmYoHtq2lXYz2Ui8iN44AcuRG5d3
dKos0cUMoMI/WSWx2KwtJVSkXSc5zAjk3U0IlNgc/FKs8ADOsl4cNAyMMJVZT8Mg0sd6RdP23LAp
PYbhbCBvsTTtiIFb1ju/LCp5iOEX/3H3jd7Wb5fcFhsUpuu7Sx7puUtx4n35TjROT2JCM3xwIdGz
h7iKm/p+vZ4bZ4m56tVUiXh2B3rM2PtZXo5zU5SPfpZI6JyymgvcREmRUq1QZdI+OE7fYrWSqFC3
Zhka7z1UYU86emLG+ifhhCr/wxAl45OI0HNGIH0Ff7RtTPUMsyWWj6xcuC9cAIJhh9ZxCL59vrFH
vyE0CPYFROOwIsHDJhJMvfeCJXJtHxmMzfIEFUHZaUnF1m8McAKIr/AnndUa96Kipcb/NyMt3smc
W/e+RXr1gkCYh2zwKzLpwK7q/nmYurF7WWKuijumH44zNEKlIcZA6H9UhnFxBa0M9nXSwpnooqcT
ME5jx9mvaYJBzHqxe4n70f9Kx7JTN5LlEMl03+Y/NkezWyD2HY6hcDP16KBDVRuHGHm1G5thYZIz
2XAu13X4MM3MzDUjg03/QJoNHUoJp7jHKJb9LoHPJdSMnrhhZIUFxZu4Rme0zXP6wRWIx4q6yBmu
oYsXXKUCb0GSlWl1QR5P/wf0+5Lcz4Ganf0yoAHe9RVV4LvK2Kp8ciavxK8ZKnvpxpYQDl/X8loa
IgbvIGal6sfSN4N+zXB/hpsS21C57eIUn1+diIiN3Z1Wf6PHlIbKyeRw++Sy8I3OkRgv1YTWYe83
ed/TEIG3gzQApz9P6TVSWhlBwpF0vR4lpTM3D4aPa96GIRH129Gx9qV1FysOsUIgPkIocQn/n6ZL
e1+jarGT95WRcvfDEAVVbudmOJQKVdwBAZFjbxIcS7u0D4LvVsq2PHhguzwYLJz7fKl9rCfT1L87
uPvsLqZJs0fDKDk3ICg6NlNiB/qU35rFBhSFsNcRZyC+PZ8NKDBtxYI+CztsyG3OMrw/U3oIl3Qm
ArQmSodIjLbchkPJoglxEcFaZnH3Gs84Wvb+ZOxDNk5lux/61nuO3Dz4rHCf/LdMIbTfkgAS37vo
pMvPIvXAgDyLgitRnfProgLYh3qq1x+Sn73DMIZT/BDPHpzf6NTTnc7QRN5MruO+DQNlMqSJuQp6
fuxlec4z+J+OhS0bCSodSvixosxrfcQXFTfPS9sm3n6weXdBxeO8+j0L4iFpQ0XBigRd3lZoEbID
Ql/x3edp1B2tQsW6yeOFw7rQfuO+VV4UeUc9N2w5tnZWbKAocFauyrrlCbtfJipjBjsvzAo9vQtE
FFvhpZYoUqJh7mDALR92opE6bwgPmgV6XB58EEosTAc8o0G5brBKoPbX4yjOjrTK/9cAlhMAmnrz
E74qOb4QtczAtna+Cf9ItazLpiKc0923bhzcSvt/6RdZJg/QsnF9R/UOLznASloO92JQ5TJuNETJ
AR8tcq0F2Xy8c3peou6ABVztEIj5JSCCdPueP5p1NAftbC5d8xfh3BXKK7LSYd7ruxjTMRbuu3pQ
c/DWgvUknGR0UKHJqCv73udsR8Wlj4YAvqFVxtu7DXky9jislpcOyLQiZTTwfLPVq1HoFpJretfT
MlbclFUEMdWkbki/UCnCQV+AuOIYJWgjdAbHK2HGNyJr9XrbTxxoTytnnP/gRi7CrC1WgFU/BjFt
ZyiQhEhe3NbV42aZw2m5U05vPwXNTdd20q6aDl0OBplsNH1IREHXUkTzhjNEMgNHntn5g8Py0KyD
90zOnL5ES4x28jo0kviFl/d1TKL43XKCHQHyaK6tO0vEYIBUcilJWLHVw6SvUzHlP/8pgOl/GerS
m0mF4d6Gkqm0h/EEBkeqGunU2ePIM9jQourRa1i6OoESQMQaqsiMUbMXDS0nOOrTCYovqS827+OX
OQuTI0uQQBdQ+VvP55AukPF9ZByJ2VYJhwOMHFNvK7HK3oT+svxCO3jbUl8prCFtfaDpqH5s5zh/
XKlkI1Kwo3+9Rns2DGUtNiX1u+EOytB/tKtjL2xbFfKZqxdgU5hy+KtT9gpKSET+GQz0CfRtsRzW
ZbS7rIn6t0W5aPPCeXmHvdKvkY8RZVOL1vuXqICdMzBwZW1UTC9EktFREhRUAgN1LDwbnTH3fmy7
jy5A9c9dLSnlq2J7W6ipfgvr3vyrCBPQ25y3IgD/5p9acRrerVIjD/Ca5m3kjduJPKp7yM9J/sFB
4n05xcL2Vi7hy+oXzaVyZZltmn6Z3huLJgshbXcUDGJ3MaPNaVAImTYW/e1HH/jlkzJWo8xjtDqE
HAeAgbi3SLnO8xfX6bJ/bW68eou5N6T3bcl3Nb3IZNUO12srnuuDzhzEsW2gHqqi4rCxtWn/hkuJ
LpYtN3vmplU3S7Suu7ldom/fcZmh0azFW6JiuB/UENwYQK/L4Pn+RxDWy2MrUQ+5SHrvtC9ACFDP
EpwOERD/yQin3OBVIEc+oqQAsU72mPAl3g9yHX7xReCGCHCpamuZjUrMNgdvzLLbqI8BMILcWT6Y
RvX9SNbxKffaaYcbtXwbETOS/uhFO0Jl7IGShwb3FyoY+jpZwvW+dvxr8V03D/cF7vSI9LyhLGij
8Vanf/LN6P8rjSs6mAAovR2+Nu0erNOtW69avJemAqszPCfLwZVBP/8F3Yy8kw9Z2B+wfo4fXWw/
EMWjxwiwBKhNxFVGj7Kk9LRqu2jeu+TYl/cuGH92yZ1eztQOKLUbbNmuRI/2LAtt3vSHNkD9dZxW
bY6Uk0/0P5J8eiUwkuRfRFFOfnAYA3kjWcCumGzYrSfPnQFcLN5kKjQIpg7bPD50LjKCm9QZsSVB
gT5hkkdea4Pe5VmWxbxSgdkGh2SYgKILRwNdsQ1tKzVSmBNM495jT3KYkJrqpM1V43A1xx50U0fs
SAmRjaQLi2k3Y1E49YOZ/yssWlDQFjhM0DIqtUyZhMhXMb5ScgrWowhjRwsSlOY/2CZCJXxWBjTd
MIHkpIUlS64izLiiGddiMklzjSFZl94GdAtlQpOajTPrtHrExr+eVD+j9CkX54avC43GbK8CSBd7
Ubt4/T6VaX2OkPrcEGxgboMcz8qSo4QY6MABQLcalL/su9zdw9GhP0pJtfmCrDcD/pBRvc5EdH1f
c3P/y4Mi2Td+0Dxots53XRFYtVhjt5On22PrymtEQdk77c7WmfNciqT/sY3f7LMxAR2cHd2RNaqD
rVxj5C/IWHSISyVVQIFO+93gWn5dUwlSLcZIMZasiJJSgcyryj29z+MZIjb1HbjI6GOY0w6gNPbu
lVdVSMVKcRxAhg7cR+njIK19Tbqw3ac+iahg+/HL1KD6htYpmuYwD3x+kDc5JmNQ+6ee5BPedBTV
PybgDHGGEHYdF83XKqoV9jju+q1EzLAhxGzZoXKZGwQ7Oiu3czk7Ny6g8E4b14CQat+7zfDGE16U
oeGOffQwRzJnOv9s0gZhqr8ETrEd+Y0rho43cjdLaOYzJRLNieyx+k9QhHJL8ka5xeSGZjTpkQUs
TtaXgKbe+slQDLOZQOsULBBkXfk4x1dQqgcuZ/teWKGfHIW/Ei9AV4F69Ui+k6BcjoRbJd7BKJr0
zhUG7pwnW3sXdvcrcwMIdie4994wlo760E9DPp6SLmo+XBOv11lzDa+nufa7P5BR8R2gxli+Zf0Y
4GInUl/XtPICgfXyL4P22nDuIHLfFkXXn9YIRxmRJfgMjQg4nNduWp5YJfjo8oYY/x16HT2cRItk
AcbciyOoOXcMd0xWw0ttp7JBBuWD2Y1qJcmGjBmZHSO3ndcNBtq6eXVUQN78QKHOlYSmGfSrNimh
SYw9GpmUJKcifZ4tWCWpuLYvgoMXtI3CIJQsTUhuAlv511yUqvkdGwmNlUVkh5zt9W+/UbF1nZNF
pNDskDAuLM8xa9I1DYSeuDuC+Dz/H/Y8KXn1ZCt6CpbcPMzZOSo739ShMfJIuXdCaSTKfFBvrtlo
m4+eRNNZGJKYMdi2T2RQJE+69+aX0fSLv9fSwi4z5C7NxRmbydzidCr/tInR7+sc2XoLymiKQxA1
Jj3U4LGnrg/726Kt0CF7LY59aDeknguv5javVPxWjBqJdYi246vwU5veBB0j+9+SDIwIKTDpdAhT
rP20bNRqK7QZPlE3kho0T37o34LnpvLoFpVI9wpt1iWrvOJzQX3/HDg2fB9ZKGCE4HfZRkVehDcT
NmJLHONE0gZpQjp+rt3MqOcy7bawn/VhajiM+ji5ZXdT+7hkdT7E6JAXwn0F8lX41PGpW1zv4I+r
e2+x4V6GsRNQn9B64xG3AABanabjK4xdyTVQZSlzSW5+e0HdcESJVbFtJjGdad4UBCQbYmxwUxbf
U5QJd7POsfmcQlE+Y6E0DwnIULVTwrBrkCjA9uZ34pR6QdVu2Aj7t4nsneMs8+i2STFL13Egfqce
nwhNssZwTDtud2j4++6TMZb+sV7H4d5DybbslwhauEyuycV5yoq2Df0S01aCxrFNmuAQo/MSN9Cv
/FlOo87d9TKWPRwQxMwmZiuHkQb/OwZjK3aTQrRIBAPDK692gN+9bziiErUgRB29Lv4vXxGHb7AO
LketpHsnKA89LxV8GHBSlt6kGiaNzMX5U8neYCOtxsScp8RK2kXz+iB02T6wpRIzAYVb33Tl0t4p
XZv7uqnUTZSm+X1LTSNk8Ri8ysbxqpsS4PE4T73r3MejSo5BmRDX4YgXz+3sOUxDcUlVWiU3FZMJ
QQnWnGS5DNFjq9JkuAAHMMjg4S2l3+2UXUhOATCUFB1AW8yqTx9Rwa8XO/BiAsh3hwEGhSAcSDmC
BpobPFkh+12LejInQ+FSwMD0W+4V7x+5rszGaZE3Pyk6PGizRf/LQupBkmtew7ZVtfzLHkCkcuWQ
tAkp+aBybWGHvdTNtp5DSv0+C0qXuO0gr+4MMplj5xOW5CoxfCy4N91zyWXKLElK+9R74hSaSfdI
J+sx3nWycogaqKM90uT3WuC0ogTmvfF7794j1wRj/mqObbKKl6lwh69mifWjjggx4N3oKGO9ttjl
BN9wbbqR3dCQLouNWmhzk35V8nXWaHf2+RRrgTis+cKva2+DYTF74bHqbHiZPE5VG/jzFn8SgTgW
C/o9SpWZoqami28aqh1BT0j+YvSLF/2S+EtzYBwCaugrM/zXkbxBlvU1ZWE09vl/nJ3Hbt1Ks0af
iABzmO6cRAVLVpgQluXDnDOf/i7qTmT+4iZg4IyMg02R3V3dXfXV+jQpjfR1mbGjNUbV7MtwyI5l
p1o/BiHRb+no1n5woRcuRVapZwlJLnp7Bjo5iRWCuVzJknBPO7Ahwt8KI+oCBhfujtSKf1Hx3fiV
F3BDVYq6XDndrtkH0Db2NJWw8/cFXVmKQp/U4FftwSOXdDYTp92YBL3fGgzcR1NPOlIiCa25ilNR
GKIBcO3FDTty29NaFATWQQ4o4oqZA3ek8YL0tdQg9Ndk0xGSIIrba4XJ6nNEI+vJyouNe6CNPn80
Cjl8EukyXNGRIYBzyuhHKWmk3NCTI2SrpiT9mZa0vA2JWD5A/NIuppTD+XJbOSepRUpwFcW1zL22
EhM7wPwL9YRGR7gzoIf0ggZiRBwhZa1Upzp3AayqJFOsUwRY4KlI/DHB7yrerZvp0qWrjfalzMWP
flD8F0mXvAej8vDv0r1848rc/cSwjg5w3fQbpS3KHTAAHSan6WSHLFABVQGeXEHZwC6oQg+4QsXj
vjmeKFfbins18LUAhTASERTn46JUwuZVlHrtuS1rYSd0anBDeoGOP6mOtoaChshNMa+h9uSJH2y8
xm9dQBHbM1NvSWpIaJW1urU9oeh/1QLW1fVQBVs6niVE3ClJjfwAtpJ04jr2OzQ0x0iGptLvLKjP
Ad3CPhDY9yBI5ewSsFl5yOpbLS9tvUUrGq3aMI9bMoiCoTm26IUp+YOosoz6AbWQrwZr+vrj6Jnq
rEg4ZDlb5A5FD/ANq4vSdnzHLWqgMgH4u6IDhNszFkAymc6ISCBzK7hlf6VNb5XqEWKhm4EsUSDs
BnrlXU6/A/B/c0C28SCglUj/XMf/fY8KN40RFPwFPdynuoKKXMEYcSCptipSaLhua8pP13/+E2j+
DVvQGJHHX36/QIylN2GunryO6OvL+tHC9yuBFlD/YsVUGyadRxZCuhcC8T/Jqs+am54jxfvwKmsB
4zj3jiNl8cvfwJVOMqIokU4WJhIHNCDGrowqZ7vwijOoTWPKjhbcEHE93YBBYj1x+7lBTrOJg/5E
f+qDkw/nWK9/czW8j/pu43ZmsqZ8NiyQR7/ni5vGBDwahrHuw7OTwWyGylrwqpOE3HZldg/8d/0F
x5/6bggnKFEay2Oj7TP5xCR/zfTqQRebLbXN1fWfn3sD5e/RcXOlCmPupydi2S2uDwBMBPVsNVxI
Fp4wQ9M0xoH7Mv41tCcao1wy7VG5x+dGW6nSyNc2nJdEkp/DXni//ipzD5pgO70S3U9p1u1Jb5tz
Kbn7Wg1tEuXeqgi0XeD6C3TXuQk9AXYaGSwyEpjdKY1N5ZayYH6k3b/eXH+LGUa4PgkJfiPRO0Zh
9hSSYrlV1ftqMC6kGHZtTPN91/8hwxVtzDpp99cfODPB9EmMMBXwQJVUNienDPMtNWFty4nsTURL
sgA5nZlj+iQC0KQhha7vSSekmB8lygNIoz3t9U34C2Xp9beYGRR9fPaXWSbknzzTQj6ptf7m6+U+
TaN/A3Drk0XeO0Etox2ToVVRyQ58tO4MzSrNjtf/9LkBmKxwHV/nQJbR86ex807R6wdEy4PBdrbw
aWbWhT5Z4oIUV2kYFtqpYndTy/7kh+pHX8c/B198gV7WLDxnbgjkv4fAFRzqMEUon9yyviWV+Mw1
YmHJjXPxmyD4yc79MrqFlCK1CIzslPSiWW/SrpZB5FOKTmqj2emKKZOYs4b/yi5pbv9tVCarXAVc
qqlpkZ10Kfyv0TzUwqK2F2V/YeuYGRVtss67vAZwpvj9KQdW4TRI3JJNQde8EoXbXJG2199ixtjI
1Care1SHBKWUZCct6M6YX270ACd5X7q4JFvM0eJNDvaZw0E88Y91FO5Qz9NTW0q/rv8BM5Nbm6x9
RaHJVEaAS1X6AtlXIrNEmkhoC3UhuMzES22y8OkHMANNHNkOYngLYvboZ+4NEJRtm6bkRj2MKsDT
q9rd9feZmYnaJBjEeQZ9wtcyfjrlbAyzWNqQvTq2SXkIa+lHHqsLYWeOqa5N4gIKD7WwcLw7VUFz
ZwY/ENmslVQ6Ku0NXLq9oGDHjsH5kpHwzPLVJmGCg8CQczRqTglXBNnrXkujWrCUmZsEk8ggt/QR
BbJYnONW2Qlqdeo0804JktfrYzL385ONnz5bi65Qtz7HbmrctvTkRKWR3EvlQmCb2b+0SSiwQiuk
icxvzoHSnbLMO7axy63KQrW45IAyfolvApw6iQbo2+Mo1Pr6rNNetXZSKdz6XEO2FvVkB0ygFps7
3ezXSmk665JL8UNkCc+Ab7fXP+GMa6X56QzxJcKCzoTAKXvNGTalfqFoRCKJC7TkHDuzcnYt99Ed
/bnppgeFtkJhSOt1QPdsWLUXpOf3rg7Nhm6le5qtnhf+pvH7fvdRJrGDppdMxtegOVc0a247pf3d
KDIzXu/sIbiXJLKBmEWsfCmj6dgI/vVTTCJKGiCdou2gObvp7wCKyGOedzUHI+OgqNK+y/tHsT12
ufwTFnS0QbjOeSA6piGaJUdzwjHv+1GSAtgsfIZxAX73GcZp/2VoOuCljWBJ9RkpmbQLE829x2dk
S8m6XDtJTrcted1jOzQI/Bv/pXZ/ZOUxK/VHOGxLxsozS0ydxCJ4vWUnSCnIq56cJ3LM8qTHsrQz
DXrAFt5zXK7/+56GOI0SSlkgcQ4wLk77bWpld6YBfC/29Q2ZdRrNQHt7kR1G4sUMhVu6qZY8zmY2
SUOcBJC6TXURpFlky4qPiLPLoMV54b3ao73IIw9aHxkS00K97qlKeQwlBatGmg/fDcMsD0kq6Qt3
5RlnD0OchBrfa9HEGX5od+pPetP6/EDJOI8oncnsnbJf3kN7eqOJc1sL0TO9rXQPyb/DzPgZy9HT
9YH4/mSiT+2sWjU2aWY1A7uxzLfSo+3cdcWDD+t5M3hpuRMp4y4cgr7fvOHr/j21XRKxYDqtwAZ6
vUI+tRMg19PFhErPvIdTfKBqZy+6TM+kQ0hq/v04sQnph9ZoqOjdHuWtkP4nq3Q3A5PuowYwrROd
cPfaQ2h4oS/3Txb9GaItDfsrDLjShfDy/UrSrclK6oEwZaWoh3Zbph8mVqFU5O9wBFzYq2bmsm5N
tnGjwIAJUG5osz7901itGUkuQVls5TGFRREyDHLcdGOsvUwI7pDW1lp6LjpxYUzl7/cyDPr+/sqN
SaEfoiV6gSLd6SPtA28tx7uXo61OTUjrHmgpEqT7rmtXHQ2MJJt3ckrFNOTarsqnWCFz15t0q9wH
gV1Au1qFQrbgoDez0enWZK1Tlg2MKgAKZ8jU96I23sEhhBgIc1gvISg1z1WW4TKW07fUSOlzQTNf
RlcrTpMwlX6DKV2VZrR0tJDmFttkwRuN0nRubfl2Zg20RfV7RzRXBg7d7b1iBS+5aqNyPbtiQpU3
QiDm/eKr3lBwRxDix7tIdJ5lfWk5yt+fdBC0/z10aAr63hGywKZv36YUVQM7yB39h5PG1nMORZNa
bdFd0rp/pXVMuYHlgAzeCEsHE5jYMTeG3977BDCEjINYHaRs4LtWFKLdBmHTCLLfyI4in8w+f5cc
CbmPpKxqTpp/aGz/QT6tO14PYp/e9P+7m+jmZJwbemwFC5C2Pai5Dax7lYBYaTKo9CZNktIxTpSP
TguwdqaGB1r3ONQgJDygOluvOPf5ThfeCBKC5uWvnd7ot16aLfmSzX3myaADEwxFYD64zbplxwne
eqDI9wJe/Iy66/r7z8yraWZ5pMzqpRYGmA87tLh6dzTMXzI52gvwxq3+/vpT5l5kEr/rVh06PAp8
+jbiI2yrnREll7QTDpoRLoSTmRcxJzFbchRQ5yBUbNwfMBeSt5U0bMSk4Djs3kLi+8c3Gd/wyyFL
rhs/rjOfIaFNK3CBwifebd40m+XdZyYumuOO8OURWkSOXTdj36ZLIF0Npbb3Oww2BhMcIqY6v0P1
omuXHkzW2lJ+Q0Ps1wAww4WNYWbfmVpSGVmqF33iMSH0tqCBDf2STx+gGdb763NBGlfWdytusvNY
StTKKLyxiQa6SZf51oid/1SasVOHkxOk/4NcqRcgemhfBuRPi/ezuZhuTnYcr88wLIAbbQdpe8TT
QCfSxGtD0DBIE+HfJbcGaBaQmRB0/T1yfPAlg/yrELCnoCF1p7nCvsb55/qHmPnS06JLnDtmQ4I4
sBEF7w2akujQBG1LtnjhATOZAd2YrAm3aIJMyQjTjtJvDI1XixOQCpSw1HrjtPmrFypbUeps+B7X
3+n7tAdXwL/nLpBsTU2CNrIRUWxRF2wkYFtNZb07tXmk13UbGo/XnzSz3qclFUtlw4evENlpeNKV
gq48FDYoVC9NmdByo9Qv158zN0qTc5jWt0EdYJJlW6CIbvHFMe9K2vB2hBh/4aPNREdjsiBaSrrg
vNPYrjLrTyMXW1+1OGA2H6K2sMvNfSz572FRKlljH6kitHP+AV/V1/Fm5Cf6nTJ07622lJ2YWdnG
+O9fIleqYkiGnDFCyQ2jXOqKep0IQGNo6B1WZfiOjV6g0TUA1D1L6DgOZBr6/vEjTvbKvDFlQaqa
2EYct2sq4Z0EJhUdsfsdVf+U6tWnJRfBkgG6BIwTlV3hh+upPsgkrXgmzfd+fbLN3Ov0aZGF/mWd
ZrossSMc0znQinW9kxNzBw7DrsT8PFjqQYnEbD3Qtoa4eV+VyT4CLkpaa5t4+b9tptNKTKJraYMW
LLbpYnvBAe0F+wGEM4OPGAZfC8LH08ILj8PzzWYwrcdYsuujPRF4ktO90o5LrtSi2ULfWHSXRvSi
I+WwwfbRvi7fLTxzJkhNCzWVOOhgQ7XY9oLiIzDM/wrRvEtLPEgb0ARhuIatVsnZBlTkSm1PxUnR
ojN2WU+JZdy3KL0bJ/lllNHSVWMMJd99g0mIoQWajiI6XOyY5uJSeXSi4mxp4SYwgPqDgsC6Jxzd
IxDm4ZQRiusqg+PjL8zqGeNffVr3SXzNJ6erxjbtcBXXayk95dwjjNQIsGjwP0DgSts0wkk+7L3w
KA09soi2fCq02oOXEULekdoMuh+9XIZbH1IvwsaMtV8a5n0wOty5klmpiPUbkEi4GeRYoGyVUFUw
VKiV/G6wXOEn7cHVpsyrA8Dl7qPzqugSKgEucPSNK30+nMD2JBsxCpecWOdmwSQmtoPXo6VomXkW
iWBVGPlFxyTFIUMtkzXGp+vFvUoaf/O7EZ4ExsSh40g3RCJ8SrfzL5TeK694r/Vu7ZXtuezLXY5z
dREl+y50L6KS3V+f6nN3bH0SFXUXOqOmkw7DyCVcgzGneGPs8ebbpCJdBHVNi1yMhdBe7oxbrwWo
Dnqapt4eIWJ0T+czrQEhPdRkV9dDDnD7lhjOd4FeDu3d1Rf+zrkzoTo5N7gyqqOy5mSGph/+r2bc
FGKVbLiZFFuM5coHDdDbyvLjaG0C8ZLq8JGm3aUFOBOEpjU2/KEiuieV0C4M9+D7dfLaSXq/xYCh
ooJO34mr6NGqbGgLlQsIKLAU5IVta+7Np4W3nEShQxsVmbwivCWNxdc3gw1wkYvl+OssBwLStcle
6utfhlJdQrPYXp8bMzm1acVNr7q8Vblh2nmchLsyI+WSBn/0vloHkFpz6PUInc1XWEDNP578pzU4
8AdylWfknBqRVeYax0yX4RfRlhKNvlamcuOa0V6SjZMkfCwGuJmFPi3FSaztrqyN0B5xv5X5u6Kq
SePJqvT6rYMJGM7t17/o3P1iWolDvpAbtJqhJpHpqyhgPFs97EBADCAfhvq3jMYE0pR8ZwTeNmuV
51Ktd4lu/IC6t5WMhYGdObFOC3SmCkl7hJjbpFEAwajGfjCkNxSRS1N2brlMImecW5DitC60o9ra
AA+iPSI/o8s7gdbb4g3IZdHdkzM8Nv7SCh0D5TcBVJsE0CCCFlm3RWjH2Iq2QPH2SvzhFcNrE3rY
wevWg6mnB3Ta4MRMoAgp/T+bhVEdj+HfPXsSQ5vWLXy/KEM71E1aSJ4l8s5Ga0F4fcYpZB+nyAQ5
Fp0Nj61OUQdvNXIQy6V668zZfVryaxtIbX7Mq4uetnXl8hyU2C/QQIYH0MZIFg5iM4tkWtcrdFqN
ophkPopxGOTejWbUWLQXd4l0W3rSZvGGOBN21PE1v9wRjJ5jc06rgg0ccIfb96VinUA9edAsaFNY
L65EbFtobl8oj8+sBnX89y/PcyBGeDI9TbaDlGU9ZNKmiQPYwsbdwvSYmZrTkhdEVVrxwJLbWZhB
RSkpvzED8uE1k/UbcIw39HtSC8kfVSvcBvnD9cfO3BnVyZ2Rrxj1coZwbVB+W+mIkHRfO8H5uThO
cxNisshJKyV6D2DW1mTrlBlFQqsRWWZ847Ykk29MLYrPFZvkv73OZH03sALl0uRpUe3RbCOeiiTY
CtQbZM1bmAhzhzB1so41DVGhRduLLQQc4yvld2IWF7AHh5YMSeO6B7GwaORxXmIlYzfOfyx+y5kD
vjKuhS9zsKPZq+e8G9mqAXudbo1VUqi/rn+5mXFSxn//8ttWL+dpOvDbuA/tYtjjErdCEITuSjHS
VV8Dl2jChbk+96zJ2hXwbQ9amo/sghNyahq2a3FD0wm1KjSAiv6TWFzYZOSZqPt5W/nyXjCBaF2B
fkDehQbsVWM2ANcbgC8R0daIang1rgVssXynP6g9Jn3erTB8uIUjRE42QPIPqjLqI30jcL7XHW8d
u7UBJYPmWLGptfuuoo8cjSl+rRlAh4W/e2ZdypPhMAH6oqMOfbtEvijVxT3OwtBHG9B1CLevD/nc
MybDAHpNo5fB9e1I3ZZp/4D2oAccQQrYUhaUOHOJCGUSNgUZm62w406aVWQa+rZ5s2iglKklrUIa
QpNc2OHHO7RZsxIyVJR4MW5ohDfXWqn+51bGm5i6CxfUmQiuTK7HsWPJ7aAw60K3+aOi1PIK8Yev
e/vrX3NucU4jaVZYMCUBQ9NA9mK51sVKaA26/tvjiHxzdFAmQdT3Fcei6zu2W7P5T+dKc0Pj3h2Q
mg0eB+kp8UiCXX/S3D1CmUTQMIGxyM5JjIn2WSvvKxVzghTkgpKfKwX81LOR3Illeom9JQXM3O1S
mUTUpvFAs9I+ZQt5DsWhbKuLLglrAQzaLhVGZGq9L3VrwxViReveH6V6QqbQlgBsW07Cho5bi3K0
6PGFfJFIK8/HxSOEoEs3H7QHMDkPC19n/Iu+GQh5EoHZw4oh6CLfHjVytLOPNWU2hB3eO7BUjTet
GvoVxE3Afcfrj5wZ+s/S6df4BaG+w+rm/wNBXwgjTfQuBmpqwT5bPBjPhYLJMtUpezWqT2Ethjid
rOE0yHaGWYu4yasxbAK2LI2FKTb3rMk69EAzaC4NWmOpkNYr8E0t1M1VkGrbxeLXzFr/3A2+fLWe
mktL/3RgRzQBSFVX0+itg3yGHri7Pi4z58/PufzlCUrRakLUKoEdhv1TXqKpACHVYWZlmXTSVfSf
hLK0X7x8zj1usiyB3Qqe3tIVKsPcpEGR5q0qsrZQmTZFZhzhA9Lo3bbdVsidp+tvOLNLf1a6v7xh
EveRZTpDgDZI/x1nPTddd+9V4ZZMfBChW2pd4R9LF9JkXYl5RVsIHk22K0aoDmFkgw1qfrmO0B9w
Jlw4us2EaGmyqUbU6OV8vP1h1wa+rYQfHQeRu73+vea0FZ///uWD4ZtUVpRd+GAxNO2tgM0Wbdqt
TMsY3i2FAvKiUVv64INeXIetgGcIxsZ5ZWCgYcq+fmfqCkh4EUwrrj64CQlanO+xPHGW5F7fhy+A
zX8f8lxXDYtUKwCI0UK71iwqXXX+E1BHCYg+fAfQf9CqXt87nf6C+91CPWcmhH2mOb58F8XA/6Mx
EOjEGbg/br05OkZQtGetix6wDFs4wc49ZhLDsk7q+1jl7B/QsgqWanSOsczoKPdKCkJ9Rznk3yLY
p97rywtRy26zKO95kjfcoSCEOpgOPx1MbtdNL/v7hfn0/Wjpn5KrL48BKtfKaOm5zFRdoq49r4mo
0Btv/J/BT+6L1aXVm0d/tMXKoN1tuhpvrOvPHr/ZN/vc593ny6PB3+TIXsmjWgDo8LBPX6LMgpB2
f/3n5bmVOAlnkQWwKY+InqqHxV6ibDAl8wMq9f5b4qIhg8r7GDh4qMbyXlbg1YL6Ym/d0GD6JHU3
2Ek3mIRU4lGBGxZ1O8+6jRpVwU1sN9SPTmo+Xf9D5+RtnyXxLx8ChhS9n65LEswy9y5lhVrBw2nw
QL0V4brCTwgsxKZX35ruB+wRqJw7CbL/wtNntkpxEhZzCbmL5zMMYgCgxKLp3HHdnRslG1+9F9tb
IXtP45+YhlzK0cdHLtdR1Z8jSwalUP1WKndhvGamgzgNnImDR1qKiDCuMCIrqvhUaQ5a1ep4/UVn
djdxEpdaSfboCnQDuxSx3zaeBkM/92gLXDcAHRE+BYK4CfyFcDT3MuPH/jKkHGqaIi5IUZGPemsh
p4l6Q0e+ny3sMnMJAnF88JcHwF7SKwffOFsFTNMMEtzq2IIFb912oe6tTLz4WngAgWKATTbuq8w9
9pJ0d/1Tzh2mxcnxqgyGGGMXN7HbFqgxtJnIUe7cUK3/KCMYAcfiHTgrfx0I7ViiKrBrBVwBBNPd
FaCuoibfiqaGy5Wp3IEexBtHj4RLnI8Eg2rfOOIG57H363/sTMgWJ3em2jPiTMySxFZEGXYiYIRM
M059Xu/cBhOJJTXJ3DKS/x4QCX5Jjzg9tq0e1KtlYTEIiK4grSYNh+tvMveISUCDiFL3aiTFtk5r
mBwoz65TbaQC0h3lruuP+DymfBOUp2LttC/EGIRLamt46gadtU6QidOMsiEthF/KOSsCiG/JkaLT
ocjjHwrYmdjZueZjXDXrMNiZ6rkyi9frf873y4is6t8fNcD7i8qPk9pC6w+XAEU7nUJyelKTqP64
/ojvP6o2lWsXlWtVbtbjPhY7ybFSE2xwgarcpCZ0B2N4vv6U7yehNlVph/Wghy0d+WiNwM5JzWtv
DXdWx0qVrf5WqjbXHzOjotKs8S2/hIUoSFx8SsPE5nayxa3qdZTVkx7d1LBVHMw6abxgibUbd1h4
5PcneM2aBCIjkNo6dREo5FXKNoplr2YdYtU5jyVBAPNPihguHS3nnjUJO1CPG1juiFrAgdL22bgK
DMdgowneSUMxhrsHQG0slCuq1CugN68cmW4zKBFrVaOXvayqPaS6Sy+6PwatfsN02l/4CjN7uDaV
qDeiA+Gs6mNS909VLF0wjrlpMuEN68Gw9PamKd/7Q7dNsTMtsuGlMppLt1Rx+n5nA63/96AX3pD0
shimdqsXR1WQN0BU4WqPasHqVbGyU4wUn+PD9Tk2I6jWpmpzs5JD2U1GqYtDFQTf8F3EKl33BZAC
uWpPBherpNWPVbmXM+fJSesTiC3cfzAz3CTxqyokj1D3tFWtdhhDGN2foqJrQIiwSQLcjtHS3vEP
nLJC6y7O8oXz9NzcGQ/AX1YGLhufHm+ZLWtKA+27otmnpfgWFocw6Q5SjmR6afefiSlTyXnpFSpk
njbjltAjGn0LtZ/jECyuuZmmD80cX/LLyyipCADc546VVtoLvsZ0uQFq3cCvp2+U76jqaxq8d4Yr
P/RWjOE1e1EbB8u73bji/neb0MxJnMkNUzKKLstsVRJO5QhvKoaFo81MqJxKij2whygz49RGQv9T
TON9mdXHWKzLlRcJZ9NbWrFzgzQJJnlb5Q6AlRRgymiCKtoamlrX0rZdnkLTdN8EMKZCkBcgdnLq
LtLG5XieY3RPv/wJGfVombVwXJw5zmnm5JAiQ6DKZeKRjZHoQay1B4iKqvTYfbRm9RF67mMMLhZD
T+c2MOB4FsUSY2AmdkxlxjQ/aSA8o9SOJX2vqljDqhLLw4lecGbZQJq5acv4pk0Xvvrc4E6OMHCl
4VmIPE53yTC5xSbEA3yQi90g/mm6YqEiMLPWzclax6PdLE3dIyDGiKHb/IQn4r5gf0rwsqkpyP/j
qQ9jkr8XIiZsUY1fa2orDukAAcpmEiAdFTaJs/TJZs5AU+k1LuCq7zmsByATH6pLAX9IQX/hg3W4
HtBnFsJUea1qqUdu3E8p2pftSne5MZClXeN7uzHihXGfe4lJvHAD+lm1kOuKL1Tv6KfOo/xicBZC
xswknuqrfaw66eaU2ZFqzIaN6CHs4UH/BCq38kXp4rcVZpHJkr7j+5SJZkwCR1m02GMo4LC4oX9k
GLAWmbVpq3KbDvIfsMjcjznXtYV1Wry7zgX8qexa8eIks0RmdDfUEfjyNtk2aWFgrrs3VPEVRKq7
0WVta5o1UuUaHGFp/lHT6gGuNK0+WbW/PlfmxnFy1ChdKh5lw98ROsWOuve7JTuPbbH0acef+WZb
mYqysVsX0yBkKqa9csSNDJ/mytoh46tw1s2LHzh6AtTFajlqs1t8oTZDqC+sgrk3m8SMoq07WcFB
zvaVEW/WA1US4uLo0XRx/dPNKK4wqPo7VuCbGlJbHcYqsRP+58VoA/F5GbZujO9GBOxZKoP3wHIo
BXcWbdAVhpOYt9zqwRuCcWWDJTMkcseVcfPol157ZvFPRdxmXsShaYqILgGSmupwwJpnpef1QW7N
7cKLj8H9m1GdKrSxMMotp+4i23QDZueQ2CUc0Fovn6uo2IynhwrcVEbGJ/akH1K6hCOZCQtTvTbe
6IYl+zwXXOFtMKB9XzuGtufsQguceadryUu9pEye+47jtPpyIgP5KjsiGSY7FwHTJW6wGTLxJQqB
zS9V6eYeMYk7mTLgKGWhnkhG6JTqHNvauwgBdphLOYyZfXOqrrY6Q9SMwmCgUhMPqKB+F8zg1knK
P6DXbdcZtqryfn1SzL3MJJDgckxdy20Tmxaum0Ly7C4ULlEqPXSZvnAKmHvE5KyRaUldml3j00iS
PXaOYBO7TmEa/vPuP1Us906WyEUvk2EWC4XKVbpOSuDBnSzu2iVxycyJaar3Rfzp4kHt0w4z4uFT
7kYZjkRiWG7QAWN4vnStm9tipuJefBB9mCA0DxmqwvXhQsYbI0Zv5eXYVafWOjKifa6Zh6gtbw1P
uhhpzok0hcjYKMrun2bF/+h8QRyDCDMQ3WKA5frWMRAQIOlqHqx0Y+muPq6Xb8LRVNkLR1lymtJw
7TCV06MsAtWSGmup+3lm1k0VvPXYgCeEvmfjzvZcasE+SsofXdYcF3tC5p4wiQNimkpZGSq5bQ7q
RjO0E01k3SomsxDqubW5PhIzoWAqzM1xCcRKTs7tsPa1jYT95RqXQ844TvkkhQnERbk09l7tlku7
xNywTCKCrEsJLNgq5ygdQsOg1cH/qJQEIg0UTbCnXX0IVF9Ayf9eCs+eyPun3o8Sx5K9DGp6df29
53bp/1Hv4gbiFPDEbacSU32TCXHLZQXLVzMKHlTFN39lTp3tRS8L1onZtffUsEpxZwFkdTQsSZJE
3mLgapeK+OHmhbRwNJoZ9GmhXO6wS8ObI7abDDb5mlmGdreu8B9dJRoYD+ROkviPGZ4pHKgIGlNU
nbJAJooO/tcg5WJzAzInecFSxqyfYp0WtnDVBq6R4IPg+jVmYYWY/WxFQy5OqpEquOtIuHOAUDYC
qNRKUferKguDlUJ3/LCurIBNzAwb4dHBPzey8ZB+7MoCtnPrcO5Dol0p9b7B3nLlYngpY0wwagSv
D/LMx5zKlM1Yi2tKGKWNg9HFx7PIaop9EeQnJvvCI2bC9lSjrEVcBqIyxLUtECBDh+1jqBZYTIkF
JijNRhSfrr/K3HPGf/9y7khrrzeNAOyrgL49EXwI9eJa7sA7F95pOa88HmO+iZnTnhecvxqcPbLc
TnJS2aNNk2i+Kn4e0W0tVme1D+50Hdz/JtD78knF90LeCYYpHLO2vMdGPmO2qGjVcM8p6xbnulJZ
iBszgWqq6lDivLQ8ySUnnCjIIQYkW7R1IY1SBHGFKfgxWGqpnPnUU2VHbXEVbwZumbLeO7DjMQ76
oWu1dsEyvcq2QgRubNXjDLFEYp376OO/fxnbPMKSXhSHyk6G6IRFsLJxdepppR+9Xp88c+tgspME
ugHnOXEqG7P65HeSqWsuk82DopNCVtPH6w+ZGaCp+nuAWJ71WYDTYf/WatLPwLpriAPOcM9tDqt4
eeF+Nfcyk/0D9gBGViHP6aAys1Phjr2Kyx+Lx++50ZgcJ7tErOnj9msagooc92ZaG+VSXi2usbnv
NLmADmWXO34e57bQSSoBHgc/vOH+oyAX/WxUr/7jklI+wYL2pIUYNaPD1KYKDJ8usc4xwCdLVTQK
PNc5twsr83GElM8gWHaxrt/L4Mn6ZLilBe/6hJjbYqcScxxnK9mEp2MbPspDmOn+axSaOHw1gnce
UhcfURKQdup73WgBYtQ0k4JnqkWv3zQ+Fs8almaaJGkrp4vxk5aTeIkrOjOJpgr1WjbSHl+LzPaM
bF/77kmLpUOVV4+Ld6yZaaRMAjaWcU2eyH5uM7CXos7vgkE5dmWuLAzqzDFqqkUfanfwBMXl4JYr
3T2l3GHdB5m7vz52c99nEpJ6RTPK1qWyMejurdiY+MJq5atcpfrKURY01DPX9qmG2okh4pXFUNhY
6srrXAnSdNUU+i/AedrWypxiX+IlIiH1riIlWnixmeCuTBLwXK7N0FfbgqqDX79hdfuTnsPoj0Jq
dNjVctwe/LTU+pd/+oyfC/JLZPcUU+0KK6pshPY7PbZe6GQ9YGGGx2K2UCydCSdTUZGGuWPWJV2F
xBanFb3MV5IWQ8mBGm3Ku0hW7zJPWAjxcx9vEnqxnqla0Pd0ovTCsVaVX1msY8UAbDGNB0TSu+tf
bUb8qE1140IbYHYki5kNyNk8RXUl7JwByhpHdnCSvamscVcLVlWcd/vB3BcYWLjmSvDKO7Ste9l7
lQrsADG0lIJ4WFhvnyfwb45GU2G516lNYYIeu0Gtu6/wFMKlSq7XIopSc9D/CIWhI5wI+Yu6OtmQ
ay/XhpdjpdtY6c7xKwe3NZeCrYStxVqtsdPB9uamLiosYPQyW4Hje7/+/WaG6X+UXgFgLlGRKsoi
1SFohWcQET+x+mJWmOfaqR+uP2Zm5k2FXD2ukmnoqJWtecofp0qPXlqfvci674rihW36YbGJdSaW
TiVddYySd+DUZWuReagj/wanjT9WL/53/UVmfn4qxNcrrDhMRyVdWfjWSmhLSn5kKw9c7cTj9UfM
fKv/acFxK1cjrCW2hv8g5m0rRWyeZCHf1JJww9TCJ25hns7sC/I4Kb6EHGmoHcXEgZ1v1aQ/hczR
V40Ahu36e8xMrWkHQWBiQ6xJJO6xDqb1/RB0GHT9soYaO62FGunMtiBPth6Y+7FWVTzCkqJfWalR
kvUxzemPOF2cHSFMaZrqso1rLCWj5o5Hn8LSL59M1TDGjN0g5eR6wJp11eYHIXnh7ayQJF9+UKQb
E9lv0f9byJ42FKA3DQN8C3jDqCOpgyk52pmPgvahVWyJ0op7Hs3C6f76kM2+nvz3jDCEomw0kuAY
i5vqbeOyh5uVCRXQSHDJI/RgFOLnSONF7VnO/4+zb2uOVMey/isd550ZhLhOTPcD5N12krazqux6
IVwuFwKBQCCuv/5b6a97xkWbZKIiTsQJO8vJRdLW1t7r0qQPmSQ/HQ4Pkus3MLe8Jgk1VGH0gUoq
jqpmN21TH3lX7CLYUF7/+pkpOUXKe5ZhSgU3qGMlZP7Wo7r5E+Yr7DYHECsNGHaAnVubllo4fsy9
zvds98NsSRNIZOiFW4PeAj93mr0YHkwyuXNojBRGiGaQuBWUhToRKhcG8KO21MKf4b9Z77//cGXe
VVWZozCHgmZZb5oE9nOV1QMCnxrfBzakQcbgx2Qk7hnWhdoq6cwXU5TRjWGA/Vt7rVx5sf1jUDD6
vv7qZ6Lae4n5ww2NHYHXZGLV0KiAHyGBzyDkXuEDRu68gWcBxnotNWt9/WIzKekUwQ5bsWaEJ3t9
VNT80hTVXs8YtCjKL4vd15nH0S9X/vA4sFmCempmqKNWGJD7TA8tHx/iIgtBbYT5KA4u8LK6/jDv
ZYtPsokprjfPS/gYtm4SgiIR5J4Fg9/dkHcBnOdhsgfDuktjqV/ZcgtHocDiPxEAkQ2tQIhf5xKw
zKdK3JoFW7ifuexmivSF0UkOO1k9CU3A0SGd2cPsXBVwkoRKmzl+Uzr1h+JFY4aPkI97HTPAnIcS
6rKvZnRC6pfRnwVSHBovaQy871ifvaJJqp7XlKUdbLBCKzLuWx2DDfxWY+cbOPFC6XAtJRwJ+cZh
2qpooQYgSIBehgBmNjFUICMV2HQDXN4IAjLPYP4Jj67eOiomAtl+TR2xchDfnaWm2vvJ7rP7ncTZ
NGvrePDKNHTGi7EXksTiLq/jNZgqMLf9GnkwB4TRzwpvL6P8MuB4lUBR+gN5coYfVuusYWEKUeEt
hjbCrYn2kZNs05mv0BD34Vx52YJYsr9sS3Bt8RNoO+DDy/8sdbo8DH5azMJnwvZUWLqnQ1qrSqhw
tN1b3R1urRIHdig+XV8BM8t5CkBWueG1bRd1YWo2J+VBnzltH3SoNsd6vBCePt8ZzCmqmBDNUMYg
h1CHjkycAQTYZreO7LZs5E/1Ilr1c5yIOUUWFyXJgImEuVvGYffH9BdbmDewiQpNVUF+u72Dkekt
d16ipZ7NzBZkTlHGY90RO4Upb1jnfXayO5tCowjed8mQNXdwMstgr+cKF22MOlrRMnEhNm+Uz07k
jPfXR2+mtmNOAch1hkhJkWiGntacalrf5q57EloW5Kx9LB36Ne5u+p9OMgR99NiV5pOS1Rbg3UOh
w8TQgLDSwvY/E7nMKTAZ7qZ1SgvNCalMmrWX2xAHa4+slNApHQnfwtXvJ2LtIe6yCN2zWh2i1EtX
bQ+bLTiv+inh411txm+V63yhdpEGSrn9io0NeBbxWC0kfTO7tzkVzwawsDV7iK6HZa3tMlekOyK8
m7F0ztzYU6h5OhkJmrTamNoXvdRWnUPXZV+sawVTZ6+2xNvC0F3i0b/HKVju/r7NNTGa/6Lu3bAz
26cOPVI4dWs+1xsDPoqwC20qH3/00DgSvU0PDbFB1HB24/XCyjcuid9nNzAJlDqzdUNCKzqMTP2t
KqRYOzXZQyYzae5wOIa9NyRkVZ2tSvgUVWLTsnPnPtEheaVRZ+4apz7F9eNIzYdBJCsAYfeFsBeZ
EZ8HJnMKeyYCAl8sq7yw8xK+lTD1XoFgjE262Wv5Y0pfrO67skHOhat1sSllBoM/N/+FJlni14kF
68+HFo6mC9N7BukPU8ffR6uF5hmLNemFhd3dVrDGLaU4YJxcOGC7dMuBeYPL4a2NT67Pj8+zIHMK
as4HYbK0L7wQ9W/4Lqc7GNQ9wI2Z+5Y+QPvu5/XLfH7MM6fQ5kyIXAwjLtPoRu5LW99G6jmyN4Pi
uxqAF7Nv78tmYfF9vpeZU66qC6yrJfUULxFcFhzpZADj4BunzRa+f2bOTGHSPLHtyqKpG9oe33lp
9ZKW7g3gti+6swRyeq+af7JqpnhpzsoGGlPUDVsOb1g+oIgwqHJjDdD4L7nhrmJquBu48Rb3CbVw
KuiKh16Nyk9Zq4ViVD/zmgelbsBpEyoj8IGHcB1kZWy/oOV3BrlzSLTgEIF25j6h2stFmSR11YGC
irQ2I+1Bh4+xSeLYh3/ruNa77zhVPrEovrFgyqiDC+23Nkw34Y/zXVjari9T8Xp9rsywlcypADSF
+bSZxTlipxOFeewcB/idIx180wRD8kNxxkqqsPYINOmqFdwJvnvduMvFF9rvbZIRICndbc+KZ2jk
NwvnkXfBjM8GZBJHbc0tI1rVbmi4/aV7DRPlXrV9IGP1aJdwdZcwUK/szHxEWSm9pGs6PHNldGhH
+WtMY7qVvTV+GSi6S41XvaCh6QOdyGHLAo8kP22FffBiQgMkGLrPWM/v47r+oVvwF47K4gGslr2b
gLqVwEbcr5RKV2lqR9YBprE/Fl78zCqdYmBlG2m2lF4VFn26r3BmN7i389SGDFBBylb2GMEgNw+Z
HvuRgS4wb8+iES0gEvZB80QQSbo2qxNjNlxuis31u5pbbZP9g0ayZREI8SFEDNYWOP5lnT+wPD4v
5vIzxzNzqsAvWG84MBCyQ6tka/BkDzjUBjp5ctsbySxUnOtV1MNEvdaDDjBV19viSL5ru50RW4Gs
6Y1MQCp2miYwRNYtzLi5555sBWkMU8jKwk3RqH2ARUbsq5HsWNLsFxHWc3vzFOgOSWy07GLLCWVi
/lDRvQ4qgpa5d2kx3jpCPbnMuTMYAGlVBYEvaDJqTx6c2mOdjH7fqlenilpfdYV8cVlpBXkr3B0D
2sMRS6XUGQCbOQXKu6CGyUoSJ4RFwArpQTXsLwouivhpvYXRhGsCPJRnK5M/AVFsR0dXPF2feDPb
yBRBnxuRSg1aO6ELy3FpFN+J6+7GJemauQxxKlROFfSFY/jhhIZGWz9h1k2HMp2em3v4WmxSmv2k
pHX3efKmpQbANkrTd1ANBo445/jJWpt99nb9SWfv5fIKPtRCIjMREvIZTji20BpVNjYZl27gFqdu
4ByFMqn3khlIFCsXgpJsn/DhjjsoZ8vuh0OjaJ1C2GChIDzDuTOnoHgRt0YvqFaEaKzsq7IMjFHb
QmrDHKifJ/W6dLOgBpxZb+yvkDn4JRCdWosupKtzGdjUBLaoW89imtviGJn+AFiR3Y6kAGvejrfQ
bTnVOVpB8HwHJqSIYFQv6+50fRBmMrEpSt6wIVkSeWMbqkt3Swz3XpxvYPD17BbjznYI2uXpl+uX
mh3vSWyxvN6yo0EToe70obLAlQfGx9gBfa+nd3E2hGBDrCs+rEpzvAFh/6FBZuonRQqpAL60AmbW
1xQ5T02rIyNUHxHg5CmR1qbq9COUcf7w0DoFwRfJ2HCSSnx/3PqsoKe8htpxlu+Y3sFOx1g3ZRSW
ZeezBi8Cp/hi1Dexl5xGp2wv7nFb5Wjfrr/xmeLEFCwviN2pi+NEaItW7fQou5Gm5Vde+6i8ge3G
JFvI5+eO6lN4fCfgli7yqobtWPyoVXGgoykas2+lBb6sgPbfc2V3J11VQZfeecBgejaoJ0639TQH
jiVL62hucCcRRVXAFMo0r0PIwr8CQ38a9fQLW6JiziQq9qUd9iFeNVBEli1S13B0jVM+0vUgjHYN
Ak3QCAfyRjqEEwz3JKnNFqpLM7vxFEQfUy3LqZECJE2NnVfKrzKNTx1rtnazJGkwo78ASfnfn6pt
LdMrYmmHGjNTHyaL/bpyu/hH47blNmq7Q1MR2JNEgBzCEcKhflsU9MaAzZqZRbHfplqz6quOb4vR
eR2LTH+QdvZcwInCz/MLTzTRLPipt97akBBSX4iYM29miimmLUQSjCgxQq9nK+aCrqQy+yFJSRFo
BQzLri+guSrY1FhXUBP+z05th3mXYCI73zuTBglsaEsJ3JBoQe+hMN4zWvGrhmkLGrB/1AQ1p3QA
2rGoKqVph27ZGP5QXzzfQEdHOdl8BmnK21oIJ9cfcu5VXqb7h2lNu74dXQ8ZR5VCjXpkkYsjgrAO
LkU5pljsoc3sNFNOgKVTLY9L3QoNTs9DGq3L9sYwbT/T+q8evLsXJWLnBm2K/GflYHUjISS0c/5V
s7J6nRZesmU9STe9w1Ea5PCtw26fYqcp7mE+oV0K6Gp9/X3ORN0pJ8AZ2ywb8tgILZyJvSTbjsp7
TIT+1Rxsv4cy0h+O2yTYeZo1mLLWx1DXq42KoR5IDBlyJQ6Ldee5R5lEPN0y4WmTZkbYl/1NkVhr
ANrONWiJBUxVUOPYXH9jM4HVmoQgk5ecJkonEDEdzw1Ei2IF0HeUxw9D7BzMwTvTQqGbUVR/mAVM
kfldkbSlNEYjBNz8te2626TtAfZceJ65FTVJdEA4NGBR3RuhdIw7O8puhay+x14ToGh+/Y3NJYxT
2PlIOjZ0ektCldaIsTmLVjj2ZxuNQFzPhRgNmIewEza3mQTNUdRxspDgzEyJKRg915iM0ZMdw8Qp
7o1WnZrECDyO9p3Jd3Kp4j53lcvvP8QkUqUgqo96H5bQO4C6Jw/gfbeRkMquefUQOUuv8XMkiznF
ogO2NiaRFvdhToZzMbRPulN+RbNr5xqvGlN3Y3SvNHIY0jYoy4coe5Fx/zI2OBZfH8eZmWJO1nDv
9G3ZX/o6tO8PqFf/ws57jAj71fXesL1+jbnD7FSpOx/zvFbOMIaouI+9G5SMh5E686bGkQauNiJ9
YKDKaL1fuYD2uem6IeXXJjtfv/7cWE5qWE5jk4EkCcinzIzXRas9DThUWkBm+l5vwMrW7a2F1zn7
qMbv8waDCbA59MCPfQ8n+lwcG9eFLe6LbqKqcN82KABzpCx9oI3nNm63oofBCkSjF/K1y7B9Uq4z
L92ID9NWr4nptPUYh5Lpt2g4gvjYx0BMFt7X6+9yZhM1J5GlpmWVM6qzcPSaWzu3f7mW+dWIzS+d
y3dI1IJhSUbivW79ybNMkdUGJ9gqnTYJh1r4mdyjkUyjE86+lx9kh2zuJ01O6D+7xbe2kZDDrgHg
TZE7sCAF/rsyvrXa6IvIC8b8VcFPr0i/5Q5g10CK8AxiyY9CsY0hHWiZvWUcImNwAJPFVqXPwlnV
xjcP7kd9/pyIR9dBxbK4w4XRxx7zy2NukgomazhikXENSeugKyAx6+KIlQUkN7dO3cBt2vxKOdRk
0FQW+mpwdqkHZRY42iLSqx7NhhEKM+qEJ7u0ul3jEGm/+hans2QtDbaC+OVtxKo92t3NsOcs2qru
OebOnRvnWxgsSii1BmjJBCM1NnCmJL2+kELMhIUpPs00k5yToXCOtsnxoOzOqK0VWMHH0VmYSHNX
mOzsZVNjuzBQ5eZ5B0XCeIAca9nsImjkLE6huZL6FAHv1AnXIHiIKcR/1RE5dM6RCd3XItgrPPVy
nRn13jWeTQrUgmnE22Gwnp1xXRJ5rjLtbObV66gvJNRzWeEULF9alksA+E0A+ReB6t+AfMAsctJq
DUQHgtQeadsNXN73i+94JhpM4fN5UbhMFAr4m8Y7S043Ywvqmz7ur8eCmaxpKlUeQek6FZaMQzjL
rk1NWYAi68+pAwvZ3LpTkf5URyB59PafWY2aUzB9YysHlri4YGVWD16frrs42bmlOmuZt+UUCej1
B5sJclP8vBbXY1YgZT+yZIta9NoqYHvC01uW52uv1XH51fULzYDAzalOeTYqVkNhH+sKusRJ1D9o
slhVTbtXpbrwr1eavJfijfrkxuvfPDbe6X0XJkb8Q+pS+okoFxb87Oyc7Bxtaw9tWSfukQ/Duem8
cGgY7MigFq7Hd8wzfJFuNFeBqV3pP7TIWNJPn9mcp4hzJ9cKNPdqvOui3/JG7Ay3OWS8u7NjULWX
xDhmRnSKfi4BEcRRhdvHxrA2Utn0a2k2ydYUUXLj0gsagGJmrfIeJpALQzuT2U3R0EWpk7JjqXlU
0tuksXzOoT9UuV/UCK3+HzzfmwNfU0cehGtVQQ5PXpLl+4Z7v67fwMyLnWKkI1ZDsFL19Jjy7kuS
aHtHaUHrDjs5DnsWLSQcc3XrKVjaGFHhAjjHgL6iCOKavioAeyGoesgUW1n1igAPxmIdcsn9HRJB
VNJtuq6KJQDd3Lyd4oyllwpo55HuaA26F7oEJEafgRywsgbWrFSZo2qkMrhyWGVmfAMPm950vEOz
F3zWhfx2Jsy+F7Y+JF2woImAlY07yJe6N5qpPRhWfyjIy5+N42RhNrWeYrnxDn703qsN6WLhsV9V
S/wakr+JhNbv9evMpa5TVnZeci2G5nsJxIpZg7yDFbGSjnbS7JTcUuGUsKJPfQiZ30H7/kuedDeE
SHuto5Sykp7lbsAqhIX3wt1cEuZPsr8pFTbTIWAz5kyGhEFXw0ANKqFJ9M3yMqiAc+Wshow+NrQ7
C9R123I4Z6XL32DUKL8s3MHlePDZHVxiyYdhjdpshPLtUIZMVD+EYPa+41BcTurEW7nItOqy+1FS
56kFYc+SQm0cCY2mKuJBbKg/w1xMcd8curJ0oGMZWnXNfMIIAxDGKtd1LF5MV19StJorn7///sOz
lgUMtUxTlqGtlyfIL55b1Z41APUPXg/5l4TVh75MfN6AoNQNOqAs5TbDyGzyTMSrktGUA23CCr9u
+mGhwjoXWt7bOB9uKnFS2bkROhllEt9xmwImnJpnacRhQsxNzNugkwjm6XdqNcCinqs4+jkwt1mQ
XJnLHt8XyofrW1Iym1w4mmgPe16GA0W9Scj3+pkZQZLv0cHwR2Ov9M0Ib0wtQW1Ne0oUDSLRrQwB
UF6zkGjN5Mr/hgpXsWAxGasQaglfk9TKNoMzPgDpCERGHouFuTazYUwJtHWlaq/s8ypkEJP2jOzN
HZP7vIeygUoeum6pOvm+AX62riYBjcVtrcFkqA5TPf4RlaTxZVKRlYzGY6WyEJYdWZCa1boz4Gsq
hPmll/HPvtRGwC4hPKnHZe1Xsbntu/TQDFC8tOqz0+piqwZvndh0K+Rww9P0Ab6lOJ5p+v0gzU0l
TT+Cwdn14DA3IpNjsJWgh9cmTglXTvMUi+zey90jnGAyf8i6hWvM5CxThptVkoIQ00b88eIfxNmm
MGqJNHEb12pXmlbgNMVCqJu70iTSydjsvCJPUbuF6ukID5tCtE+koV8aHS0lyHatPVYsbDMzh4Yp
zY2mtj0yvZc4NACjlRS/eBsdCoudOMZw5SKhRR/l3PZP1wdqDlE25TvYXWJFCh7yISmHIyMWMAc9
XxscmlBomIW6RiAQCeinlYa5F/2oM3KfIgt1hfcKwCXEHbrjQOp97/Y3gvbbngD+Yndh00IyBVL8
lwo+CtGFxNGe+FWvH5sBtldK2Y/o1JkbaK8hdnupb8JpEhLQABFYPMgGLlcUUvl+Edv1KtbyDOh5
1i5Ezvfz7SdLbEq88DK7cU1HAtYOLQe0dTdxXClAG509VNYfLcDrW9oFRS53vef4I6ErWiQ7U0+f
hAPsG33AwVS0P12HBm71wpzqLFWzdqtkZ2R8DVvUG5HkgGzxlcG1/UD7O+mKW09vVyhNfgXbas2w
DhtXMtBZTQ8G1n3pu2Z96srF0ul7hvfZQ04qCIYpSKuXrQpjx3iOveJLWvCd3hEAhcgtERp4GrWJ
lmEXgy4U7UuzgspUteucuITZdLPTgHoqNG74lCQBqFor6vJvzALCldkaXyVN/a2M2AIPfG4zmSq3
V31hwLvTqUNGnZ+Ut8coiUYfSgHPGYM4sPjRCnQ5IcZ48WVYeR5En3WT72PJbmBL/dhb+SZmgwGh
aLAIunJ3fXnMrfxJubKXDUwEes07SmPYdBAUTbt8K7GZEwNSJzyFUwM7X7/U3HY+5VooABOSpsy9
IzIr2EFpK9cqtxolG42rlcbFSYvGVWNVKM5R74sXVWeozTyCj7yQUlqf53NTMkaJSj5CQRyHXixO
0GqgiKKR/jCSdFzYQd+Pk/8+JemUjOGklkbHEepsifetF/ceN3YDfBsd2D7nNmynv0nyKMVG8Xtb
XYoxKzuX31VeoGCSrBvz0eIRBviFAmuqiPBNc8d1EtS992wj2XDK6DtUuQNOLutqKbn4fNunU2aH
xrzK6hS2r0KkW2iW3VzupW7ILSesWyGjvT78c5e5/P5DMpW4QwuSpqYdNdUA2TrcoW0UtMq9GS3r
SWjV6/XLfD6h6ZSy0YwJsbS8L0MBGz2s5AIl8CqrntuOA0flIk/3DdaWPteMpXn1Xlz/bNQvE+7D
o0mKEGeB7AYY0cYUiDJlDVQ/umK10+y7cgwqQP7N4Tvkwr3mMBhiB6QCGrFvGohwvcd8GEH7UbSX
6k7PG4zDZiA3dvoFnTRiHmiJIrR97kgFAC3H9KCwAtoA9usAH59GN/hfBUqoZA+aqEBcO9vOQ2cs
ZJ4zkCk6JXR4EqomTR8VoRDpqRqNbUJ2nTiQyDsLa7BhtmwdTKg1abHK1hKOYal2WxZ3BekP5ugs
8VE/r6XQKZsDTs2egTpDERopQPSweWqGb/Acltvrk+bzyECnmvO608aV1CKQWY1xwOnSUCvPpeWt
7S28xrn7n6S8kRcxTXOdLEw0x75z4Q9XxGa9EHXm7n6Si+rg4wG+kOWhtOwtiAY/eov97LUlG+aZ
r59SJeymJrYA3BQ6p3kQN2eivkL0eiFTmfvyyzL+sHRalL6GMaLa0VDmPXRRVsroX5c5ZJdX8MnK
nFIi2tZL4mLAvWNlsohuaoCnC1Bc9CSQ3dcyLcApRFWTLcS4meAzZUhkUAyBoOSoHR3HeRib8ZBF
7l6K+KTqbltCUsBvnOfrU3am/06nTAmgQ9GS8TrtCDCwBh7rIH7mcIvAkcmwjgV55B6MoJbUWmeC
95Sa0JLGs1A61I50AP4f4km5E/kIPHiXJeoSC490WQ2fjRb9fTIQveFNW+MqfSzvYsTFSt3hCm16
d6EdmfZXm15UBHTYuCysS2/misbvV7QtGnNb7zG30QRk46OytkIEFVqMI95lPkpfG+6vP93nJ0Y6
BdsbcQpLKIa5IYGk1U1rb6NWRtC3y2Fed/0Sc9NvEggygyZ2xS08TTLeGWmxQ20WLlBFYHbxM4nF
ruZ/9jBTAH0CC+C+AJ7qaOe9j1MqMrbBj7pbYi+IoM/EhSn8HXX5zCopLqABv1nUNY5aNQSyHq6/
qLlvn+Qimms4XVNhLPI6Wet2stGLFkDCfIk1M/f9lznwIaqhIA5VcaZrR6YBoc2YA+YhDC4ghb26
/gAz9To6FYkX1Ou1Tje0Y9yAV6Y9GiDG5s5G9x76bjOyM8Jamu+h94WRqYE3uEN4QDSo+oWFMxMQ
ppSZGN44Q+Ep7dhYWcjbKmjjMeQWMFmXGWHVZAEWP/cmJyGB51TKJkGU64t+Z8P4WNovi0tyZlee
Yt7RBogbMDm04wArVf8yy0zX4AvRbGa9T3HtsNkYwAvBG9JY9jNj5mbs+pO4XAOn8OuzYO4Sk/Vu
NZ5tAmagHUkJP7KkkFuwGqFhWX4r6bfrl5jbZqZodYCdaKKZenTEgSUpH3W33ZDohB8u8RnzCpXY
7WI4nr3aJB3I2xqPUzve0ZTDl6gnK1DtBkl2KazVLau/B/ZkW+vgT1rN0jjNzLApRN2OqorDscQ7
9nCi9FVzwacPfRM0OGhvrr/EmXk2xabbhUm6WJrucUzBlao7qGeZ3ZIU0uw7uzzYh2CD7p6bxjlx
L4lAYzwlI2pVKuD9WSdb5AEO2v5W/2ep5hSA7nkUCPShdo8GeAtWXPmXTUxL4qWwNpOvTeHmiXC9
dmQC36/nt05m3Ft4LhBT7qEPcpvy+NA6aEBkhneLI9D1wZnZNKfocx0QnIZGAw+NpoOFM/X0m8aA
DmZRJGKlARqGuiuD8QrNlww+5qbD5DCgEZcDxN3wcIgBdrEUG3AOtvrdnz3PJChwCWCA3isexi64
5U52x7R8jbeFIyEStrIyFnbomcYrnWq5l2PGZQyd9ZCkytynnqGfrUwWPwAQj9cOHmoou2PE7G3t
IfhFfUgSbftHzzhFcruxUZdDZQPWU6Y+dkEfjTkI1e9LW/rN6KzIkv75zFD9G5B71HqT5HV66StH
viXg9L14tJ6J3lOUdhWhqRvBWivEus3a3ncbjoTNPPyhcRedird7g4S6PiA6QP9oCcrUKOny7gkO
QkmgqfOfjcTlxX0IPsk4CuhEpWmod/VwgJTBuB411/R5in3CqR5tdEqg/mN1Cynu3IBM8gHNLi0H
uKMsdJPkFsNskyVFtrnhmBwFuFulOuwPshBoWHC+On1cw8BlPVCYgkr315+9rsnSJymp7Rhc8zCp
IXClhw3PoCEu16BsXebv4rydOddMNc+J5C7xTDsLKyC/QP5yDkwIyLy5w8qrsy1Mete6jKhfenR1
/clmEsIpHJyb0gZ4gGTQg4kPBDu31UJM/hvj8aYmfCHmzIzRFPrt8qbvaY6Ms0XRGk5bUlsDxOve
j7p9zsdiifQ0M8nMyzN+mNQMBrp87CIeahF03XOj3egxWWL2zn355dk+fLnnFlqWWTkPBcwygURU
Zz2tF2L/DJwMVMLfv9yima0rcLZOGu9vZFn5RCtQHmCOs4PA95dMjWC4/pKRWPESaqMkuh3Tp7TV
+aZ1n6DCHyio1d6WHSqn16fFO2D0kzP9FPqtNZGAC0sWn4Sr3UekPrl8hHAPrEnXTWvpKnCZLRof
0g7fGYqNQV/GFGrXRO4Mod1UMXi5QrZro4ieba/pfE1Df8rWhzfX5dGKGMlqZHSfl5bh16zU9spN
W3holtB5vv4EM0tpqvhtUZjjOW3FTjkbPN+GzFWa6WgTjbduNz4NqR6CX5H79ZJFykw+Yk7iUGzE
UH1VpRvCpvzg8Sr1BySMmUQdxEaLRq/36K5df7S55TSNRo4VVb3S4lPkDUWQCWiyOxX6Dd4g2rUq
FwwY5ib8JCFRY5u7wNbFJ1103YYK7uyKTg0LwzOTvk9B4ry1+jxqiRvynPlJKxq0xdPebyJzqUX2
jpb9ZApPQcQ617TStjoa2r21bmLrYp/Om7cBrREnfkgl/LBJttJKSMPeQbGtSA967Rv2Pq4wLawn
69J/tPdC3ZcSh/T0kLkQZMt+0aRfudWhHO7waZVe2sp7DHmRZfs+fVNOGtRlulmcVzPzeIo+ZnlT
l47eWyHMQ8FGqHfYQddEd33Pe4Jz1aOt5Bd3kdYyk8j/G/I48so66g0TUNV6V2vdqn+t8VwchNiq
+y5TdL+tZg3nz6Xi4dw8mES+isc2XE8dM9T54FMxQD0ktXZja7xeXysz3Us6xR53he2lTquZyDkL
/g2ia8UBapO7Slfiu6f3zqaARy8wKz1Zj278Kxe1scsUPHNLSPE5hZ0uHMFmFu0Um4xeNwdGzzPD
MiKer7Tkru8hQ8nwnps/jEFTVLILp+9Emhg9rRkCHTwFvb0HRyGPupu0tHxM2esvdW5OTgLQWNGO
WynFdXT9nBK2H1x21NvyUZrxMwW/NCmHdbpEWZubItNABMtJx4mEEQrUFAcew3DP6u7KzjA21x9n
JnRPQca63WSxCfGM0OuMXdE/F2zcQ52xFXwF3eVxSVRq7jKX33/IIBzNGNyegBOJ/tsrg3ZiXmt7
2oiDg3a96r19qbqFg9bMK5tiiAvY4QxJxIyw0JThOxEz4T0J7pThpks86rlz5BRALCAQIIvSLSF7
ZJ+IEia45q4FErUwoHw6xOAWOoEERTggjhOMjhdaWfbr+ojNLKYpzaVpBz2Bo7YMG2N4gfHzJuHG
xowtwJVHcBmvX2QmNTYuG+PH8SJI+HtNyTAi6bZAEQOSI/FGGxq/la299fgSinNutCaHI4QkYnTQ
JUH1xPzZDBcxqF74hbT+Kc77n6/9f8Vvxen/b3r1P/4bP78WOEknMVOTH/+xfSuOL/lb/d+Xv/qf
f/X73/zjXOT4b/pPfvsLfO8/r7t6US+//bAWKlHDffNWDQ9vdZOp92/HHV7+5f/1w7+9vX/LeSjf
/v7Xa9FgPuHb4qQQf/3zo/3Pv/9Fde9S+fvPj1f458eXp/z7X+BHq7/dvbxU6u2zP3x7qdXf/9Js
+h86sUzLIRalBuTnkb11b//6CAr0tucRwyGeY1yqgKKoFPv7X8T9D93GnIb0rOG+/9lff6uL5l8f
6TBB102CL4bp6V//usPfRul/R+1voslPKE2pGt/7+zQHv8iGqS9cFR2Y3jmWMU2WUA9ITV5AYNcC
4AhcYKiitdDGgAsvHKraII3ImhftdwXPNz8qxLkRQ7cq09gMYKmbBUOD49CoOS1Ym1AB/fA6/3mz
H2/uPQH53/Tq/ebAfjKIZ8P/03WmwkBdJntdgJS5KnkH+Evdip1VoRiXDT+YLLU1RJq+awoCSMAj
nsqyOnHhNL6ZFV+H8f9R911LcuPYtr9yf4ATAD0fL10aVpZ3qheGVKoCPUHQ8+vPonpO3BKnmIzJ
txvdUrSkFhIJswHsvQwZDzD0MzIUCAQ3nygV8GKHxEmdsZPFJgiiMqiLKW2o2UVu3gKiU7tGb2Se
lnYVFI+VxHdZqmYg8E0wKUjVEqCbaCfXo62baW5LfBo9VSUBn6LM/fPF/6vNdMM/iodGfHw0p5/8
/4PtQmfp5PXNsi8L9n+C+aeH/3v/dZv9+Xv/7BVAV/8FujP+gb0FLmYza+KfrUKp8i9TJRSqjLIG
/9I5Kv97p8jyvzTNIlBixYaRFXl+Hf17p+CPqEYBBLEsGYsbf++/2SrfhlCCj/87VhMW5X0kOhIw
rXZSPMCKzJGlf2b8r+j5damvNT5vzy8HQTfWeVHJPQl6vYTScf0MXPuhs7YIHPN58v82kiSD4qsa
6Pv8sV+bN5rRSNOaBBZu1ZVkh2TrFf/tjQMtz5/4pWWT8ESGXxgJKjaBMznY3VDD+rbcjcNJhk9g
3H18WS7fBIO1r7A4wQqFVnI44YOEeaLiylCrjSizNvRYN1+/QdnKkxzL2MAtssV4l2BSLac0p40y
5Vq/FxfZWDE7qa/mAYKaOX8y+M/z4/GHQvTdnC7urFIShyPhnAZUnXxVYdBKhH9QLvm9Ue4RvJBB
RLl1GBxlYHtJrm4NUTlmY9mWxq8GS7thNISZmxmYAJclEcBv5KjrJbKNmxDSb683ENacL/dfFkfJ
NbMzSkKCQUtex5DYPIlgZf1pqfkRcOvd+ZFYGeFl6o9mHW3CEiNMizcFSRGQP883vLIylsk+Buhh
ndXY8QZ5HtPU1vHOMTfeNyv7ZinuAIwEiOEEnc5byBwrngGzy4S+G9ENEfI+3ILU/ylYf7NKlmk/
1pSw+srAVNaUDxh4BlWGFD+gDeAioGoR5rtMMo9KicJImUGbWvMZhe9lWnhjajkM3lOg9ACE3rso
SuzagsPtcLqp9MgVceoCEe3nTPJitTglYe8i8QYdTACpB2I5wLh7HZd8GRofkyrtBLMcpcvcSDwP
4wtvGz8atCDkpwIXeUlOHa2LrkdS3LRSaZvV5Jdy5iCte90PoE2Zmq1ox7KEpVOVepQ1HhQA4MtK
4CKkH2qCUxk8OKl96yxAZ8XvUiZ2F+NkFnDsMn4PU+IaYYI3ArKc6j28yOxGEXeXrZNFDCz6RIvM
KSHBWDxATEVNrmgpbUSn76Hs2EOLuJckncjbDHtIr1LAjnJbbTLgj3q8d+pkP4yHER6ATL2N1Qg1
3sjnheYpo+n2cRTwWUcA8BsThHVFsL3ZtEdc744jzjLAMhNc27qNvfLtex3dXERRiLhULRdYz13H
kep4TSVgtMY3CgH0Em5IE0x71a0U0h8lnO8W9SKmYlsOE5UaEkCA/WVMqF/D5bwWTkgUe7LAOsg+
aGJga2k3jd7kNuR7YClpBBDycSFmancNc7KWvLCZ/Ak4js2w4AXVgrlKaCoCEhB8b4S5I1uq08WT
U8qmkyRHS6lsQ/0BJyMo5EkoMsmOxj8pGhFd71DdtJO0stO0dYq83MkDkua66TDy0NPnsgQ3EnIb
4SO4iCXKOXlzUeULY784CULJbPs2x9jLrWEnZHDi0Dm/sv88RL8Z6eWzoKTZNOQSxbRC1zWKACMo
ZJsMXgRryJR6gyQ5FCIFcgFx2DcQiI0pdUaqujKyQwKAE316GSABPVINxwu9SuK7QmdOS3WvkEHY
Ot/LlQNgmYWFZL1S4Xk1Bngy7pFmOSXS+/mWVw6wZWbUipN29j7H0RJdaRZ8V+Fuo/wGN4bmF8GY
wFxd3Pxge57EVo9DppFwYj93/U9F+jjf+7Vxmc+1L8dvyvMurUesC8uyq24/ahsH7tqoLOIdz3iR
gJuHkIQwErbwdasHuxJQoY32qng43/mVw3eZzNRhJ97RGh/Sh7elfp1U73qyQbhZG5dFrIKQvA73
zZEEkXALZd9o7vkuf4/2x1wu4lJlVaZBugFvQZBx80Ts4Dnr6WPmFsSytcQ8GPEPUcM0RjzFyaGm
oZOU6mPfNK7BGXyDQInHQ1OKQ8jNpPuui334HhxjNXc1WfgMKGVIZ+/g1O1UKR67Qj/EMJ+Ih7vO
uJY1eBzlP2tUz6Tx0GgOb/ghZp5FfM5eVJbsN74kFs93EWERbKTOGPIxNHApEpKvVL6wpMtaXuZI
dT7Cfy7O50fKfTJeKeWWAujKel3KLfAIVTiV6lMAqSm771OfdBFYaHcD1ASNjGzN/vcDs0yIVs0E
3HWYIlRGO0k+CHVjI6z1fhEg2jxOsONwAUhjYI8ZyrIv0/g5MlRGgeG8aFKXyU5VLRstTsIpyNh7
SwMQqzcOkJWttkxw8kQgiZ7jpBaRBxxtxTc6vBId/tyWvoS2foiQ8YXnazDbt+m0d8ciupHYZW+2
P0+uL60DLyNqKApgwUDVsul8pbQ2xmOt34sIwVISliS1pqAMH+pastUQt3CIHJ2fxrWlstibhKhM
FfDbDSCFgFTV40BuIzV2EpzZcv/7/GesfIOl+EI8KnlrDPNniH2jPhlpbcfNlvfGynL5w5D8MvBx
mYl2bLFToS9dYY9uvfHX2p0H7Eu7EQrNjZmj3fZnljjq1vVordnF1uSNKcWQt5iCnuyj0QNH8fwY
r7U7j/2X7g6WYIPI0N1GhcMVfYDG6/mG1yZv/sAvDUsy51o7NwyqY0fuKN5gyoYkwlqflb+bztox
7rseY1Hwg9S5UXl/vstr7cp/tytb0KpJ5qmz8K6Z9tqWA91au8udmE8Wa+CwHRTRzrgvt/D9a80u
tqBs4R1SVWg2jU/x7NO7u2gYloz/tMIlUdRoN2d3g/JW9R+XtTvnJ76siCblcYjKBCK/8XNIT1Ei
NiLdykAsyfzQooLJeokYCi8plcGo7sKBWOy5jEUov3UQYVf1Bxm0nK0H7ErsXPLio7gfCwOyiChj
3+lpc9fWMMrpmUuEeRgK48JRmUfry3CzJgpjqIdNQQT5rFE6lsOWWufaeC/2H+/qqptqToIp8uCV
CMnOyxbIYv/lUZziXwULOtuXUCi0vMvaXey/VuJJW6loF2Lvaus0WzKXa+Ow2IAK8GGSkiJe9Pmx
gMjCZY8GuuRvgwZN26myBgjXulqxH6WNFfF94oQuOdazCp9ZlRiHyfrZi0+1zXYjxE8VlKEs8agy
iEk2t5cMOSqNfy++FK7gYSeMCe9kpJJA1yx+nW/4+2MFZbq/G86rnhvNbIxAIAQkE7KTRxwDmn++
9e9nlFrzp37ZM2keWhCaw11vkHWHZqoTXQI/I0C9/t1wohCFFwaGvhOebuzD9sIOL7ZiAzO2IhxM
XE4N0551nC/t8GIvQrpZp7jIIPbxWwWCcO2GnMzaCC/2olDaPDEizF8RBVkb2RFssM7P3drKWOxG
oUL2zZqjh6UK28DDtpVvC7YVTb9XziB0SUAmhtwzc76A0eStHqPbCFJMUeuPXWFTaniW9lRSOIFB
K55JhT0aMOqh9xndjaqvSNyhI9nHMdv4rt/TbdCbxVkatzGcBQR6U3cGFMJByOetPdBj26i2hZ3R
JLHTGvdDZ9rnR3dl3v6Dw1zG+IQ8GyEDEt1WvLwRG0F/ZdqWbOWhE1rEM3wTo93BH9Iuw5so2dLl
W2t8sZ+bGqWrdl5tjUKdKkt9kzzEkrwxC987OGEWFrs6M3SYkgl5CGSBXArYE23F/EKHDFj5Ftax
C1sum8nSUR7bQKeynWsQ6lFit1fh88MNWwPoq6QxtBYkN0t0OzXIsRm39HfWpmwRG4CDr/W8xxaO
CAg+yWEYtx5/ay0vgsMwQWMOlxVEndGh5aEwNqLZ2nQtgoM6wXG7TdFuTI8QMwLZeoTL65aS25/0
yH/mk6i5iBBVIsZCn2NaX2egqGd+OuMKNScFf8eQp92QKJ9W8kLg0ZF0vwrjUZV3Wo9pKnS3qH5n
vRp0qj/yF3XKvbpOoZsCeTVZd5NJc6xMAQv9WZPuz2+4+UD7prNLcrMAHt+q+3wMOAzf0viu7rmd
Q2hZpcplW3rJbka5p4V9GhmDUi0BJ/8cm8ti/NK7K9Pg5BaTYgwIant4mFz2tKZLbM5EAVsbObJ2
PeokEjxVRl1cdNWnSyZznPGBDglGeywDKGMV3cYsruyUJUNZodokREsRgAwdlcXeMbPLEml0adVV
ZblJ1aocAx1FT6iyvJxfd2s9Xuxtq1OlWs+0MZhqV75lW0K0a80utraEmu+IADoGfeFq1xc3u9jS
VpI2XVqFQ9A9TnH3i2f1+/lhWAlFS8Yx1zgDJBSF1k7sE+nHYMZeqGQXpZ9RrPv7NtgmPNaifhgD
aAyiZiguu2QuScQQCTWaskCzsONBAre6sLdzhPpyKR6gVoXpQ7PKlXYPVsP5AV5ZEPriaO6JFHOh
YkEU0a1mGG8Z/EU3mv5DMPsmdi4JwkJX/r3rwrp0aPfDwtGswae+DH19OkgTBCtrdkcSYUtCs7VS
hb2r5UXmRx1CE73kXho+gG7hl2VgmXdYuGCRHmL5MRUvOkSvxqaza2iwjmVhx1MFosTgFcl7L6SD
Rse9Ge619r7pj7q559YhhLOrjUyjl1EovgkVov2KTXQvh1EApDHsnAjbiiDdGT0J8nrZ4C6O/kYz
cmF2/RjAFrXWnVC459v9nn9A6JKnbFhxDDA0GQIGXI1uPLCIQQiM+Hn/Gkp3JP6dZR+wbq76F62D
1csWvXxtsSyiRzSQJiwqvLRNySuKvTpuUPnW2l2EjxQEy0K1JGQcfnblfrzwNFmSkg1rSFmozc1+
auWx7TauRytXgiXhGCceHbN5VsPkRcdlLpvudf097C8r7tMl7FDJJ6abCrpdhs+KbsfqRir4+3wX
AMR/BxBd5YUui2lAabuwO2h5dgBPqMm9Vvzo8q3L+MpULnGHVgbGYTcgCUi7HSwHQ76x5FcOgiXq
sDJI3Ql1nst8pxNiJ4XlqNBuPL+h1nq92KjpaLa5nqLXJQAcJWTaDufb/VO7/iYELr2kwowDU9a0
uNyFV5Qpd/J4ZL3qhuMjiZ4igLEg/uCSTvNhMXAbQztHotfUkvwYJs9JXe21SOw1dTwWKFxCnsir
eOuS0rijkuZKEl4p3C6Lj5bvRQyJh8gtaO30KABNDMpz6eCc/xr0T070u++x2PlqBxtWWcGrPq91
d2I9fCNV10TNua9+AynuzIZYjCkoD+dOREwv1yp7ghdeOsDIAp43rXEYcNuvxXXHe0DSCtdUW1/S
s32Kg13onkwmgHkYUGqqqwC6xeXiSi+uBg0kk3KW6Mw8iz4N6m8YEAJz82pw6QEe574m5zdl+os0
z0Yre/VQ2hFIebqkg1wovKKL7VF95/FVFElAtOh+U8Ka+SVLfFOtThTymcMAfJh2KAj2xHQH1w27
bmAOA5FWoVHbNJ8Unrti+JllrdORHxmIKDVpUIoneFMKRxpVezBqxzQlyC8/TdqtUcpOmBo7ePXa
hRm6feZN5AnSr07OVC8l2rVuPpvKVVpa9jhargWhYlhPSqHpRAm5NRPdGXTJEzK1y/yT6JoXQdS6
SW9rpXWUqr4s5i4pbJMaMpBB5iqL4qBC1pVba2VeEt8slSWMA0VlMzOgiBxw/liaV+bv8kow24yd
ePI53bP0EJYb22slKCypabHG4BGu4SUZZseuDUH63enVZmVyJV4usR0dldrSMvFFZllgXfw0cM0Y
PzPlimePWXmw2kOo3DUZcyzjvWYPJe+PWf0gpX6u9XYVGU6nCwe64balnvBo2ptZ9UDadh9RpB6M
yDE5t0PzXrDyORJ+Bqsgvdb9XKaODES1ZMEFMIXI+bEHvK715KICOK13VfkYJTAFuysYvFl3Et/C
Ha7EQGVxCDeqMcAOl2BBEBA+JFTB785Hj5WGlyiPMBOx6CWMYz4bt9+K7vF8uyuzv9Q1mKDHHkMT
HreR+ioRxyHZS1vSNisp+iWMGfDwShtzHJUdqC0s/Q2De6doqF1EiQ8fJnfUq2Nvxu75L7JyoVjC
mUMlLcce9u5BGt5CvlykJ1Wv7abbAB6vNT+v7y8PB5PGfOpKnEFhDEcCKfb4+FZbsaOD6nP+C6zs
lCW0uW4hGtDONxZSBGqR25Z5COsjlq6ebnyHlTW0BDXL0M4CJQwHNJ5qSutvGsyvtTv//pexoWAy
KSlHu6nmD5GfX6RRCvbK4kLRK3KrKToynnp6GAgExTcegWtzKf/d3wJUJ1oINgZIqIKfXwA+nTu1
CtvDZAs7tbb2F0e9kNpONedya189Z9Ub9DJF2kNpETR2pMDIOAOOty4Wa8O/iDmlnrZSkSBFNTSF
I7fmDkCzy6LOEsfajlUJAbR6DMzRYXGQbFUbV9b6EnpK00wZo7kqGDf1ifbjAdpQTtVSjE52JNKW
GdSfM+y7Y3Sxa/UybrpMRnQzlKtCAk9FubKMypnI7VQ2zpiVO279asZbCVh6M94r6mCTGiavvd1X
k52YULQf/VBQm0yV20vwrootCGpMj7x6KtRmN8WJbRYfaX6SzBSyXcKvhANtBv98SFjL8i5RroMO
A3tTYGcVzWsG/XKQdiG/jjd23nlF9CvJU1xzZLjwNcCI3cGFPNPvDPOX4MKpcNQlOVDH0ywpXwUT
8mqSZbld4jcsxSl/R9PnfITu6FYEXjlKluZlwyCZwoLeb6Cmbt+43U5JLkvCLpGIZkThSD0fUkz8
aofWTcSWKenK3lmiD8MGvLiomheI+V6Ut1L/4/zM0RUIOF2SsKeGRO1k4YErUCyRRWkzcZ/2bzm9
EQXyZCN7Y6gIZPztDvJ4reYa6jHjz5S9KdUIRkLiVEh2GBPZqXC9ZONnP2JtJq9ZX8HFjAGm9oP2
pZtlXg0TFwZlcwk+jSCSyo3mdYZq64zaAwOxZBg/QukqE0GUXJH8nvKTlge8OJHplGlBM340ArLt
PpV+6OlDPN1KdR37WfNYgz5rE2k8mZTdG8LEShf0JVVTvO+OQv8x9jcsTVzNfGvEFXSGWfdSZNCb
CSPLm3jt5dOn0dyrjbCb6DTpvR2peKCoQLxrTqUYrgIXg0ipT1FDAIV7NMbHGEY5/WPVQ+i3ddtZ
3uRhKq6q8ADdz7TYs/yKVzdj9ZCoga4cp9h0o4m5RhQkFfxy+5sUHq6TeErVgCu/a5hI6PQYj+Eu
hoCNWf/Omh4yscaNWdUvI0hPEcSUejBvpTt0XW1/n5/5tRU1744vh2HHlL4qCS5qIJYkzXUsXbgH
5s/70q6a65CkHtBuL4OMcpq2QvH35jGELjGhFcggEYsGNExCH2VRW4L4eBTesVyyI+0po66SviYv
P0IfCj2S8UPS3uHpbE/mwTJf9PgDcjH3XGR3mgQD2HQfGQ80Eb6G12nJQLC7DBhFl+DSkDQ9jylQ
GCGHOZQRELaxVedE9TdnxJ+C6JeBraZYSRIwY4Ip01Brh+fyrhuelOEI85QB8f2yZbE4pOEqlrai
bnB/r1A/d2W68VJcWW5LXKmpw84HCo54cKRXieFmnXu+v2t55yWmNM0gUf4HYNOBnSqSwrOMn1Hn
yzhSCnh5tPR+YO+K8V5BpC5G1aZu3b485sXoC7E3BvBlYddqKChOdqFNp19ivEZKIzMHu6kIWE2z
gIdUXys6GEReI8OFKMy8WP6UrWRf5B+SyQ9tUVxzEdoZPaaD5ITm5LO4syf+VAs4SHlNezLYjaZc
a5pvaVvyVGsjurgzWLo00jzEm76q7lN6ZSCBcX5I1xqer6NfFlrSDRRCjljBVPb09zbeuCSsNbsI
OIqmK1I+5yCIJOCz8hoic3VZh+dP/NLh0cy41EohiiXvEqPXgyE2QK8rN4U/GfkvDRftwGZ1QyA+
zNIu8FKOZn+iLf/L7zXbCJ0lI772OypmO2VNxVNQqmwRGYHag0wF/ztkpSCzq3yYKGCGxVA7moCF
RZrhukJyO66S64bLOJqlN6OIPyxpy6h2bYoWr4EJ0PUcJIcxyPXmt/ISKervy2ZoEVUYJPVUjfYT
kOvQknGh3XZRu0vYLDPlmCsC7ba4zkZu9HFZs3MI/jLvsYRyVZICHyPrL4IcLwQl0yVotlRyvZJK
dDeHY5zpt5u1j3kcvzkbllZXHUlaHrXocBMCVmFMtqU/mTlUHour1Ohs1n0WIx4WjZtUkqNGd0hk
wmgNzNHhvjDfo0QDrXcE3xdyPwlYKNkrH7uHHjTKJgtdnDJhDkYf3Q0mtUlT7muA3rrXSb6eyltW
7bJs39Ld1OG13tz09avCLpJMJP9kqL9MRCJnRKk4Bkx9U/ix6i8LRbOkxdf5rcchmeIJwyVBLLfb
kXrj7rPyXFw6PUWdktCGKqjjqze9NqZ2WiI/EkFkRYXTRBNdtpvIIm6wXhlbkPEQluTC7aDtWxuP
ly38RQAo60kj3Jj307BvZ6GUyyI0Wex/qQyhbQjVxICSq/a13+I7fD/eZAnaHRSlZZPRAd0uHnVw
e4sSNdKnlnll/XDJgJAlfFcpZa4T1iI32OSntkYKtt24zn1/tpAlWlerRkBhZfRdV35UxWTLypUw
rYuOcCgc/b3AFa1QzXpufIJu4bgtJbjW6fn3v+xHmausqWLcQbUEopyfGcopwoi8y8Z6sSvjsNSG
XsYiqcDGDqGWf+FgKH932iC4NxslUA+Nrw77gu8u6+5iFw7WmEH3Dd01wp+MXqnsoloNsRZ7cJKE
sCq5RcyDQjDx2i2ro3kY//OMINZiD5rTgEwQSRH0qCvXtpZtgElX2l2CdEcDxE7FSJBx3oW33dNF
g/ufWFsIQE06Gu2uhLcl+LHW08WNubdUa8rUf3qKtM/5nv4Bnn4zrkswbVgXeAPQYQh6jTtJagJh
Ase3nrZOqdbHLK+dIgwanfpJpjgpRGjiHNXPgqGKeMshhmTXerkr8cJI7iSA1YriVBXPOX/NVAa/
LebG2uTGrH8HWM6rIBJhZJBeCFtHa+rJyRT5WEPyQIufzPg2AeNEHLTuWpGRQrkp5W7XctiFipes
qw65gvR0Ar/EwoFds3JIIw3wVz2jDgE1xhmIYUuMH0IYlHdlfYwiqEsMIz/VzXUvF0ez2TXh/TAg
oRJEbF9ncBmq29qmgwyoq8ZcJC5dHsa3U18GseSNOoRNcaLY9djbaj4drLI/WFaxUxndmeAtF731
aMU6VCXhprkvlS1nqZVpXpoulGyKjbAvUSpK3bC0+ZZe2UrwW6KnKoJVPhh4DcCRoJZfdSOF8sRl
oASyhE9ZrI15oWB3cu13Kz+M+eP55bnW6UXwq3lKYII+gV0xQukZ5uftq8CiOt/42kgvQmCdi37U
IFsMUpLdwyta3Sh8rHV6EQJFPgreUYx01O1wE7fz3J9vUec7vdDE+1+1LKIvAqGIM9FAQAnnzCDZ
k0LdprAQaZ8FTKynooNn32DXlLl5Lrut+Snprxy417QOd2rX3ambOicro7dELCUmo02iI9ATKHCX
z/mFd5YlZCkmMbUY0A6BzJ9r80ZpL5vtpe8YbeshT3qET8VnT+Ov87OxMghLOH+Jc0qJrBhFIZ+d
xo31M19zvgvJi0Wv1tyq2i4aA2OyXBU57akBQkbSgf3biPrzkfHdJyxWvtaEStVXoGYooe4XkEEi
2uBmuO3H9WM2vl42NottEANWqg4JBjw7VKfLahRkCchPaair6YwBhdDDU4Uf7LKr8hI8L9VE01Xk
4YNEbbxcuecgV5wfh5VwsATNVy3saQkYyEEjDu2gooQEWH6yRVFYWYFL5DzwfVBubtHvogYo54GA
hXZZtxeXcNmYxogNiI6J8VZJ052ZtTZEr/KNUVnr9zxaX+7ieVjVfRFjdVTTTT1e8y1Mz/clYbKE
z0tjOaRSiFpqaIYwekatU5QOxJrdPEwdyDW7Qo49scX/XkG3kiWknrXlpHc1qsJKtJu45Tbl24BM
m0aGXQ/RUTXvHEhJelxUSMqiKtPeQv3//AStjeBiEyt62fd1jNiT3qNksxEZvheNJ2Rp/yUSgMws
juBTmCyIWq9JS7s1tZsCGfUwi90KxvWFqnkcd6cxhyMgkZCphkk1UCdFsRtNE5yTH2jB6Ytdaj7n
5GYqjykDX7l7Tsz2wMBKCYEgDGn3q+9+pvVDWu/JdGirzh8M0xHWb8nYkpaka4O0OC2THMaPiiam
QKHI9RxVIMZLnns9JNBIWwRA4cCrGiZKYC/kNRyL6V0s35+fn5Ugu+QDJJEGynOC12YenVr4QIbT
oZZfMivozcvqqmTJChghnNtgHQAS8jzdpxell8iSEyBEUmeZAtv4LMVcGl43bu15Wf5T7vrm5FkC
htUemJusLHC7haF90zpy+Uvvrxh5Nev3HujCXNmz7iblllMYP7uIoeh+BIYEmqDCaVPD7rp9xK5M
PkCr7KU3Xkz92NNXrFib5NLOpKVbS+AyQm7NIre0vjKUg4K/0t4WMGRrNadVxG4q250EgF+p76Hv
uq8hhtZERws/Mv1+UMMjt3hAxbthdRByTx1dobBwhNaK+lFq9UE2HiUB1+kGKEr1Gil2z9QgWU34
To6hAlHGbleO99Mgw6vk2IS3PS2QetTdsAhdIoWOkPahgaeVDieTxLRbpTiVVuWyvvZQcnZAlXdF
cp8jMZFP3BmgXtax/j7ixNek54J/cIOioI1fWbveMpzMzDw5fCjYMczkIOxjf1AgFHwFYLNTVC7k
Wm1DOpXlsVOpE/WK03Sfo3QlRzEk0fdqwnyh5hhNGMyWpVeFH6T/2Q+mrRrAfNLkk2OI9K6Fg27v
SeTaymFVn3iiKvcpZSBUicHmBNqeIzkMU70bCSQNpY8+H25HRN2q+KzIMW1q+Li89TPydrb1jHwN
tbREfsl5YPUfMTnU8bNcJg7JORKNkTt7qZrdrk605zq8T4HhFyK/13KQf7GBLZSyWe9DD8HtU93V
2s++5G7RcHAW5R3Rbq2ktWPlusomW0JYsvvRp8zyM0ZcmLo4CqKRFAqnsRr0+z1NTiqnO0hcOxzs
Bzpw14wnVzUekDVDxsiuB3MXjo3TQkvaQp1OlgOY79ld+mFU8bU6QT4LbM5euZ5mm5pac4DFtBXr
ZwbDPAYbJqHvpojaRpt7OEiBBqmJW1meCouAB02+ra1HNjx2yVWX3XajP+CXzfzfmuRHgL7HmT/C
XLt84un8c4Gfu0dr13pT5aN4KizPSSM3Qeo87xukz3e1LGwZT+2uu+4ARYlQwtOvcxFU8mszVgDW
IBYXn6b8o07flfrNNHdd+GMMf9D2M8OfGXSXQv0uNnIny6RTlnhJdgqnt1DeJxqgwjBT7m6H7IZn
13J2wI3akTCm1ApBXwYg0w37U56fROz15N6KoUgPMkslXYeAUyQR98h4g1SOz6RqX5nMrfPXLilw
xIAshQuGeMuTQ9GKU5iN0CocfCLDdr4CvgK8l0iy9mYx7HP1BphgBx6VWnfq9cZpGq+HFTnNf5ra
YzGWrlFn7ijaxwHqZTLSEhDKO+Gq5DX0JmfocH2EiyoMs1+m8qA1g9+xoC1lV2eVHWtHUXS2inUq
pZY9IPBINLStuTZb+TJikQG6X2LYtZoClY0h75PUbmsL2RFgTKbBMeXarcydEqZ2jG0VZe3Jim81
+AOQ29wENNsFJh1lMdpGkE/4aYg7Kg9XTJXvhwxAFEW1pfQ5QWp1AthpNobBU90sHtIm3lsCTqKS
4kEjtZBQIgYQN2vvc/5bDOmtbmrHJCvtUEl2inIfmrmdpXDslqATghrJUCsAm/e2nGt4krau1T9a
cHLiteoZ1Q8Y8ILcCgg6Z27DhqcM+ZS2FG4CJ0bIKWpqbwvrqa0Bg8L2M5nqWtHgGOZ1ihGw8p+x
BuxNZTgJz/co8zsSxD5a8JkV7UoH2L8UTzCTtJU63g/ZQQP13OhcUA6AtUpdoTxb+kMoP7exuJah
PslAebSA7JAV7gNd7/H6jXVIvRT1qyDDLwpQn2FJp6HGOVBM2Syf6ZR6boei3Sfw+GZKcxB4NHUp
aAiE/yiBgs+GyibASbSZ5nJzlm9KfbV+HKvCttrQH8bWFVPsGoXmJ+OhzpqAZ37E/EZClljfFcPD
1IGZmnhFG2T1a6/etNWzLoPDfycVL8iiSvyo4c6D/2OwYPcsvRXRXY8VVIUWXnCzamxuJ0DVpwqc
B1Nbbh9YibK8zHy920XCM8ubpEeu6jmJH1RslqhoUK0/hrIVoD7mFFbi6unbUPIj4rUF2pmkwGJY
JYBgU4+T+47KuwSHX6c8KXDxroG3zNysB/mseilD0D2tFJ906NmpLEpPrVRk1iLPkIfHWPkfzq5r
SVIcyv7QEoEHvWLTm8ryL0SZLiFAOAkEfP2enKfZ3KmuiHqa6OgekiSFdO+5x7zW/cbQgNjmbcQ1
AHJQmIGoBRNaTb2K9tMx15ZA3deuG+fc0g9jEXgjdvDRWRXdSlbvhtwUuKUGGWqqWbujRFG4HRFu
lRX3ak61cYjm7BEkIqMxImKbQdsmOqKCOvYxQWdH1NkRERUX0j33fsKnozZuBpOtpbwD3oNTtJrV
x2IbwdgXsalpabVgFb249ZtAO5UbPXA6bzNily1aeCoUa7OAsHpf1waMFRrUX/0KgeoBb5JqPjRD
EXQ1dq88EsbJKJu0hiFsJ5Yk84rAoDRmDvJ++nVFDwtA7EqslPbHhY0heDt6g7ffAPbZh0AK0Rw5
MOmj0PjV9Ry2nATX/WZpRJgJeT/gnBdnXiYzPdpWNJW7HEpLj6W6leI8Bn0sLFmLLT7SjTddX03m
1rEfluFo2I9GdbKqAROyc6eBwwUN82AHmXkcfT8xMIaCFUaBE1HlT5JGfb3CNAm+DndsfNBw/PU+
zNRlCwvkpQd+i8+A+oPU9Egp6NQFIsrkGx01vJh2oMZ+bQ5ZVIBb1ujxSFCTjSuvGfZ+JRBmzpEv
jNJg6Y5mn1VY0IeKYxSBwoWXZQSH4ZDKNbbng9duB+xOTduGjNIwJyLVlBOankK1BWdVxHOZUMcP
7YVoNCnHfaFESmoNJnlDQFgCKdkpB36VCyC0mPyy/Euf96W55c0fuEVqxqnKN3K4ZHwInO5FLllM
xYl12IOnfcseFwZX3KWPfCuWQK5t9iL4U2EiKQKOc0MyQGLjl9jBKE74oUg82LU0CokLxVdfrKBV
ClnNsIi8SKCNWbADTE+E3FfeapGHzmmijjlpNWwbwhFdrA4lBVUL3kCTxnYdbMUkKPcIlZ1Dd/LQ
HP2BeDmdGnHXdl3YZlnElirNx/ZDTt1qGmIPXzojfdhk3Y4rBXPcM+pDbAV+AsKNW72ZvAkYY9Es
tUg0IjHMexCAgpqW4eLvRufdNNY8uz5X6yQyMxjxDglZbiUegYsmA7mlbjHCUjqt9RYhmh8LzjeO
AmZBWW/5gCGwiC0U2Z2VJ0g0isz5XcMB58IQeOgPM31rUE/rMKnw8tWCp1x3CDR3luPg6HFt29cX
gOTDigqyl9A6Wc6n14uk9PyYahCGZfVazoiv6EnYYd0UbbOqjNepbiO3kigEQmNvSCvIHDPuJUsM
5sajWPV9F00V9IQI/9TIphz2pTtcCvfLtU+Ze1fyE2pQKUTaNypeyi2hYJgYXdgUK/jEhAgzwhoY
sL9DkML3leFEdpEH3HX2dlNGokN52Jgr3s6BWHjaVDjYuioVHRRhjoFXowlNbM/SvuZDm1BW2eno
fCoCu78ZswcE+T5Z3sGaHtr5GTXDatTVK/Ig8PHWlhplCGkKNjcFCtfH3KY6deICaOziIqfZCwwT
Ff2AxYjKvO3GE+NVKMxzrUTkOy1eDBlqKKgGdwJPW6EnmFLDe8q5lSxDvRtrJ5jzCQ5P3bmHYWXe
GyfbwZGjhkB05da0EI7iezEttqyLMsARpCKhGP2w4/AJc22Awk1AFlQ3vR8K5oWevu56VIslLsDx
UHqBiJVk8SYYS7eneTh2bZ20pdgzrw65n6/AJA81GGD4uKgHikbRwivaReRo56+sttyN8Py28JgX
bdmRGhQy23mpsKH2cNgxUBQt5peE1s/NvIA0fC3U2pkqpCSJYCIo8uFFYzpVbPHpDkmWaY2X029G
+LAgcwjF/FTmJ99AgqaE/4bl6KGsP12vOZps2zdvwspiZLTg8FKRO4uVJ0DUzw+igczJ37alFsCH
OoaZHtpbSN2aFO7GQfY1ZizK5OPgkpWOvGE4mG8tssH3qAzEJeZpPidkii1rijM4D41WOnP/TzHC
LYfUcelNUU6RVwzR9G5QMmnmRHpIgsKNQ9hXK3DVh+HQtV7sqjvTnFMJGKjR/QBmfMnEzHPf8l0n
wYnswWL10Tu2kenmmI89SHSJ1H2keRN24MejcixoFvu0iZH9BMWqWo9+9+XBHjxQElubN4h9215g
4BK45nlo2Du38xMywWMIIesuZQsLwWDgHNbI0642RhR3cAQ3sGszMdVrDm8ZaTUH4m8dSMXgsRMo
t4ZsqwFB2V9l7Z3o94q62B2fGXmHN1+LINYKViM5jjQ0QUyCxY9dHLbA1mAclA+oZ+lpaHRTYuhN
hEz2vYLNgGdYEd6ttF0eaggmKQ5eR13gpBi3PtzKs+ZeOYgBh4X3UJUh5j7QNqbCSCsbH7hoQTnN
O6KpeFRegrgIcAXCQWVxlw+BW9wbtIo8k4Qzgqoa9JKqWEKFV3DKEN25PHoCJQG3Q+66K1IYONCJ
ltbgQXJslaWE/X4/nYiF09VAmnbnZI9LX4bcyQ+LTSJTX+tleSLdl9/ZgQ0Np7CmaEGbtoBuPk12
KNEszL442PP9Yh1rlW0XacZmi/fR2ZLsvKAvz3OZZgSNMO0iU9ohombSOveQQDHu2sb+smFMD6P+
rjlJK/HqAzU2sIUOiPFisscxP4/IsCdyh30LhPae7bsCyEY3gAyduHDXR8zovZYXIZKaw7KpTph0
oX5oA0x6U3cmZ6vIV9lM1rKke5srBKKbnyUqVHfMd8p7nMcOAytUDIQDhVkC1lsJ4SysoY6tS2we
rpZaJN/oYGOJcUZPDowB1m3whzYDy4IJD6fI2mPXOW/iZto2cw8WOg3hYZ6s7gdvQUQNOn9vsVJq
7UcXGtyrnX0zBZXbxyZpAsdvwxK7nWkbR6ble4WpsdIjG2owDZUOp5ApmZFmImtgdl8n/4tU+bYT
ZWCwd1mzBwxmjgBG4N9gbOocJ1w1eAff7u+FzFIw7tAtnPymObZIaJ/uro1pyFEMM2mFhdpXNWbM
nrl31Rz6tkR5tqAv2lK3P7QZjoHlDc6IoYe4ZbPWkJr4iqR1xDZtGaAjUHKrHFPycQkqDInr16aC
cv0K5uR3sn8rgNi4to3KrIo6+oUADEBbFImZ0PLCq3623iZwI00Mfl3ykXn5xR+xgufUGfyVO6BV
6axdXiJrykWmzVVN08c5d1JO4h535qmvxnMDTXgrpz0AdAwN/PRwE0+pv8prL3CrMSQaS1ygb/Zo
o8HHO4FkAOlDpj1dN561RcUKhkWOfMrcHpvs14KNU0L1WWT0wLVxRVG0VoghGIwSJOQiNFn1NbUi
BDsd+QPnKzJi4BxTtrwU5srvDpi7QQgDd7P6D+veiMi2TJep0eHcMeZTl/MYqaLakjrcScxsXfkW
AuCQ/rz0qY5VW1ioPydn5aB6QG9sWEuczwv2PN1ad56PvraJCk5XvBpPNXmtDYAlAKQcxwqGEbU6
1Q8Lbk1C4SqQxsC8Z75sdO9pBEuHan+a+QRYY/YvTlTGin32pr8jAIZK7zALkpSoqWpVQuj9ajpv
PNsogO39Ssk6FXYiIEfWyn2JSm4Uz0W9bgBi2EPs6PuMSaRcdqjP32t4KRe5G7R4mXqGUPnla0LB
sqC7nODHbYldaai4A0ZcwFfJgeIJEBuY2+rIlfbUw9tyKOtDgX26q5CfwKt13kHUQpbAKMBIa8/1
OEUls4IGfekyRRydNujfOzr6Oy+3VhwlHHcRSDi9cjls9ezYMgYx/rGhfqR1QyTJmy1sGGexfYHp
hY77pbqLpz+upY04aadDZfzF/TGU2RiPHaq/RkTlOEYjZYj2yYBYPmRLtiJ+6mPM5SLYh3nVlveP
bZ2FZEFt1TjbwYeqRgeYK699pLPv8nlDRAhpQNh7oKe7PNQqsEsED2dQ1Ulp79oJmzjpAzcXcdNM
gJoM6B9UyFEVTJ0N0A5cVGSudCMWYGdA+gKxMiqnvkEwX/3o0as7fXGksxfrDnYNl0ROl0W8Vfin
Q5QXHRJI1U75WCi83NH5MJkVsnGnU48IQt/BJlZoiW2wdGwy4ACQ99dqVWKr6r1Xzy2DDhQYG8vF
1FGGaAxXw77hPklIswzNOHc2eXRg7AJ04gFC3RB27/tuIQ9lrda2MPbSHvdzNqUCbFod4LaprXkF
531gkNd/XtgaqvE69qYiqEZtjePQnPscPSbKMTru5fw+3fnS2kopX0wFNoqJLnTIVELNDKhu40AS
rF3yARBbD0qaAXDEyc2T3vuofvsFBzxsGbyRrdTcf+ikRWr4EnU6VHvc3nBDi2XjaKnir0tmbx0w
DmYH6SVlbLKSQgQF/b9Oo7l5mQR40d18MDMjqsddA5+O6cXypqDM7h36THuyGdpyC3u7l3zBzk1U
2i9z6BR4Qdwnf0TijfHVjU8dIjrs3IsXDTk6Movzso25qY6iv6YWu/kdmhIQBKKxRqNOnnPpb1Re
v00K7F232c+dszbKHqYSOqIAC09iKoVRFBohhY2oLECFV1hfc6xsLfS6nWaondXjGc8XOu987TgV
+MlWIud5qNOHwosbF2U+kUgq8GFXYTZuZDs98lwWPez6swMbt0ErKIooJ1yyw13Hlq/WTtu+RZqK
BvRNoM8gvUwU+v6cPOj9nVc0Z63rYlKam1rMgLC7RMDZh1ogRE0XgnJVdGTTtyZ6M6wwfyTwDGoD
l70qceEALjJibnTpAdnsmkD2DmqmpYk0+1CUa+rb8CeysQD6ZmWaZ3s55KDj+0pFDXIaYqvqKjCq
7xwKJctYv/lXcWM5JDkxMQcbkuufkReTWBhXdfivxJzg+uerXDRrlnhBMagMP2ihVJOsvvY9MEzC
hflgoESsYCtpXynZax2OLVa3kygYxJKfPXMINOTXaobzNWUNDIbgRiO4H7oSshb3BEVjVGKyU24V
BwjTo5SerP4iGi+dVB8oDJ6zSU/oAPyJHCmzIh28l0HvQjkPF6S5vLUEEoS+Dgf+mmHqOn05/b2X
fSwDjknNS6TTpp0NOBh2H2P76bX3nbfhZMSZK+Je7ae8TsTAYms4ur6WePjn7fIH3XE8Ou1mEEMq
iB3B7xUyChKgANjKAVFS+64vUjq/1vM6d7bc5AGvd8R97HQRt8oI6KJHGlCDQo99HXJNwwyZ60Gd
/yaw9ltAvAbGbCZBHd4AMJ4hpzBA/DLylGn9MxvNx1Y5iLDkKgX0dcf9jdauSo/GSq5nZ3nTUXYi
DB1eU9BA0nWmVlnXrQYN3p61nuQMKNUwJJnhJDpehBkPe8g/p7J+Y4LjDUP+t6tw1H768xQ2k//I
LDhNEq+8+IURGiX49BooaEth7uEJk9DSQG29GdUWx8YaCzyVvb7uDewD5fjlYpdqRLtajHuK9BIX
99/h6c9sAMSYedHs229SjiDLsTOhbmCNOKOdGoZaDQCkZalX9ejzyNPtaFrOyApCpDvgvmma49pi
Oxi3nBEbs1Oi3PnussqZuc4Q6qvXPro6e5ez+myAyyWlSDP0BCO3k64cV/aI8BGMLYxqT62Hcn5q
ig9SfBTqjeIIMGBvUu6k9dYoQO3ySJ2Dcs8jerYadsEUSCQAE02r4nL5KMQTmZ/K4WuC4qqeD/a4
AoYPpqDuJ0BQrdyJ3RJKhf11gt0bFCrME2aKRl/jCidqnn2gMkRfa3IzqXPZ72l7sKu9ke+Zsdfn
j8m8WnpfsAyjsS2TQdPO8AWtsTUtehFWGbTJpZqfc2g7hXcYnWN1PQHvu7y8m100pB2Pq24M8TA+
m+ajd5LWAsMRYaDZFE8ZiScWYifyYeKSX1zUuw5A+DqHzSeNOqsNF7BT4BG48Ww0YJDLWhurOlzb
y5mcSu3YD0CP6r2WWXeL1e8cHGnUxjRwBWdyTN9S4UA5jOp/OTlqnfEv+JSCcbEb9A9DoyvLwgul
9kURC+1xYg/9FJrGBlBBDeOoUl2tasTWdNLWIhFv5g3a/8q//t7bwbMOGjsIeXRsuJdg4It5GgV6
uVXlph5866VYzBQCo23VvJoT2VnDnS0m2DHXOgxpyNvQDEcHYYMRGd8c/VHmRoJOK6GEIfQQiVcS
mb3v2PPPCyUrW7P2V4ecajj7+RMfwG0fHjT2yDEvkhe/jYrW39j5xkdpvrK9T01dnJe6WGu9iMVs
p0I/GPwINT/GGqFI/RGMUxrTDJ49wrqfuRFW2I9V1mHdHqxqPLPy4Ik8hkd6WpnZi5ufc+wIugOP
H9SIGBig8fNZUHtpv0Y7w107HPzLoFVrzUL/o+ODWoQz3YMsGesDUEnt0tJPTvkH6Zp4GclOt+jW
NZed2WL6LIQVdh7ovfBgrVCHE+bHDrZv1iUu5o8IQ2FAAS4lWlK7LhIlkaIj/SHuc1CXcisyxwdE
A8IqWGDsvNXlh9mrBNSpwAT0UQHIcLgeSUO7TO0nFFidAJbR4m/q4mFQzcUfLoauxX+nWHzD7ri1
CbNzKvpBgStYiUirMcL/wX7su+vekJOKiTc4/3BdXyQd2bfe78jxt85gOmN648y4boFB5rDSf8uZ
vGEM1kgxM1sfJLC5h580fqIfOGDfaPx054ZjRHlnTZJrOJQsd12w11EbY8M1cMZiImva6VR2Ia3M
hJM/fjZdqlwELfBXSvqIQvVev7tl+cO9fPeb3NAJIfR3quL6HTtkIQNL+uVPfUMQGkvl+siOBo2V
H2aMsjAA/9XavPXl8ReXjIxziIaMaChi9hPn5xt26K0DD7N6v8xMSJxx2NQOTy3/gLY9yKrlB/7P
Nx7Vun0lNH283bGaXrO5/4fpVGoj0xSMTAHXdeGwyJS2qLExHB+NtVfowaQhhtCy1ugYt8xxYtt8
yuYKZeixJpitjNiHgYwYWXPQ+/Eo+Q9ijW9v7YaUWI3loucUpGMO1BuJsZCrr2A/QNt2Vw6fmEGv
u2FVywcQfmx338JF3YWRhdZ5cHIogwo9BDohBAPuMn5vOr9T8Oq3jj/4ORqACQROtTwC5oyw1N8t
oeur8K8fovP5IIQOsqvEaHY2/wy/s2bX7Zv9QjV94/ULLmynmgwQ4/O7+73ZLTxVGrZGXLg2mqFu
oQ2Nfnfdm1ff6+2yU6zH7c5mREFAdACD/O7SN68/QvHMehkgRqzlVq8SNv1up7+19MmRKFDTcZ63
xsfy1Hz+/WatbyiF/8/Qh5ma58wetmMbBC3QPEbnakgL+GRaGAbX1ZFxCyVgdibadWYNb5Ae80VV
7Vr7BSMITdvZxYahmmgLJGOZ9hqTiKREWG63fNYjnGXVdLhO55lO0tF41rO3sbsjpp662n1OR3Ci
NsbiwoEYLxM37v7+ta665P/gBP7zbf+1zD2zyA0TiP+2UpcZdiWqHxHHINSL1XZvrMVXzLPpd0v0
H9rrvz5rLh3uVh2Wklcclz7x/Me/f4dvTqdbVx6rtofasBl2e7primuv8PfrfrPb31ofuvbQwm4T
z2bUGmzECGLUMgBLPkLAf/KI/Ycq/l/P/2Y3GAvd0jsH70Bh5uFSn+tmp9v3zfgqKwKUMcMAeT1a
O9HsvOq1Fkcc60391GkauG5lABQT0HUVNt0HH1+Jdsm8J2a+IGHdnQHYIlQDYejiOrXU4LRDAe00
VdJ0fyzMSRGG7ZotjvMHVj46LAKdOfAxsilIasB/yevyUHp7c0g9ddKBI+rvrDg7xgdZXoA+h2N+
NKbT4l7j2E68Jwet307FgTWgHTQdhoyvLfAdt+tPtLZAjQSDh97B0dDvF8TsNpfJ1qOWP47ZpgNF
m2zosP77r/YdLfwfp6x/LTMXujBZDLAlutpzoBkE8QmjGthrzhOAfhf8RxI61EDoRhO16IRtgO+E
5r9yoNNv3SDFRBpNQeu1nbo9zVbqJzb1d4v8ZrM0G2rnGvgD2+HLv29/ONO/29RuPRdnpjX+2IGx
X49PDhJGwQYFPBbCeMumEP8KwHFDn0zUiIzZDXR9Qcg0JhLUi1qxzss1un0lU6eaARriYWOq4Tnm
njbLs87Ekdg12Abu2a/zCOaCqQFweWLumi4rTq0w52w3A08urR1HPAuzfhJ3f/Osbs20pF2peikN
1AQbmBCo3xnR6LdOWqPANLvPcVl2wDSO/WSa8o1G5dZG65o3UHKOFZM5GMt9QjuxcvtfnoW3+Z1M
qKHvYD+3ZQtsGGJe/FCofnfT10f/r5fM0DhE1y2um1MekhFIB8gk6nfxicjL/b9X15HYwfUBvuXG
B6ajv+s2bu2VhGbWopogF/Ges3v3/e+7zXdL7aY8Kl0qtBE0nas9iSgi8cuOy7x53V0lmkxdn8Dy
vBx+Mvv45kC7dVLig0+InXHUcqRLewJKOjhIng6ahC+jXz2PW08lu8CGoipr2javQ1T/+d1Fb5qi
AobMOvOx2PrnzouB4vzustfH9K81zHvmEb1BnQgWI8Zc5Ad7hu+e8g2AYTq015RpooWzhpUHAjCn
begJK7Wqnzx4v/uIm7evNGGv6YOJC2t5DCX+jO65QFY9KX8wL/qm1L01Lxr0Irc0Q2L/nNVuomNA
KrX1AWfO5gl6nt+V6bceRkVlK3cqYZ5rctDMV0TS5He/6807aXb2OMzCgKz+kd5rv1zYty+k3WBg
q2NE4BjZGqA+ZO1/v9tvdtJbIyI3o3DfvHYrrFyVIDmhvmryOv77xb/ZnvRr2f+vJW4SpApzCB6v
aK0a17P1u6dxa0fUzoUDZByPWIhkvvLFf2gRvll5t25EcDHoTFiIzUiFAylYwru+BGfu3M1FnNnL
Dx/yzdtzG+hpuqVPZYEPASx65XVgvmCD9WWJ3x00tx5BloPIECpg6+B2ggWubUQN6Ia/+0FvTkbq
+EY5+PhBnQyGcDB/+KFq/m6hmP93ofiwFOfzjHs2nUh9aEX699v9J+zpP/ob/eZdtKVySEnUtNUh
C5thC1iAkzbRXQGDVm36XOgIxiOkRQJajbmLtEmHimvtgnOpm4GLcVbVgM11dE0fBGDIPLo8LVoL
Q0+equXBrufrpH+b+2YIsuTVINRq8wfC7dif3bRZgMpaqeGOEQCz0IaLRla/X9URWqmDqvC6oMlC
oMPOhWfftFRbW5egal4EqN3MxfwchrLce8OIPjbQZVFAfS5GLnlVp0s1rU3ZxxIWf34daYu7q+i8
JgX+evjjYJgqHxaDJjnESSM/CVj6Z/adb4KZwE1IUh/gYQd2wQ9ViONdn+d/Peeb7QlqYcNAbapg
3i0ht33MpgcHfCMNBMrGvzQznk/2qgotNYm1nolMZNlvZuFihrHx5Iy5vFpxb19nMC8HP9WGeflE
MCpvg9H/vKISZbPpPYiJzCa9upBMVlyCBkD1DaiCKbUh2MHfzsuxKz8L8w3SBygc7msMDmt7tWD2
PA3JZIPHslA4HEaq4xEDz5upjwbSL7gYhbYQQQWysDdN0AGtbKNISkw3FpCSKgzqnU8ER7tqaw0v
Y0VS7qvUyQGSgKE9vzfme4GwkkmtC/AyjKOsEo2Ad4OZbWeEfbuezC/A9KFyh4dS1MdWk9u5xFBp
xKQSOmVhNWEPSlkGjklpwQZWPc4CTOnxNIMyTzmeRHHwMJNrbQ8cKRihMTjva8OdyDtwwOxVldvh
NGt3jQTn880w5mBAs9nmTVIu5eOECPCKPTbLFDf91nKTRsesHpaOg9FHHv5S8ccFacjKUWcNIvLO
xv9sshEMWU2PLBDGh9kM8Bq07gFWWMHUrtxWBr04I0MjrNkQW/ZH1e2c2YkKtw4tZTzVooNSEZx0
3NXIrHcXTu5Im1oxAuN1NQ6JviDcGpoUnou7qWuv7C/LEXfzKCMfSorB1CLwNtKJncCb9ngdV/Ao
9zQjVGxcj2DhU68KkSy5tEieyJe1BoGVfUDGXlSBjk6cElkZfmjgFhx8dAcmy0hBxboOGGPTziI7
69dGJpJRuTA7JRsDak+STdBU8Tj35GrArE2yPK5AVij7Ke3cLzlmCWNkVXeYeOXWR01BnYZAi2JA
63M9dpkZ1dVl7q2rS0zoanD37atDZX4y7zRDygCQNAQcAmoqQYQeD31vWMvcCeer9HDJQCZ6rkh7
9hfYMmGC4gQa9AiatieF3LcY/HZTzO1na+ZRbl0NMuphhUboBLzs6C9qZ5A7I/8zUQg2DVASWjDb
nSac7HtdqQ0pUyBKmItmqQO+BT46mGiCKZ1H3JCAgw5aEBFIcdgrQwddrAYJs4tVtdwPPgRBHWij
uh3U+MXs+qmfnnSsRFCjJgwJsjELedaAKsUDQbWwn2FDguSXhXiBpZ5gfSxYHpYTJCYczNSFJ8ra
6KA5uDIHnQ1TyxZs3woigLemtCArXHeFFeSehahEOP1xKBv7HZunBEZQcB+Mi/JSch/EgT+j5QcI
qTHERquhTwdONI34wUc3tGAZZOl3DoTXEO7AQdyEg5ZwXkXDkxzTDL+45/Od0EEwpyTEjwGO1daE
aJjU4NsTrGOAkbJ80ngPcyILWgxzVSn/TB1yGb0t6FsctOeWbRRMzdspcXt3P2CD9sSzVkETWEIu
ykSkt/BrLlBawXQLYxOwZ6u8jCv5PDl4PwfQdBA6Mlp/YNoYmjoEWLMdtc5bB3arnB7lVKc68zB7
PZc+nDP9FchBhizDIUd85FX8OJabZjkaOMIM9iQGsOKLN+Laq7Z1QTfsV8TTgc6NQQMpZwXip6bj
pYPg5+jyc1NiGU9O4IPXr5PVTPaZh8Q24cE0uglH+eAbYG+CYx81Zf5HL6oNzS8c83W8S9cDUTkg
QHlPtqqxRdbxIulThmmXBC2YE7536atPQYXHgpPgzylExAQzSEMtXlHdfyzA9KiRotOUy8nt9AcO
TvzMoTCeauzLBXnlGnbEfCr7tJrcyJVT2DvAnp2+eelHdz3qO5BScxjGwOYB6mGYkLp1YrGtHN+N
fs+qvam/+GpKigan8oShpLi65qqtaePY/5xltxatlZbFHbiG8ZzVe3QAoY3fDYEwfXlxWtgyQwYo
Cfi1EsOjjK8Mj+x7cz/27x0m8lSFEv71roSVIW3j2V87/RR03oP0X4EtRQUbo859dPiX5V7G4gXR
YZENKQlF0THU7x50DAvCd0zhnfvi1AokptBL0T9yluCNSlWGqzkV29NyPinEgjFtUyoPXDrswODg
wl41xMQFQjywmspCQBPsb0Sth4qDPMBFEQ/FXdbI7VhDpwEujguadwfupovKBM2US8hLNt/pZQ0e
LggsNL+nywW3EekgHen++G6N2a7Xz5r9oFgqgQlDSjUxta60jZcBEyb7EiOkFiT2q2MKn72PocGJ
M/5poM1jc5XwYdpJD1I3gve3e86IsZ5yTFkFmJ0aFmul69DLZIGDId011VZjE0phhULtzhl+MtH7
B9+/rU3wpW5t3nLkJ2YQxKgtmQ9SGBHD3ix6iMO7L1sVaY3SSoLowvoaOVBQtEM/gADgmLpaqHJo
39jXYvK7MsPhll16ziPuUNR5ZtTg9Swa4I7+Wg4jSFfQvDMZ9rm26ocGrHACreaFVGCG1k3iSpCq
QAz+e2ULOcB/lFz4WrcWko3Mh7LNRyC9I/iKFYTv8K/pzrk5rITWRQybMZTGK2WlXbvsfOOl9z/B
gQ3Myo28ZgzyBdpLCLFasDymwoEi+4iQkWCBLEItEJBqcWcPW9AK2XQu2ipu4Trvlqehhmi1MLfi
yiVsUaBi1CdtCOO9Nqzq+9I4S3gfLFJFfmPFejZH6FU/OUSopFwSRmFMhaHBfEZmetJAyMnWCjox
Jk8OWEzWjBgi/WGEO6MHMUmR7av8A1Rapx03yr0rcE4Vqo4pekl/8Pb/y9l5LcetbGn6VTr6HqeR
yAQSmOg+F2VYRRZJ0UiUqJsMUgbeezz9fCD3zNni2VucmBuF6KpQQObKZX6TpCDS6OYbMisIbMwZ
yhSnxBHqdHuBWJDY5HUMpfysgXU/Mp1uAAURDpbm61KfkP0hE4KurMvPtoX6Na3EVYm2ty7dOrzr
CFwzTICpPQvqq8C9bppdF9865XK0k/OZ597C5jIhqGKrPEon3AJOIy+4MNXBZOfO2G49L9othDNX
g+eEbOErwNmi2iuOboKyXfcbpyuJ4kA+IRLJJ9XfjfldBP+MLmy5tqrj2wqgHKIZQROcxSkJqH+w
PHhq0r6Ms+vF+sqRASJz3Ekyp2q4mxPmpOGZba4WDs+mvvcXfxc6B2vajHe6vaqnZWPWWYt9Cpdb
p/ioxY2bNnv8jjeKIXncX/X6SwsvMzufCGse6bIrWMkrLh49gZTnvsRfffQmUmj/7b0ZH2z7Ngqf
h+YUJ58N3OqYtZCz/qR7XYXPQQOXihdOPpZNvOnrkFyDgOtD3WekhcWCCf2bCBbOpMEt44W27yEi
Nrn9ccpuS+bqGvMBgLZ7P3fOA0ec+Z65w5d7nwYnvDD8tDmrKuD3jnPZldF5QfVjgIiXmQdyiscT
zIwL6oey/Zqb+zb+JPLgApIQmoDyo5n6L5ZdnTK2dKm/Ld50O2D/ifkCTm+7Au+zlv5TX35UHRHC
hsgQlRcG9KeMuQGwpWMrvAfgtW2hiQ42h8B8W+YGt7JpM5jrGQPPCqRb/WTE3eCUmwYiRqDRL1Cf
XDRq8xi2rJ1equrTkB366UuSzruyv0CxbPUKJW0FhaUIjEJeFWxFWd1iPLxhk8GBh8eMewOb/Ukk
dz3phc3TDz7B78J6pBufGnOSTIWdG9olpPt7ByBxt1y56jIepoPvBztEQDr7NHN+5OprAtNhCh6U
/0Pg6ufF5T4cyjutwk8FZO0YpRFkUDqU4He9ARofcQKl1J8h8t4HvikyRB3m6JCLb6ab9/5EGgAq
fNuoo4oO81jDZD8JhpiZR+3bfk6TEkJ0Cm6uh9SODMPQfvKt9mSX+MbUUUfN7JnjQnpd9u2XCI1s
L+jhYEUHFSBkwJTIg4M4dOA8824fwjpoVf3R64NzZPWvR1j9egbVmu1yDwU1AfFOBNsRl51kLcVH
UiHY/71340L+j8z1yqJBP8X4Z90UMJsjjIewlREWyJfoDEJTTQ0wrskcznqBNZ1FwH2LcNr5kCZ0
exHbl075MNFAk9kMUWTZpoaMHC6H8Py7asEqZH2ewXwohmM7nK+HkJPVP2OVHRMjt1DOt34DIULd
z7QQcrpNFpSsJQt3ED6QrDiPe2DQ3nGaLtrE/6BVDrE2vpISndwMUGHd7aPwkKC74rf5nRHq0MGE
CZv+2ih5gXTaQZmVNuXfLco/1719ajPWItHIR4d5dB8tKD+mIDi1dyHg/qb5OjTmTOdgmz9i2VPN
5nIu9H2WjkfhgzpEB+edo+xvDrI3TUJYS9wI+NKnGVIhnOioeadv/zJY+IuT/61S8SgGb1ROPZ38
vvtEILs2qPRMHjmoRBQCi6iZ3N/PAXz6P5BqIP/wthDLToslPqSTf263y0Pk/0yC8DowP3//af+q
37oe22tX8E8t0WYJarDzHqphmdqkJEArPHmsync6o+LvXn/9/p9eX6X+MNQZ47zKlrtusT+N4UXh
4FQ0/oyt+7AXDOXPxQjKuLsYOQ/7ObnO9HX9rvvuy6zlr+762uP70xWgT156rD8+IT2UBXa9M+dw
Qeo9KLILMwYwLjCZLD9M2CjEsJxbzqnc4YQpLrvqBMx1QlHBd+z/jz7/esPftCwjSGBxylD8FFkH
MX5a4nd6i85fel+tr/ymaam9Au4GZ9UJ4v2mxmKXThycxCOwiHsKZ4ghxYnkByePbFsw8S/ib3WG
Tr3Y2Ut7X3KaLJHa1RDUOAf2Cpr0BGchKyh9b4fqUYbqzPX6M7Woi6ga9pH1qECHl9L/EJRfxmrY
zmG8z/OHetHbMYUJV5237aWZH4qu3iFuFMCGFd2HJkm2OYIiDU3m2txI/8InkhLPtpV3Ceuvrj+n
dk9rDV0bvIQmyGRE9raEDJQuW109IhOSGZhsF92AILe9AwHS55rEEYq81X2OCJITbKOpzNcuwtZY
7WZVGKj7ioziKY1IFFNAuohnZB2s0Mi/6rzp3FKg+VeVjr2fXQb2HgKrWqAq1tdRed7OZuvSHnTo
QUwyPybocKWUBGUHkV6cqyrdoOcGP7WcPyVduWv66FwHPkJbj1pijnRyBtxTaTrUFxVNNvyW4vBp
mX4WZXiqoPrUEQhqeIxotDjy4I6XAZrVJeYGDMkulyW+buKY85jMnXN1FAk7Jt+FExzwEUJjeDBn
oSuQnNI8cMiv02OinKui/CnL+pj58y7rV37/RRV9jJvlMR1JfzyYg57YU3Ruq5gzB6JeW3wc0isn
vQIqiryTSc6C+VnmYj/byZ3ufgTRN+VEu2pEQS7XtD4Sqq100zj2diqOVnXX6Wq3yOrn2BbHzlqo
2h61OgElh/DaXeZS7lE0oZRXW3SVNoOX3yzQyUcYR80wnY2luSv67BLK24vNeBhljz7QgigrMc79
ktIi7leCJWqKekloJOlTLq6j5aojf2zm8JNrfZ6T5hQUP3QEr9bNd5Os9zPMgn4MrlUkL7pQPseS
HgTQjcD+YQ0S9jHeWq2Ldm2F2/rnBOYWEmN9dRagsFHk6ibR9juTkL8a57BB32px12kysHDMSN4x
0De8n8JoZ/mASCL4cct7GIe/ibj++u5/indIthYOMkLjqUs/5XgNu+1lALH198fFXw1G1o/w5rgI
loIyhVzqVNrHJMQ1b5rfqyC5vL8I0/6bg0KHIlb0dsfT1F71wz3nwDsv/FfzrfWS38R/L5DlWGh6
5T0CEYNZ0AZDSQ7H48J+75D7q3HD+hZvYrqri6xNF5cHC5ejSjuMBD0aZhcJoiVx8imyD3PhE23i
baD87e+fxN895jfRvlhwRZnXj9VET1KvuSGsPkQAfv/qf3fT3gyq/DSK8qXnOYeujR35aXI6KKgo
0Y3ff/8GL3iev3reb0Y0ienA0rqSc9Cb13h9HjfxdVqpZxHSpsefNya+duKbHiYK3Ow6N1/8hqJk
tcODcofO0q6vkA4L52NaUdPa5XPg5ecdjEvGd2fNIPZJkp0K8ul3rvhvnnLw5p7Y3hzappoYNsIx
9CIGC155OWb3afQ4Vl/CqUNnLXxcEOVSyH4EKao+2kLUrNtYI7iuCnJnCx3JL22GSk+F9S1BCf73
17au5b+4mW8tCVqTCPTlfLqJIA85RGY6hL9/5b/r67xVI66phEWvWAldkdzk7nyo83AfdOO5482H
EmKaJapNW2Y71OvR+UGPoygfAihCgrZ2WBz9ZNwm3leRgKUs5QXzpo2JQKUm21I/hwmRO72vV6kS
GptCkGxgDGrDER5RgwpbBLVsRN1Memz9bi+jx9Q8pW61hyF3rOb0oZynYwrgOItvJOP8Aq/VPvhq
jNq2waGIEX9Ypmc1qTuso+kTyHfuyt9sj7dCynMaRGGNLv9JZCVtkGw7oRqM4xuz3D8Q7P/1bfpf
4Y/y5vXptf/8b77+VlZzE4dR9+bLf17F35qyLX92/73+2f/9tV//6J/XTwPU9/Lt7/zyJ7zyH++8
e+qefvkCZlnczbf9j2a+g5GedS8vzzWuv/n/+sP/+PHyKh/n6sf//Oe3si+69dVQ0iz+848fnX+H
uSHYO//159f/44fXTzl/d158L4sfbfz0b3/z46nt+HMl/mGLQErH95FFddYCa/yx/iRw/+HYyrF9
qRU4ObXC0ouy6aL/+U/3H55vS4JzoDTOwq5LIG3Lfv2RJex/BLarcKURTuBoByvm/3Nxvzygfz2w
/yj6/KaMiw4einwzdvY8x3GF5IV8LX3fd9w3R3AuhV24deJdqUTOLXqMVtD0yCXODXDR0gs570sm
UuybSuFv18e97JCmGR0Ao7ny2v3slJZ34ZhhYPTeAcqiFeyH+PKoecDlsvUgaFs+OqgbxKFsXPIi
ZZ6jpW2jXeq04XNiMGHfjG3rQtMsp3wVVsubWp/7cgRvv+w7pDSsr31Q2tWzZmzV7LG9c5zNGEer
2MDsk9dNNKmj+2zpDRx835EMrjyfMex2/fzLMRZ9n31cP4e9sTx0VR0E/63Cvw99kzyY1cLpuRp1
US5XQ5eK/BROZUYBixi1dZ8EKaoOOYK0t32QVCbZK6Cy/I4rgxATLdtp0C0qxsHO0ZJKbK9EiVIU
HsJgFRCFK8REeuvelT1VQjxNUHzt2l7/JI29OT81WVDYWLMkCQRNY0XKeRx1Mpa3XCbf8eoMS9FU
1UyIVdqQ8TYOf/5l7PzKR79Jh+redFHw2LcWWt2pVw1xAzNau8je6T5JIwrIdOx/SOihJflnIdC7
khUmX+fakxK/Ss4he29biR3uafym062ELVk/R3WH1oucVVpdmTET6WGIFyM+940bfq5VlqI6Z7eq
O3bo47ZwQye3PTO2a7NtnSKnf8sX8M4cLzl5OpzH83hEjuohz+ds/GAtS5L8wB7EVleLaAvgyI0s
p0PacuseayserfvRKK9+LlwlkJpOsgLp3pIneRr1Erabsa+S/AyDk9EwIzL1QxSWUX6eDRJJmDKt
rPQsSlMnpVQuY7f4IkWPhpa03cq9du167n9kccWzLhDtSL9Lu2kRiemVSp64z9Fy20Ze9/JgW5vW
Slb5Wj30YPdHBMDqPGsfGxX2HqoTxcxCS8n5STBTz2aynifV4nxgXBBEx8IxAXCAOdDBIYy7iOos
YpCbbQS7PD9lPnqtuCNHrdyVTpRFN2GbcfOGogR7DRIEKZpu0sGHmXZqcUrDwAzUcdq7jG2EFT/b
w6rT5gRFFhz7zJPQjq20Y0P5idWde7ULPD+aLT7t4Ce838DT7u4q34V0WLSkHjsLB8DP6Lyj71yo
ITgTlfSjK7scS+eAV2ZUHSN3HMTlmIKXOIhu4THDpOPfOK7y5QFAWae+zzas7KlRbnr1etFFu7B8
e08i+Kqjif+jJbrYD37voNk0ZozmlAfX7NYIm6dgU1VYqE3harodGFly4wZ76X+IlxUZOv1YnBaj
Tf1YNmky3c5FFps9YpepdSz0OHsXOAeN1tc2jeLvZYYUDkpCoUruijAzMtr0bkwreOMVDFJPoTXw
EryV457P9VChbW9bzBejSiKOWMl02kgRpxNdW2emt2tmmSGTnYY2E/SxZBwLIEeH56UXJ8vD6ydN
J3qxt71KZf1coZXM+vdEZ1+Uc2fv8zBp7a8DAsnOpbDccTygpsmtoozgsxuaWfkpQRsbTEyhjDwE
oeKG+bPq7C9TR3+3CQMU7lzba0+FUU560nGGfJIuCyKRX4VRfx6HvaQell1JnzNTXfCxDJti1Sod
AEfVoRxuAd0gWNPmHqTnznVZeEIsmrvTziHiF9T0PjnCBJLlsPQE5DPLLIIdGFesot5KK8PGH9KD
YR5ZbpLeWijWx/77UjlldBfXZbJc9IMNk7YZnLo9BpT5G2ToankYUS2i+ZyxIa9EsFj13azCOHrq
FxmJA+58oeE9HfEUxlVGpytKm2K6zRI+1Xkxlaxla8qJo2oMZjYPPBF3ulCjG/cXkGGigtceV8mb
gnZRmkGnngWBWMy1FT0wo5u8M+qEYroetEmQgBosjVT/ZlF9GN4kzdAPl66PQ+CImJnD2C5DuW4A
Zpi3xdot9kSOHmJquZeMlKV3iPuM5zNY3kR6PTku6BJLTxLgwAx0cDOmkigQ645/w8yKie+znJ36
0LYh6jAsSS+ga9O2dKtjZUHNAAP3+uv1PCo0K1/219zg9noSo8myewzYOu/0uu86AuB81EbE6M3B
jQlui6rW9Aak2y2fktqhR1BlVddfz1OT2rd9ViDamkpTy8uyjXk9IggIiXRjTAdKeFcFMbs09CH2
WTuw64N/G/RB2D+SM+n8wwLaIL2yR5/Wo2A25NPBkio2x0gNvoaQpGuez+vmH9Jq4OgrX16xXioW
5uv/264arPuZU50jNZUAT5e4RLErLr20uhQg26Kr13CVvRx8WeCnC4qa6zYJB8MRPHnUJPMZ2sPr
hp5SzHToP7e67lA7QtgPdeY/pXJ/ZEu/ZEe/1ii+DoRwA43sYKCU1v5bkg3YmwItDgt52Zc4zMTa
Sy5CUVX9B+WDbd9py42RuvdCST7QunF5QSKSgU5Mc9R+glz4FAhpj8TvyxYi7FIeenHrVrfVJJr7
1Gt4MjwTdq5O7ZSFz6R2RPVtnKpn2TdNBRGmZT/mg88zQAkaFXZ3KaaJA9e1n3Lp89avZ683hsXy
YcmnEvGB2MTOfZd5xjvl0h7md/pCLx/9X+Xbemskkz6QJ64gr3Xlmz5Cjf5wZ6VAR2ppWTlIzUli
29T6YLTCsZTiKOIhFR9QWSbW5KMR+rrV0RACI51tcdamyCl/kImq9E45TkVfTfoWh6rVz753qa3A
v7AnWeTBNkyqSD1ajhoQkRummntf+IvYNZngO8VQeiW4SQFXrUt4g8tZ1wj9CLtzTipECoyb6fYs
2d+vDeeFNPSvO4AkpnKV9FztuoHvCvst/LtYQpMlKXpdUWtieYjssUo/ZSHuPXcKasZyUSp3VSpG
3RjN7CwlbEQR3qbuBpkm9RDbTSN3CA+l8R7DOGikFirPYMeYRmfNtk49sgpMUnKNq7QuQaxWSYBc
eDMifLLMpsfVvlFd/1w5CvSblXQ5Pa4epAq+Dll8QWRZ7lXJCZcM+jv6iJBF3Ow6lkG+n4OyRjUt
vZvi5Ys7rIJVnMJbQmPHsM3dFp17Lcryc7as1AHPQmxWnDlpdFaCmSPKbiedYli8djz9urvOauu2
r8gbU+Z3LdTErpvdbR4Gt/aU+FeyR/g2D5Ayqjw1IPg0pxfsu7Nx6XFM6GNKl2Nii3baQ6m8M0bD
UkeMhWEx8mRuMZlt4YwFULR0uKUhe77kw3lReF+9anwAlDah04LWDc5adwJdMMv19QacHq0Mz6Pj
7AF2tBUSqZHw2h+u0NjWjqEbe7vRWcKbzBRD983WpZtcRzTY2+1rOitC3+/u86q+bgoUwGfPPRZT
djVpfaMBxobSuqKN/iG0wZTG0qoPVTU/90168iYwpHGA2OkUPLWF19zWkJcObqPinUxGtXF7ZItC
yZw6mumz83bVRoAZs+sROynH3g0yvYmG5t5aYpSby+9yZiQQ1rrddJn82EQA7wTFmTdGDMvDC5D3
N5YBgOhl/YUjkMifhuRbJEGA1rg1ZAnYrqBhINDW1yQt6KXiZjan+iac5q+e5d3Dgm5PlR5wJAwX
f0uhIh/Svv3hQz1YPOXv53CVoM7cBz9of9ptBmAq6r+HYfPJkT0NaGlViHiOPx2z3HoaCKNBg0Yu
OSrEwZ6WuLmvYooFa/6iO6b4hM8BwY3lYnQXZ5fU9dDtrQBBxEM7kNVsx1pYG4L9tTD+wU6ADLr2
d+k5wyX5KcLMSYIEYzdeoWhwlqvkKkIle5O0ZtnpDlnR3MVYpNX6KVHix5JVt3Uq793UfJlH7hJa
nAa17ljoPQaHmOfk7ta2cNxiDtQTi0dVx8+M3JyYRd6U2Pi0cmkPNUMdsj7lkfBj6NOZy7K2JgRv
USbRH7LGoEKF2UV8CVStRSRdkBPsYiMECj4c43srT5PvjH1AfTWh28Uj6f8qc8s4tfuqkzy5ysMF
hWrfdJ55p/PzEov/Fal8zw2kG9jCEWhABT7dg1/b7BXQU2CFaXSsRaiHO5SA0NO0Sz+U+1iWJcK3
oZ0LMOHcLdTzQ6twDlGbcvCi2iOHO78kA7pIpl6jjVnGjaZ2JYtVR7cVmACETYRPjHJrMt8wCTKD
1wMNyMs+cgUCrt3aGnP6DA2wBksUc6a6uUNdjLuLYNooM7Mv8sk0+6bILOtcp22YXveiJ4P2pQ06
r3e8zrkPsTZx3zvgX1r1f741HoHbloomiOMGgU035ZcJxNJqS8koBa/UVdHy4FRwrw+i6q3P0B5I
PWs/owCrRxWpo1PFSXhN5OM79owwH6AuoFJX/RjnhqjANO+mqKXX7ohW3VUxBFUMXLasQUepKVqZ
p0RtHAgmf8Hd7aVGcI0c3WNvJoCsrRO2z8PSK7TgXePfvia85VKREKqXBCQeBe+3xD4LdVKzO9+Z
pUOXj/+G7d7FUeaR2Sgplxp9Li/tDSn+6xFcWgG1WtcHZGqp9Mnti67igZGo8x1lqnx6dlp7HNQG
hkcRctDEaQ9EZHCoTfRUr0zgqSMDn0FUJtslCbv0UeRjW19x+PMa1djirQDac7Dr59r2NW8RjSSw
XTHGywNKzDR9c9u0/nUmNB2DiboP05pyIL0p5pFC5vVtulhxeRzmSOTjhGdRN+QvOVBUajIEe8In
4LFD5qD8MIc5DfQAqkKLDH7OAyMXWz9b1UcRvZmXMiqIglXrsli4JWW3TP0PumxcV1+6dfuIKgx/
NlYR1VvyktZnUWRQ5sfKBznNOQJBf3p956WqEsD1kYJug6D/S8PjtfZ6Xa69FfCxNGlBe5H7pqrT
7WwpsE+w1jtHHIZOkwSMuuaOVs7Cx0Ohl0sTcohooKTx3J1lL2VkkNUFXVq/GKNb4p2mI+wHjCoB
A2MegPyf6qbhQxZ2dXU7OEVSoyTmBQrtvFl37DNZrovZQWca7x5XCrKCMJ0W52cuqmzGpiTy9C7S
9C/OPYNb014vLilo7fo8TjtF7qHdTbrM9OfKNYZGIK1uDAYsa6BHVRXZsOPp996ltKT3Ylkc+C3a
+EPmDBvUQ6kZy7TmOaS1AVdIw2itZvuyalEgWDf2oAq+Y6J0ATiYD2vrgnbcY2xJ2T1Hvna/qL5N
+ousE5LEaFl4ILUz81pIqHK5bUCgPPdEvFYCS+Gwgki2Cxb42EacrP7kyOWu9nTDJDyL83FfeA5l
T0BOWxxtML3dOf2Rll5KOeMdtecEYFe33syG0VVePYbTWB0ZVtnRzetqATSMbwvVbfXNzvK4+dDV
3WgOiTOb4b7Ixrx9VJY/UZvmWUJO7hg+ywlDK9Ow/UFKpvvBsoX1vUgwd0idJo0f4Jva+aau7BGN
YsuA2hqNl2BIMY5ozAtp9cWFHpDNRNM+b7CP8zV44iJb2IB/RMjBkTw9z8V9jHlE1OXHygm183Ey
KXuieimfpqJJ2Q1tHXGf4OMSPbRp1g3yuoZpDfLhw3Hkw0cIFlOu9nUSq4dcuC2lvMEFrolx9dV+
Es0fMSjmF8MsJK3Yur6cvR2a2Nknb5mH8FaM4wBuTKYs2Gdte9O8ZZW46qfofS6bgtNFG6OYL8rR
y0Aytn7QneeUq6yTl2BL/zlzua+u3hZ+Q933evNUHI3hNo5CMREbatoFWC2LaBuEw9rBmLD+Ii1Y
QBCboY5nyimXYNXMlTTXzjJN+nacaM4ww1NIv0yG0zIC0RaU09fFVdh2MBmiP/85f4lZunEBdWGo
mg/474weEcfDcmO5lryu5Fx0quXhtc2DFQnBJO574V/RNii/zbXnlFc2SafLr/v9zhgxIVJbinW1
jk6DQUKlAvRDtyklTIRRmCpcFFktiQppJdJWrfqD7cwMNuuIrGGTIVnlRk1vX+q0sXwyvL6eDjSc
vPbgefFcnCqp8/IYzB28O5TqolUGN4Za3NTOsFoEKtnsXmNOhqcrIdCVPI3XjrLRnrGv3LhugLQp
PZcHl6PgK6ORGcnhrA8WaDh5LuCm0J2ajlRTHfQEYizEhmbJ62Pj02fYTB266Id0EIlzUHj4NbvS
t0sFQYeaYTeRGspjF/gLd0uhdIVwfFXkw6VCrzw+SMVeAFFpOOHIIVmpwkmS/txRNfO4Oa5XkyaU
mys6LtY02wcbohjqeoqnkm+NbGTxeWg5G4GAlM1jLhMmDMIdLIqLkcWz9lSGgQ57l0zbfg5dVnwy
VKC56TgVG0q1ddMmsMf2Q20zLCFbWaOBFxcck6zjl2OSf3wlRImrQZE7z34wr9tojfHTLWWYLD/H
seX2h8WSOdto1L2LOmU2+Ja+zdpemeJ6Kjr633YeLeUNraxa3wWvz8Is61mWCp8Dry5BSM5nPm0j
2lhOrlP/p4aMtKDY22X1fJ+8RNZIQDTZRnik4aUxi3aBG1OzEuTZ9HKsOqEg7rymKa8phPsS7l+7
qiPiplw9gdy+NsvcDbdhSvA6y2s3VXcDx6Y61H7TvCOw8qLX8K+kS/u+TTUdeDQOfC20eEsroOAi
w+owEEvjQatjIgBvEA4y9GQxS5rJU+1Qok/DRyctDGzLqZ+XBb41vjix4xxHMhBzBv3FZXbqTZG+
s1TRfwH51IGbGiyJDodKEAS3Quy1r4ZlQmhbcLYDAgoqb7xG5gTOyTsNgV+FmNZPpW3JOIm8gAkT
nYFfU0kb0lCnfRz2XjONJXGBlueNSeydICWoH9ngHInxHE/R3ZBkiSYtqIR5SjKSKUDPaWYRzxxP
BN4xn2OBdbE3sSc6PbInopexgEaO4MfMsQ77WQ8owFzOcUMHj8BMuo7dYRHcDZDl6qNYlgVDOKsX
4ecKAZT2A2fXAPdSWSzi3392sSIgfnmiQjg2Vn9AVoRU4q1sX7f4pRAD2N5FFSSKaWoHGi3SGc6t
cjtw76jqAyw22qdqEDqlEz+2gwMVbS41qly/v5x/exKe7ytps7CUDQHxLcQAR4+ghmDh0EDv7fJB
SgkfysoUtYftMi46izKyy/M0T6wBgJuHsPLvL+ANhNT3fPIIh9aYdvHS9RjH/LoWxNDqyhoLxDU9
aMyVkGl2weAp+djaYsw+acVUQY3lGO2XoIjjIyOKUFzj1NbDg6iSuLibzMCFVmJInDsGuOMHFfTc
u99f5683ar1MSX+Q++Swbh0IxL9eJoVj7sgsKi4UkhRJsnFf3kMkTRDvY0fiCyWhTM8fuqb2BqQO
Xdbh76/gTRfNJyl1PBnYjlBa0WRVb5AqcowQnc2NupDJQCps6D1zSMadQ64YJImJTomXNPEtzTTS
ltfKRb7MSl/nstVLeWRPNUqtlYLFm9hTF95xlrbhqezmSH4MUZUsQWeW+Nj0xpv7s6Es2upRYSeg
P5V5sgxfBp3KckcPzwovmQnobD/qMURMa5im8h3ky68wqJePzLDP17aNSgnr883iYMMSGalFL4I5
CQbQis5a1Dl5MH5SDtCU59/f4hWw8Ovm9AKhmO3bHpuURfkGvgTSsU0ZKqE5MOvQ+zJzbvKsERey
GrgsEZ48k6mrx8UpgYIhhJ53V6+RN04i27pYkIsox3e26L9flAa8QMiELK19FbyNlknO7FyLJj68
jjuBlBOVktwnaY2SkljmuwXRUlR5F34zlIfkyUu31D+BWrSI8jIv53x9506t6/2XMKbBamhBLwkf
Ic95awveWXOcCJHGhwbUTPcNteCi+V6TdzL9QugqPJAG49IoXePYN0YOOjkibiGLy7zIbESMcV0c
zwPVc+HNS4P7nev7tzCrHdfzPdrtnJqOI97sVzEILC6mMD3YeYALY6eLpWXgXRb4aejQhTXnB57T
fnRn6aJyFaadjw+eB1ftpN1JE1zeuSDnlxvGUqaMZ/cKlIrRrxBvFbD6yvFs6RnA6SKczNl66uZA
0RnUgOr2Jv+stGrTnbV50mGdMVGzb8Zi6qIzPx7Rvi79Muh2S6PY2u9c2a+Pct1kithGi349j/Cz
AHfzZ2gpXRtQHoze6UGimYfS1dQOwU0mw+oW4TRq5BFMqEYDtXyKHD+FgZclzkDPGeH453GoaEhu
0wAwxQGIBSiQ31/eiw7Wv1baenmgQ2wCLzKQkpv35kmOncjGFCLRhcxjuc/9zi5O/ujA2dFW2zZn
c2nIXDr85Fs0DtCnboAJ6E3mQUXdz41xA6xPw8C5RIG6ms5TXB+i87bQAlRZ3Bvp7VVjRpi5RUXu
uHmdIVE8YnG8OHLESbYzmf44p6Y3+99/tn9PBjSjIU07TSoaiQzOfr31caosx6SMicHbe861tnU0
nndjn5Uf6nF28r2yZQ2m/GWqWPMr3sEpFfU8cn9r0vzO5fy6EsjLQDZJ+YKzknrdO79eTlMCuaH2
Sg6xj9cazewmwh91LOQVg50GBijwhrai7Z0ZrbfUbkRg77UdYgRX1YeS/f86glx8BaLn9xf4Jh1e
T2EQYHrdQD5pcfD2CGwSYTcW9t7nfdJo/5NtzUXHdG+Zp0/z8r8pO7PduI1tDT9RAcWpSN72qG5Z
ki3F4w0RJzHJ4jwUp6c/H5vBRiwDFs7FDrKTWGI3a1hr/dPI2JTEB+6J0s0Gzu2mbkR7TAFC3Ltk
qS0sEtIYTwOmROqaWw20RlJrRrdGt2JBVrj3Rlzkdk2YLvKcjV3bPXT57DtEDfn87G0M2dROMrv7
33+wnxmH6+cCJqRTsmw3dEPvF4AMqF8508o9YKtCC0n7wb+qgmDna9eSqfsxGsLefgOYfGW6zW8N
LBk6jLq59EKLE+Dn1x0T0+V6Opouhqxf789ReFENejjQYjAIS5j+qIq4GANseJyTBSfXrk87IMpu
9C5DUlT9ruNiPieA1MVZGhspellB/q0cdEf4+JdElf3+i1rPov8eBlAD0bGyXzgsObRew8y+Kuy8
rLIYJsMMRh6S8gYdRIWNQWGWSFpXWRaHJu8paYuFNL8Umlf3xtuCfPjLY7BtGWryBODev3xzme82
vC9LXjw9w9yyVLzmYM8EQ1yqGQzhua1y6oeuJI3IWnMJQ3VF2cAiquEmYDjp5J39pBfms/ASbvhB
nQ5UNVEfrP1aKvmrSKPFUzuGaZAbYO8R9XaqyrJJH7wySEIO4PW/1dbMIp9Cw14spVHNCZ6kHx5J
+mSVb6MvsHEK4jbU/IYyi5W8cMKsmdjh7KxT975+74RC2S8sGV+cdWJn1V/01eN7vgRjv49m2RKV
c3vOuJ74rXGwZjhbMCKiU+cUU/wCgYUJmOPU8vPkKjJWDZVSRWBJ6pqP8+SJ7rh9hLiDNfLRklGp
f8jM7dcCS7kFkX6uS3iOcWRGzGIWd9771p1Ejs+OlRJNaJIueRAdJOLu1iHFHrjvc60SLBKmQblE
+MLJO9dp27nzvsRtsjrJbFiyhw5UUey9HDAc2jsIcnXulbcO1G9ds43jpf1UG4q8o0ZK0J7DzEss
Bq0EwrxnWdktfD5t7KdWpXxqAm4XSDRjW0HQ2TpOaxKh9yVO1h5ahM0gk53LunkXDkpP8KnFgHDL
Sp2ZD5t6KX9u6x/mbmQ1iDIW3nHEVkZ9Yc831s5ZcZwn7ccESPZuwM8Oy4aebEl7HjKIMmKYxe1I
CAzWasdeeul86rqY+KWtvihHyAHXVgCkPW1/1g4qb3h2hooSGuCS9UcJzOsjUoGFsr1KR1mclVtD
NfkTy4UZVNR+CSsu51Nh9Y3CuyqK++qS5ZFV31W3b60QioezgrTWP8bJxOKcBUtiH61OFfpHH9dS
szb59AdDbxadGqLlCDBeYI/lRJgCJD7LJM/To0/iQvqQxHm55lDa2PQu+Fz5Z5Jeh+y+S4PSXINA
me7FKnxCCINJlRM8/SXz8AXIgZOLBkFRKVG7vkR5N5FoBYv2glFQ+GHSsYfh1fai8ZJiOwl0mf6d
g3B1zS0lsbJ717Y+g31H+63zycnaNWuWF2aShySkurhk6OhDCGv13Ogfqkkj70tpTfZ4yZZBlQ+J
VJCTMYP3qdOWUrPvocUM/lOcpBEj+ZJZ18HyawKf7NLL7TtWwNQSqeOb5gwBUUCdT0sEvCJISsa8
04S/Ci7t8fDSVi1fr/IHVoAS3egTvJdksD69HOgZS5N1L+YstQj+FnoeBcne440vPBPuNl7Y1KQ6
BnbGn08SaspdB4ex/8zkmK3guIHu3xLn3IYZPx/XXNiebVGY0CY4r51Z49CrKV9d57LkOvweGBf9
f6D9noSe3t/DuwDBddTAX7vGa+SlpIn8op2yzSE4lBg4MWEfrTPc3HSlQMK5qGKW18fSDtzpMDUT
fOiV0VhcZ4d981yKPsqeRUfs6H6puyk/NwLU4skpTN4c4MktRPAMVviX25S9f3aofJOvKClrIBtI
laXaVWO/Jis2BRpnVSp3PkgTWhEhfDnsClrnSSEI9wpSWJIkVcSqRE2QPeelPZFUwXIuLzUA4fwu
n+xJXRE0T/V+HSmgko6xMWIMPZA6FFTqMW91rd5omF9VlDQ8lJGBB9fdppBgYviqoqSQVWYolvmU
qIZVwVAN6WHZRW36bBjIEQ6TQrx8IOkMH+Nct1Z3P6g8vdQ+myv9f97WPIxju36gHEtRWqq1J/qP
aE1FnsF8OpxOtDCsOnCzwe4OThfYJ7tzrEdR5DAkuNic+S5lmleSvuYaZv6/Lxrs19e1B3BN7ez7
Fo4Vitrx5+cwNWONIm6801iU4oeM/AnfEa8unuwxrnC8mqFSnZXxkvLJwc0PSxw7Ye4BSTGc8uW+
v4Fykewocbfhii9G9ow/1WAuWqeAGlG3OI9G1bN5iBg0d4/t7JnypfBtp3EO6GS8+TGc66b+DlO1
rN8o5da3+tM+Cy3PDkILkhnFyi+joSJe0XI1eJdqEtPXVC7ZCNpjQeWpI0djSs0FE+G2NvUd8oz/
aTjeb7/jv8Q/75fBWGgxdLc9mAFrk3ZL0vjPOw7sBTsJBBiXbTdz5Dc2HW30FxwITC566OXfmyxH
zJkJSva6SOLnyIGXv9NgRtY+jjTBRrVTk/nKYWjhO19RSFbrP8AarXLfE57iG0wgwhA3wQJjGY4U
jPBa6DL6nTMlTryv5sJJr53r52RumLQ31r4Yh7F6iJMhGZ+1cIdnVfkOJl+gki3TK9W/xMMQwLby
DHRhnzkAxb5rPgxRE/7ZZ51ML/Ywe6eplSUgWMnkCTshjpRDllTglFqOUX/kmij+UCTADnsmVVgp
trMpsBVMvOZhjNhSVxrmaM8cmMbIXVTaYk02ReYAtcWtaEKy4XuQh+bit3X77fevxnqlGafAp2kO
LcWKWGs+Kv1X636IYhH3RNrjEsWcSAJTdGs2E0jt7BSrRHaKQUPqEt4znkh+v8qiXYBRBkckYMxu
4zzVeUyuZZVYBBLqdMIBQsEqgptmFZF3Z4e1Zx1CqBnVHbG3T+563V41Z50mbrVFe1A2k6w+ozwJ
yROrAMhHSuLu0aOupqUaQwlA3lrtZ28olSCVlnebEcSc5x/njovrapehqd859vAxnpr4q8dYv9nZ
mn35GbCD9XLTl77rVYLl81BwlYRLwhFLDdb1ZKTl/nBXhss07lBn6JeedLJwrwDwgoPtydXQQkI4
BTLkAXXfquKAmhMFeZCFPCD8bruE/gTfG8dC2aCaTLkeYpEQgEjknMOUxu2U9yk2I/GMTEugEVia
E+WSWOUAvSmQRGkaU0j7FK9OIVGWLv1xjOHY37fNRHbe2MimOtgF++NSpTjgzEtV6UMuclKXkz5h
qxjR9PolsSWrCNA4gZY9CxhxhLGhjyNWL/krsAv9WM6k5Lxvw3yxGR2sAa4LVLeLSqP8g0XkMm/f
aV1K0aUImIBBLvl749WWcxeO+PwF4XKQEtzvA6mBHG4bRwQEN0hBlzQiDehhfnspnCmPHzbiSdmo
pXmnHK/9l3sTK3q0p1nlXvOdK8Ig+bAXnIiisP7h2Fksjrmh1ELVqcUdRbvqnzq/6IhENmo8VV3k
xgQWlNV8UUM+vhe61cM+HRShCljykRUZ9aUhh3DmSHyoplQcHArBAnJaM3/sS8EwWttmnt9o+16f
dPTl9HvKZ9gqGZm91n85qpCp9mlv8xuja7tgp3rEZEgthmxPFVdcuTmUY+9YobAwb5hL3Ny2/nvM
h+jbmNB4LjWVB7i1PuF/ztoGSVyPCKDBs7ot/oYpoqeX1Eb2dADCar5sFXAQNKo5qxuLthx7TFtt
2JvDw3Rj2o9SuDSTUd7oi4QnBrcTOQq84xttyNqGSwmink9lUNFS8r5Edj/VtXQxGGOcdunTsLUv
sIKa/KPgz55hKdvzI6q2fVxo+QWvzJGNXAsUZsRFri43KeZF054YWYritoHK8WKL2q27nW0xeE33
m0qsq00ZYsE9cXrbzhw7J4t3mxFlHWPVVQ2OB/rSFpjURHETnL1szpWhPR6T8bBhtZ3GxuE+nleC
ShJFXNF9D9nuewoEHe4jDaj4ECyz8w9x4Gl4dByDZRrh28TYQcYDjdvIYDLKIIZFN6nJeGNeVa2C
hFPVaq2U65iZQ4vep/yqQ+LusNxYRR8Q8NbxHOxdJCHwzhcCZNtgNPeNjYoEAeuQLHcr5+yzP7gt
BiVLTFvrzDKDoab1MH/ndmhrRCV4aOB9UeZfBgT/1Ylx6zolD0Qi9rFfy+ZexX2ILVQwapkd3Z58
oeftOaOuBsReHJXr8yQE2Ew9zB2GqJNuYAd1SFy98mCZicBC1c5299ZA8xcAhXLfp/CEPQlP8Bes
AhCdSZIs83Nm+rLZs+2ZWWB8LJ9KnXa8xWAMuisByqyETb9Bi2yjQA6H6JnVB+Hh95fgK9RsnWlC
4wQ8oQcB6VSvZ5p+ZBJoeElznlvfz44hRhP5DsLPargtDblmzcKliIo/foenhgv0s71NOAD52SXo
O4zhdBf5ieDKOdlBQhVQmdqOlVBkowMrR6fiOAW95V/gK8ACmbWU57JmvriPg8mRd7U7KeJXsx7h
eCaLqj2TEp+c2jhv3/JAfwUWQWCFMMAgH9YsuBklx6sRrqkZEAyTjk4ttID0uW6QbyFURX7/sR6k
15xASaPx4zYM2Br9LO/S/g/d1W3z1PZqnt6oQ36Z2noWDxV4gZJKBi6EwZ+PrUEEg5l7pVFmaKCP
WrgMwoqiE+MRrm37AfZcCcsW5tE/Cu6/bSO8dmV2qhA/2V/0XEz1D+W1Yfwgl4DvPb4Noma/y/yT
SRmU7ysnIwbYNHkX7jYmg+XCJjuOLotDIWEKNXql36+sX5Brjy/bV5IfAH4Nov+quurbtnOElNV5
m0IqX9Rfu1ur0AQ1PVY/1HV3rfwstb9sjC4NwgGZs2tXSiV2VE86COv5OidoJ87zpO2GmdwqRnzj
SV9PTXlSYGt/ZTVze9CU/fwC2oRVCGWuOhfVUhTHPhFIPasAWdBXQXVFfrVWXY9T21L5Z6YsQw4L
e5DdhwiKMmr7wbXuu8LBadcEEOvPXa5sZhy5XcEvQ375hBwTAaw2a1K6nXlvArNqfcKfbj4OE7yP
0HorJb3w9d1rmtYpiqlwriPzxPEwh2Mg9sj1mbeF7QQ9NIYyG9wZxzfEgYZcNQ8gj/Wf9e3I3ti4
W0XjgJdbq0bZbT65jE6Dk5QlcfTeCkVONyypGL05BO+Kkf+atBUNmnGAA/gyNceWH85yug8TY82f
NcQRsn2QEIPE15lWw4sdiPSPCNqfs9vYsSh5+cnaH5jnDFZT43LKl1q8y2SfAeGkEcXsB8CGlRlH
qI+mDGpXauWEqvIDS9xxnhUkyr+TDtXdXrSlzJ8Er+qFEif82ihj9YduiMbrjHT+0QpLHIIsWMoY
YDKt+As+1RIfi2Zh4yQ3VbGCyDxfamacuN6mEUG72WrsF8yQbe+q0QvnbwEU+y9vLMJfhuagDEh2
vBXM95icv4Ybeqepu6WtETNw+3dfocmx0gE3eLCNB5TdTtU+a5fyLwbPdXyyDIDCk6465HTxDD/i
7LvofC4eMp8fIhviNRQ9jJYjFJBqfp/qCGeynawJO5lqO++wZyomD1WkcvTJxaErxARKlf5R13gw
70ThdaSHGxcdzYZaVUJ741GPfI4dVCQ3egrryYlfOhNKHB8p8OJ96GeK/EGjuupumCqsN5MbXLbp
2qllAOYZRLX196Why7rSP+Hm6US0kVFecU65+dIPUH0X7T7K3JWKi0NbKx3Wm1lgWxGSDo2VIuAB
1/pjo4WbMnHAzJEePvlVNcPZQb2cQRxkQL3bCvUx9oMEm+y0+JvlZcKdd1PNgn1P0NQ9sST7KHFp
WgQbFupk2xp1hGdIpZZpa/mT1QSD0OVKREIfqLY4DLaGouwvE7LoFLI0N2jk3M7gkb/f1MEbgblr
o+aHdsbce1TDpC5+JDL4fDU+kX5Let15Q1bhyTJ658Fikt6RIONa5S3N+maRxEYI1mU3ErI1jeVe
QuS1TsyoDpadS4gncRMRqBXa3QmWirqIpbX1OUi8hO7ViucEW7IGbvrvF+4t9PDns8cDC1WKGsKj
igjX6dJ/qu4kt6qlqV1Udkgzpg/lja69AAwhNbxVzVGAnu049kUJUdKLbmTRKXS/VX1ZFd9N6X3f
6LobPjBHfLNkV676oiSa32m4Pnh1MkZyDtM8ZO/StMtetCkWHGeTzMIyX1WQ4Q287KeEwwIvs8KE
2M6HNTzsrsDzf6M4dn5H4Vvc1OSN5ckLdnH1/FhHvvfN8vKQCmeIreRK62ildFjNEr7BJfilRbKQ
gIYe0hmoIZJJ/M9fVcGHijCmEFdGHML7IqIKsQUdGmF9TTTqx1b1XP1zrQ1AyHjDrH7/sl6Ve7AF
LOhAkjlYqAK4H6/JMnZbz/gKdPl9Q5U+XWY/bL50cZBUVNqMgp90nFO0WQEc2nNvRQU2B5DshruN
U2X8ZP2mbx1R7qf4gHaFP2GgvpFDc9eK7qumtq1Db7X0tWS58ObjfLHMgz0Dauz61mTxHQvatWG3
e+MngZlsfs5vrO2NBf3GJ/6ZI3UrcBFJwhGlxlKMOF81hdoGQRjxJDiX2VBgn3fbzYXNjX7iUp6q
iy4F1qeb8oMCjSW8bdgBxADecWMqHELYpumhCOmbj0BzZJtX9rjcdVODZLT2Z0YBYVGF5B0UCm9m
waicLjKjyDzHTe8DyjGcoDWrM4q7vyvIpMMb0UH0ua9qgCAMnLWaZw+i3qcN/3lxdSgdh6lMo0t1
EzYslqXLd02Va/3OTBmigjAPCmTBWwG42Sm0MAmXTxNyTv6FM7arytwpq+phmm1pPjWlR/c1xHZK
eah0wI1b+lx+a8g8dPxHHAhXCb3InY72aSOFLzepued3tbrkY2y5jxvJbtPpboCrKBTa7c2awA0x
Z+Ceh9yVujtnyOPhH2S6VvqMXYljvlaDa4ZrMRSNPsqFZmk33CoGGUAAua+6EU51HMUjJZu6XZke
enTU5c4iZj6sN4Tdv7doXhfr05plmd33Fuq95q/WTaR5kLAlUaZETs6A8labKjQPzP+8Oe27bxmg
b/XkqipFbMM0cXiO2tYNvmVI9pjpLEDh5+1S2hbRJiWqy1GtBi6l4b4zq83b/dap/quDupHSEj9A
DxCH6zYJsHSBTR9Uov6D7duLwybJtnttiQs+IAkOtXmEAIr6FIxNkeChjxu5bY7yWB8ymP56Zf9T
UOHyx6LcZFObAM3dODHbBtioKNtTAzjx3qsM1AT7zBthnlG/az/atS/646Yc2F6W44F9p/v61u8z
ou1wuzQ+VvUINuzpDgzf+KSN3mwhMqUpYzBcyIt5h/0AcyoM5ic+b5aixTzrcQwZO25iyUkrPLBT
RkfBydq6mM29YStiITKhOfOHIUQVjppVpP84dYQ/TLnMnFL7wLHH6JD7GHdOO+mNSzrty1Yj++ff
WxkLyowd6s9VPbSx6grf55vM/IhvPnR0TNaUkQNVeu/6SfjkJGMIPHGzVFFt2IirxLCnOtY0PeqM
S06GACn1zFqVrJIdfBBKVbMJ0AOs/2++3X8bUX5uNX37Vl5jhAkPe8XJ+I+2TqdEmO3u23zsgksc
F4Dq4GstYPKezJyeWLSKxjvbAVqGCKc6kXUJSoOV9G3fPDAYpqzDC4ESK3ugj6yKr0HVa/vDdvom
2/co6J74r/Kq4QWYlW7HYVxPfEM2lYG8ToNjeQ9Bm7jFvZv7K3VWmtnPHpAdcURUCaO/ajfnkQoG
Jri2u+xboBt9dRtDvk4i6ijeF8oWzalA24YTmrGZlE9xHxAWKvwmf9iW/8YvV2Hhr144aS3iv+3C
uMszG6bPzzRas79zmTKExy4Vc/dhBDXKd6SeO/OlsvqciZKA1FB9r+Ki1STNtkNOiIZtVumRky48
7ZzVqy8OgKbbvoSyGJ8zJ06Lh4Sx6W7bnpvqL+uM9SmTIvW/R0nD0T8W8KCegX99YOqYWFhzhuA1
id2MtMO5bzL25352xOIAWPrzQH7uGlnBl5sud1QdvOi+n6vgAGhg0svWNpEiYVf3TZLN5oPBSWYH
kwzTfwjKajkWK+vh5MNttk/bXugYQp2bvMy4oRzFXWN8pkk7xCMuDvu9pgdawqn+qm5jok3TBHWU
pwe7Ns0+bBmAPP6rdYK7AZxJ8cq2zYDiqNUDM5g7EhnctN7p2rOLfQm9ZXmPIRZGHmABE7Yn0GDq
L8oLtPVHeFMEbD+P3HIuATxJouBr68xDcl8LnEg+5FVgLeetxN8wwHJw12orHxiHrUulny4Jygu4
eQFUyYvW2Azgz53b+E0vtpy/QsLCpSfszRJ9ZIQa9ztriOOHBkrjQaWpxmvKCrFm39yOauUgMO1y
o/Ozk7hKQCdYvUXWD7p8QrscVnclXCnrKjGwGIE0WrsnanZtNqu8pfTGoEevsULz8JkjIggv/+7Z
m8Bu+/tNPZTgJGWfgt6eio+8myY6QQed0mNcj6G4bgdt3mfLjwm2S43HLjwdEqFSYe7hyBlzyJA5
4vyXWbl9XxWBHeyGm3Yxl3MGQIKsGz7QRp8LqN7YZ1BxVoWXHiXKs3ywMbsKEFxz0lUjOiT8tkZ+
4lLZqxtTXNmKbIkhGu69usOfcTffDFYGv+IL9bXPn9buwqUIws0f9iCzIgWTi2ZiYZVMs69aSEYF
KhhpJGe+/OLekXT2L0GJo9VDczvuMULiR2ybuK9GEeAf5vfqbq4X7s0w52S8DnXjYMcZ2vQfZE/l
KP4+i9jiit5cKGyM0fgQRhYoJSPkNZC1Ki8w7/ubhxAaZDd/ULAOnf7o3WqxIkgV3wTxwnwT5JRk
8qxrQVjVbjveAm8M2epN0PXqvI25ty8HeSsbBR9bHm5TWo9zxiBviPDG2GmR01P9vtS0XuPoa3Tq
2sCv+gfP9V4P8vpKIMvUVQ7bguIDI5+IA8ItsiLBKdlqOd/pcsn9wSdqMj8oQ1auz4SF8rgDbadr
zMCECYuaAyykt+Fj7EzeW1oN//Vzri0AU1AQT6noRl6zBGVbQadUTnvdDJomNJfo01FhmjMnfo1A
3/LaD1XsUPNiomHgp0DzbM+411l3gdHI8baiAB0a0ukMG6T2AD+uiE9+Fi76sJpiJUcC9rjroOgk
47kXMp9P8WL39l3FZBAOl+yd8sw0NDo5WsnsjLHVjGtCFcvgWqE+CtnRqxx30BZdf6Ukabi7uDN4
0siuzOCwGcXdkU+6PWLdVncfdVFHLOkmd4kYy4NyOHd1YMpnHVM5XwtIxhGRzR0RbPmQhayqGdtO
WEQYGGCuKXw43kaBnH7a+L0rcIlefvNY28raGV4auvXbKVL30XqobkOJqTDUBZvHUGkFwsVwPEzH
I2ZmS3fA6KlpzrbEL/fTsJSUHJvRUbPRgreuKq1Yr82tvgio/KAL36TNzGz556nLoGWPWtjMb/Sk
7sru+Kl/50tkGo4PJEw5+q5X42e03CO6Lzu9jm7MHULGGYhWUYyJOTXMxoIPHhrLDwgHmVzgMWOm
Iyw3NX2RhedrFPs+CfXTqr3oCfgWJLXZIDruGSAOPHjJTLV82H5yYDWqeIjHBmswc7MPiD0vZ8YH
aQPx7r6dwDM/LQNKpf2SVcxKZze1SQSY6/kQD579deswHOotc8pCixCuvPRa/+LKwXmQJo+tBzuk
b+9gdziNeGlSQdhUwQigJPFJUPxtcm8nr6QFXWHy3joCftZV0F/DUHbgj6KEkgF99iuxAI1oYFWy
7a4yTKD0iCa1GLBz9MMz3OiU2sSWPGSoA6I95PWlLXdb3ytTBh9vdIW/UHtCFfIymAmvrGDsSl49
jy4dd3YrL7+Pk4mXmyc2RIfN+0vFZZit7pVWiuC7ZpZ/LqMau0bcJizzz/bOqiXkjbrKK/8am0JZ
539r1tvlnvUWxRb7E4HEfmN6SjvjInGh0gVH5i8yuje3dV0QD4go1un49b8/dX+ZqawMOhumdiiZ
qCC6+bntTeRA24JhAOYQViIOle3mH5IBNO2cyh6SccwFZ935hXHgObouCPTvf/9NKvPT/mFcy7QW
UlnoAX+//op5v4jOZpe468aFM+knEexTD6UIbOYblNPpwqC4N4nAMnduoE91iRc+1YtIsg+Bj0zn
iniTMs3U1psr4FXuBiuSSQDQgMJlS0koq6/AjShq8dJwLHEdbi9iiDJu9200IfFWqV56UccXaJF6
POBaAJml8KR+3LyL8F1B6BwtbnEtoGtM7xwPV6LjPKcLN4Es9fLYIq+X1/m2X7d3/fvv1/llS/mr
2swKLPRY2CS8HllN8xSMAobpvRN7eX7obBED1d58QYtcWuOprXPfeaxvhZFnuXPPCNkdycYJqrz7
ezMEiPNsoDvw8uhaZFXrvf93NHWjYgg4yeJlG01AjiJuMSp6TJJSEfTtGQo2B3AGqljci8rx7jua
DHIpiyXVT/jLihVlW8/uBetLde27yf/++69gXcI/rTCG7kEIfgSywwTxdV1hFynU0KD17jUHKwry
sibqz7JXuhJpFau60wyicD/EOMF1b5xor7ExCFK260BO9XEI/hUfNnhgNUvrC0wlK3f80adt3j8x
K5VMKB0WdrfvsolNlcapWx6SnL922JItqfcGu+OVHINBXuBKd9VDc6KxpF7Pmd2U+WG/tPquR05Q
P7tx5Jh37SIJNikJh87uAbPCiKSezum/RR23L1r+uc4fZ1wX8j+m1p71n01rCsIrIQzDD94kB0nb
VJ9EzFDvbFYe7BtH8K+QM7rdld/LIItWh7f48wFVFPTMgiHXeWuuS5Vzs6UNRc0Fe5Im/fYvJKJm
WksHIqH/3LuVWE4yccnp8vFH+fP360m9LgBhgaEs9+Czuqt49PWV3zZAQEnHDGYeNWXnRj+VVe/H
7yNRq+xjlReaWMRhBGg+Dkh6vGvcYXYRpWRYGop05w5u1oA6o8JrL9ptWovhdn55QxMMz5uQA6nj
esE1sUHTsCmmp3KKKXg3onU8CYds4Js2iTxZXGlucCXUkJvLk38TdYT4fLQ4E6269O0XbUhBb1IW
XsurxqX35vu0uf6omBzLa19wtF5HJOPwR+y5J2A0S2R02KB9SAAzF/OI4df00bv9gY2UPnSGgD0v
6iLnHV6fRj9Xtg4gBGoYM/uy7pr6YckZQO02sF1ESBrvSIfggt/2YiKKBL2ViVeXIC9ZovieJEId
vauxGkPZ6OAedsrDBCOs379WDKdenxRQOACwmezZDiWIvJlU/QeL6fpp7o0R8SWmg8znfVNY1WDh
hiTzjGDN1QLwmQxEfjVw9cgW2NQQo/Z5pvCmqY81HNTDpsAZbYePslEi2hLm8ZOIYZv9qJeWb7iA
wfg9A4itH8HpgxfXsZrmAg3R+ZphXkaCdLkWA9niDNnFxoIGv+ubLDyLqPpfJj20/eNWGlW3izkc
3PpbigheHVHWZeawPUuiQkopLJkh8/M/vu7FE7g9QGcARIE/7T52col91tz6WGkQquE5Y/pUEzkH
7fYYJPjlHhYv5E4YR+n0HzbkpfNXOwSoFOtI97bI5JLwHn3fw6rdj5QjfgBhz97R5a/pC7ZDWDZv
j5Nlao4+qj5eX2ZWwOOJQrV+o5sGZVvMMxmxrFnhIJrJXH+6W2K3CUf83aRXfUJ5NWXPvpjwh5Vl
j6b66Cmcyn9s2u3NAMEnEmg8tgsf+NTJXlhfpAkI0c6SFWbcXtkme209jFVgrreQD8DX+/AaarJJ
r8MgovGPopmij5vib+tYSkhZAGaNxe7pZgDMNRsJZxVmojJYHvJBpvk32RdYcLXuopl6xek/dVz6
5XuLuopYJCm+wPsMw8u2sRu3ZrFsdS8wTNjfe4VN4KJzK/q2/b6pEL2khufSpa4UD5FpIsyx+puA
aLuCR4Gmhjzsnjs/WWLrb4gAQ3EOnZHkGkV8cU0qRyeo6R2/wXDFwRTlgg9l13zvbZbHM91gON8V
TsL4Mka0/j95WFEmc3G3ZL0cPm2inIGNQRgPKaIdNsQ3QZHmgPJOfmqC9CVu+wCtgMRZ9qFxG2bZ
2HcnWn2x9cgRsCmtHLT3M07tczpf8qhffbDHgWdT9mfGYupilZoIx8W2X/LAbfaOWdzd5Nc23G7X
Jxo3OeTw8CCBRo/ZiHlmW4TOP7Etkn3HyXsca7EyOGsfyQZBc2Umkvsinet3DJGXfW/HvJrMxVm9
xjW8z70eL9A+m97DnAiAMb0uvoDVxMc8bKNHL/X/WSBXn4qg7eFbTM/ZMLrfKy2QZDRd8LLEk4Gq
HE7XxlPRfRJP8kGkAbA+unQwoDY+4se4PFJUJqem882HupvHvZTzjHeuqIjkxGrGf7C8lKySiFDO
sTZHECYkpSVhvH1oJH7Gi7F2RGMl3yiOl6sPs+/gMB47lrPbPljJkiiajtr9Yg+p/I4DEDGN0g/3
klBqyAMieajHBp1g0zv3szO5Z22xlXcD9lefjDvPF69p/oDOQLAzt255wEFN32NOQ4QPdkWngeP9
sSVEgIiaqIDwV7jHScT2qUUEZZMxab6N3C77Ts7Bh6gR+osLafoCwcJaU2cbs49mLOiMY+ShsYBN
u1ZkGWpPbLw6MV0zS0/HZMmTI54/4wF2TihXxpm8ky3zjiWcc+dAtUvMLw3aXxzCzHdbXB+vwtbm
RNXSfRC9nVxCh6pE5hN5X4P9uSmq+ClIavsUOohROG7fVSJ9T2YN4ZlU58dIz/iz+am7MKNYypOc
IRgekoqMb5Dw2BxbNNopQruPEvryHke69ERrEH9fRuI8xGjlH001/SOjfMJhlKJOB+WfqAvlfBh9
rt4XojwSez9H3ufMH+I7zyKlGmEYpw3fc0ds9lQsu7Yb3y/QInYxFmkIxkubwBpiX47wrJazmate
HbFq0+1hngrUfOUS5PsWlfkfVmHjampnS3iq4tpBeLsEtB9puE88MFrT59jRp5xvS6dg5jpwgoYl
ae8wjPG/IaHEos4qwruwEv+0jowJafTUPvKb+aEUZL3awhXfqszVH9GI484+NP07kBL9WQvj14Ab
dnlPQCOBqJP5s+ghpMROFZxLBNEHbFqDZtf3BqNgn5MXIS9ZkLXNlJc5bCQP/v9RdmbLcSNZtv2V
snxHNSbHcK2rHgJAjGRwEEmJeoFRFIV5Hh1ffxcY2d0pykzZbVb1kBLFGAC4Hz9n77Wd1r6rsOtP
foxs/R61V+Qh4Oebz3U3QHmiRdQP5HRpwxR9nxLzLs208HuR2vOtqI10g1lw/jKMUal4hjW5QaWJ
qf48qJn+OVxcztMoAqwN91f6YGuje4WVGDBxr9yHmJSDkD6uTwzTsBli+0axabXudTBRhKonioow
qiaBDrGW2Eamme4kAbYHJ1eys1HDnEV7uXwhSETgvSIHrh3t5RHnR36ycjfk6SY4TdqziWFAya9q
KyQLQqndvW0tzN1SsZ4DoEjb6abMc/7S7vvmRxHZ0U3vMrTQtKY9FpH1ZCaNcWtQkeTEU3FKKzvU
AUjEnIGUu9wmqLgx5CcQP+Ezsg/ScpMRKX+mkdTX5d1tyICBDAIZ3cZSvTWbrPWGfGgP6VRDfut6
jdgFTGqdEkHjKRd39HI963ajUyV+LcdPMsvjO6O33pxRzqxHo3sQoZB7Q87uPhyyJN6wi9kMSvL5
a2aX247R9NWUJKanV7P2YjXaom/6YRo9fMIEClpj9GAYiPcNsebq9lOhPzVi0c5Ro46PpZu2jy47
9X1hRDkCOWwg53i06AbrZffa5mW5IwqFbgGPAdRYO9vVmgu6ysK74IjK8EQyys9zJkhTngeLWHQp
nAc9tqJtGDJvW1hOqLKi9Ksb9cvnpUZ7sDq08sBF4MIdhSfoS2mSTUQjgqWwj8n4XpTqYCI53jpl
PX0aLOfawXl7MDCB3oKS62+w+ac7UitDn5vbuBGYpzfzGNc7moSEsHIaHK/SRLhPWQIFF4m3/gRv
IN6qqTBeB/quB+ao1fehG5yT3bQVnFJ9bretXZZerQ7JmeG+6VmKdAicVXovV8aGwV089ptlynsv
MouXolULMvFgdiLGd5UrRbYkdY4cNUAYpDs9nnDUuzM8urkezwOiN/DPsXtdRnH02ezJaQYXsHwe
GBs+Z9F76mu8kL5ayK8E0mUjYv3MDrJGncgzNJj+gyuzX6dcP8O8KJ9LqRqgBCfytqwWsohHeWl6
xTBAkjWFyzgSgsJWSwvtRUQRdV2oWEGOcG/Z6JHS4oxzhk7FwpUb9PZtZQVFx8NNZuT9l0Y21V2e
o5MMMAwn0Y5Ip36bzZHzCTqnE1T1sC/DytyFVDOfVYgCIjLGIJfEPU7OvFzBPHO9UhPox0sWdrbJ
+o7dsdubvSt9zKzVVUYtuhmMCJiulhVbNp18Wxn51i3InzRjZsezWKijew1nrNWlO76nswL89EHD
BdRvQmQzZ6VOSKNZSL1nrkE6fIp4bFcM/bNgqLUbkBoekNS6QenGBjQGMOJZXD/PLDF4luXiJ8Ki
Q2v1ojtqxfwVbIx1TU1xlhPrAmNyZdtY+qGOCWEsGpvSmfLTw8TU7XsQ/C+cZPDgkIwaUpx5SD+r
wGZOuHU7tM/T7JAm3pi2b1hR99xUYX4GLa56HMXz62rslDP3ZUvl05Nz31v0qWYMf+xxesL0p5q6
H3jsyp1jy4WwoCgEXicw10pDexVRqn62CuXJ0rOvQzUY+wGmJ8509DGPQ55Oq0l2jAPSO8qXDCb/
HvO7c2dmlfWAgSAByEwcdslAZRPZMyeCuJpuaNxAspmd5BXpqdi5oQbNMWF4tUmlk28drUS401vl
mYHkjC91xeYaBftTPJzBhauowgrrhEW0O+fCjE8Ogo97tx+1rWUPub7J5tb9hNallft0HJNr1YzM
W35XBg6rMxh/Ws8KySdeSVADxYQljko/taXXqOWw4H6eKS9nUj1bc9R2EgxxkA5mcq8lVnOu0XkE
smmeE5COftPg5usBu3p146q3uiXVu66yWsKc2+KmBUR5hIPc8IiwjBh4/h9ZbJbrFB71phujZw1b
IdIHkSChrL5a0G2JPOV0Cps8546W4OA5RnZNWGz1kVTKSDDo5eBFILZDms+2r1NAsaj4CHBOa2rP
1Fk+0Z0qXjWrVZ7LQuUDlIV7YriSPBigBwtUkTibU40TQokUeD8QBfMlrCXxovjqvrrosq8n0YxX
SwKVl4ZaubWhJKxD+IKogLI3Zw8gpRoA7rTyjepE7Q6VB8tZEl7DeKX246T82ACGvS5meidcDmWV
vxU4+TKBeTZMBfvwdBwZG35Xmor71E5uJiHrr3NJ9hM4jOJLqceCYpu6IWsmyO3JBC7c4Fmxicye
XUQgrTvqJ0vG9XFZiFrM+/xacJZ6IqOHkYNilD5Vuv2twR7P9DUU5zFOiVVSku4FQWD+rJixHvI4
kMpXxqoLfT2Sm0XwhpvZwEtUM2Aaibux7yV+kTNS1JmhgOIcrMlxrtoBc19l6Djoi3Y56U7XbuqE
BGuV6eCJSVwL290EUZ5q1km6pevLrnxVwdfeW6WpAlbWh9AHMC19lzkfOT6LEz9qhZMfU1XR/LBd
xNZZ7BHhbI1yFzuAPy3ZlzaxYwR6XX2KWMQY5dRl7/d6zzU0Rvex0Ecs/wkcQ3RRoj9qaHUD2qjA
L5dZrW8xn6UPmW6jOCPow6PXS3RiPsTmdk4HeYPtcrxS49bcAY6oh+clMxc/xDYWuHaaB0VPtYey
pz+acdXE99lQiC2GscaPiu5JJqqzsxJb96c+/l43Uf+Yz0X6gsvc9TtURR4kMt1DEp0c7KlQAprt
Q7IhZZvumo02wLRrQhCW3JLBgtj7GJuIfYIoy8sHkdUujaR3CAf6OvY+PbGYBhcjd+2929la820Y
QRLdAP1xC9ZrpRQbsi4M4o+islk7nO/9PZFkSbhr3cwtzxdWj4qntLidsqVRtzU+3wIXkkN+I0ag
iJDjEAF1MC2p4e4zKIxIA+tcI3neTIzOGzgk5Q8XUsWlB7ZMc6icElyxFP9ZmjpbIs7WO76LpaY+
IACoHjW9S4lSU1qlfCTyQ45kHJuNFZSz6tRPxSSVq240OVM3Lhr1+9ataKm0NM/mR7on9AOMRFTN
Th0W97CQhhXtEqOPrRuliV2i1TN8PQeb7MvvOl9S0Hb0In36/Il6uozQL5CPiFtF3+kg0MvzpUGY
OBmE6qxuSOhZPUi0jvBn0WNCdRf2x8oorWo3xUlUfupnvB83Sjfwbi49yQtt3o5mixNGnM7KzdD1
Od1NNPEl3mlMeSzoDViLbaStHBq27/7ZXZw2PCWyWK/lexcmd7oRFC8D0povGSXPlwvNYn7vHy3v
pMk5d+jXXDoks4ip5JSWBuXVyLZq7q1Cch8M6iyNIxL40bq5kExcQDH6Td7oEOg8RrhrgkKfWsrJ
msjj+VQvqt2iHannYA4hooqtCuezfBT4MJYDXjAj9Ts7oXlLgDXt1P79El2ueo9iL+w3NbqzYku8
E62mi/MTmSzduSRV5cvKPEzPKwZ+PiUUNjDIZrwCpPyNFs0iJZFd81bENI5qSugZ1QPFoLI3IGPE
a5gCoAbUR/y2C/KnIjZOfNHkMDF9uLA8/qaF+nHcAZRYcA5nVGYIjZb9h2lZq9WVMtA1PFzkOGrE
LnYdrUKWnTvWYKM7JC01PHUcwlejScPhmj29e03spln2CKwKO+h4ifoYop1ltk3NrKJPcek7Ml/I
aTjfkIYZqnvYM068m0im67a//xAfP4OLjEdlKKrSBzaJvPkw850Q/NM+lRVEZaNazpk+L+lhcts1
uaTRvrsRXUG8qLjz9gMdJSJIalBJ979/E+YvYzuXoaxhMJQl3Aek6wdZQVprZdW3QDAVjvftuYzt
MrqifVNlW/JtVGYGhXDGr8KkcXE3pvEqiFSReSnfm7JBprfeCOQVW20m7hRAtCgT3mVIFzVantdA
STw9ThPp6TOb475UMZuhMGWSZ1WVeA57liNVFwolMmYBOBajqdtBkpto24uxjvUjgAXONpWt2Bk3
u+Om286s5BdceioibsDSLOvtcDtqdIoPvVDU0ldm6GnXzLfRgQiZYoq9PA2///a0X0QZq5lrHRgB
9EIz8PE+rB1Q7Va/uCercWkhm0k+FFegpNvsoM1WQpTb4N53muVovo674aHpCQ31yhmq09VYmCWn
dQgC1uZv3tbPYnqGyRATeC4gluD3WLUMP8+yMikEt4wdngzFplHdMaGoPPTiJHlKxCkIq/J06L/p
HLSju5JREslxaW08GMPMLmpG9sDIyA4zu7/myhTmFiwAg2+nET271e/f7K+mON6qqoFiW/M4NDrO
P7/ZMZnHtQBurqZwHtInzvKjjU53LHE7RBNb8tXF/ibYDtrNBQj7LqxE48as13pPPLwsuJdEiD91
fO8G2IvdSvvT+IAtc6cYWip3DF7sFlRHnOVnYjTb1hvZHcP9QDU3+YYbNct6lgkb8D48krtIuLri
VZ12vNgq4gYZ/0Hw7uqrziB9YYt8NaZOmKpRvk1qk02blbz2VuJ6GPxFd5YnnqY2vDI4xzU+IgM0
Uwj8CCuuqojjNQabpD/IbCG6eJldlRM8NrPYi1RzmjZpOZFAoSt2nDHdK7p8aymQwzzDLQHmIqZI
vDHlIdyYUayo13qbjnqx0dWmG67ExGHXA5TOiA3RPbKdhBbA38rqfhlqCR6FlSmwLmc4MD5w+AaC
94rEkuOBkw7m4gQL0afZmuvuxM6qz0RbDlm1QRlYHDSyN96U2cTD3PbAODwH5BcZctwHq7hOLKw6
7H/MBoZp2C4LG6IvFUOplL+5+T6oQrgCDKqRgsNEgEbAo/Jh6hu1DTdCoQ/HywwL2ktn3blRxBJ1
mblckGmXfc3Viqw+NEIT97I0jWc2jWTVCDE68f43rORf0Sfk9PL2GM6YIHOhW394Niyhzy5193Qc
MEFdTS5+xNt6aWxQ6cokaUbqY+4wR4pliVZ4RBXBtttGaJRdAi71T3y0Wt9fwlXJ+4X+vilS99kV
pH4/mTqC3EdKZnPeAq9Sb9j3yoTz5bR0ewaXmXZqGHzPdwx3QHleYliQfbXDFcWMS+rNVAL1pZHZ
rBTPS66LOTWh4TVtmLunAcb+lx46ixowB2KAg/A5VT3IBs34ilvaao6Wo4wlfvoSijlS8wannmFs
GAw70dapRFQ+hlWdDPxyWZSbJFZL+b2v1Vln8BRKhWz1OsMOSGCCYhxggLF7Ex6ChsluBCbli9qp
mw1274s8titCPJcwBNMXJ7Hlf9mksncJryXqZsGEJ9oE0GFSNZ4KFq3wLW5BuYuJceRz5kNV0lwv
4S3sFVMkZZBFDcrjkfelMldN6S6xWGRHZ66lsmUHQMwL0Gp0T4ltL3RKL8YLhb3U3lVKEWJnvFQh
wGp7juUdFfcTeSZTdF7FHqTJaJZCdDyZqjXDE2YfpxDi7tog4SAXMGQmU9yJcF16SmVB8xo7rTGv
EoE9gUTMRLYkhir5fkzNriWQocaTV9hlr5OZjEGBO9qCikNubb7NbCr1Aw+6gmHKiNgNGDyWi78Q
P3rnFmnR75LFMog9jPpmVZwl8g6tVJnuURKUGG9lF+MwTZU0I069d43dxQCkYxZh/sxRH7QIAJJH
OWlL7v+pARbDQixsO820V8MOim2lz2X+NVnEkHxC+14Ym7Igt+pmtknB+f3+o/+iTMP0LqDHr17e
dTH48IxBWcop0lxQwFGJ/jSvuuZOUFE+KKrAugLiY0r2NFxz5bl3Shg3oTbJmWtCaRNYk8SIl9aE
fvoEQWgDfR5Oyxg8Im5O8I1d7eNuyIpbav7qFu6dMx4uPrxaV0fpOXUo/DAtrTtzUsQWqFhV7Cpe
7pGRKwqU1qkoYf7mI6/7//8oldZVj4rDJM6D+BsWP+ND+SwWowanPOpH512gPmpVURyRKRH4kpD1
jqJ3cfsjR2IeG0BFiKb+9AQUqWMfyrypHlsA3fPOdejEnApF6cUBqiGStcWRue3Pwujb/URuTXaH
6aLOPuU5XaQyCpPob+QUvwjPALJRQAlQCBp+ST7Wz/VD62Juw5Rg/cntXVRCDz6bVqtvYVTUA9iE
SJTXmFSr6JRC8HOOcWPP0/WouoPtOcAPV3B2vohgqMRDTXhhGW3cBjrl1qYljaWs6ZXlKedgQWvk
3Q+mKjUjOJum3NcMrgP17UJvfEL3VJ1IN+SuodBu43Uhw/n+WufSqN8iR1UYTr5XMf+n6wkuwzHZ
IBi1sPlyKPpoWCX1qjWRfCn0qBkwPlT1vBifzExFI80wlcJUeXcUXzR2F4eI1RiJq9HDwxQd9M3E
Dy1s0Hj1R6XFLgIfMvemdz9/0QKh2M5ZZI5+NtLRpXOUZe1DjAQBhEwIhunvcCc/n0rWwsg2UGEJ
DSEVxLuPqLtJWouGq09DzrRmY2fvvodCJRPpGtUFueWcmJrkyDyIHNG6HQYi7cJccw51306QM98j
fRadEL4zYS80MksNXV6NhkFAOWpbZi55hDxtgxtTqX6QNpzRFEM8yOnm99fm1wOWAa/PBVzGqUWD
Hvjx9tQnY7CzUDtOCgG7h6XP6mrX2ApUqwYf/efZYe+hH0R/kG1CFi1TKlBH1209DbSgqgX6Dk3a
NXeOzWO4KnCAqZvYKLNh20klOhI/5ixBLRwHQht97a8XaztH2FWV/+5gQWsCzKIDI0KcriBuxtkt
7BF/8jzK96RZV0a8xKISxnZjMfZ9wJpgVOSEyroir7LHPRDQAOgY/KBd+qrksQy/s8Tbyxc5TX13
02VFpXi///Z+UeW5hr2WlWxzKwWOV/z54QaNjWtOASOdtQ79HAiEKCsLJqpkn1gVHQphzKiLZsQe
/MkIu+oxgj6qfbNptaU/Lp2f378n4+fVk9OVznSCCTEEEtdcFfk/vycjUilSlLA7XnLAXS4mPp3M
bICJp3G3NuunOvQJWOzkUaklZG70zDVjgRFxMSRveLHoUmFUMMwwMW8Yc6EZpwuX4/JQVUOirYi6
sU+2F7SGxsQZ9l7SN7uhGST8gpYk3bJYtGq7VDjgdoLpRo5mYhUOXyLn5Go/i97dXBdAxfsX8R+v
8/+L3qrby4bR/fs/+e9XHPb0O+L+w3/++6Eq+N9/rv/mv3/m53/x7+vktWXT+NH/9qd2b9X5pXjr
Pv7QT7+ZV//z3fkv/ctP/xGUfdLLu+Gtlfdv3ZD37++Cz7H+5P/2L//x9v5bHmT99q8/XquBtGt+
W5RU5R9//tXh+7/+wKL+lztm/f1//uX6Af71x/Glfvn1599eup5/Kox/YuDgpv7jH9Pb+5/o+j/h
5sO7XA/BeML/+AehY338rz9M8U+hE2qDpHbtzyA8+OMfXQV3919/6Oo/aRhx+6mw4WgfoRz9r4/7
02X7n8v4E/zy52qA6sdCY8qbcHHmwTldF+O/qBEHnUHsYnU0UJClePgEnXOlEpHDwmaf//JN/PnS
f32pnxWt2FHBvSF85LOgbOXc9eHRoTcJYy4a07s2Se9mQ34u7e7+9y/xc+/jl5ewP3waMQ+J0iMI
vdNS7fOQugc3kc8LU4f/28uYNk5Pk/hGHGSIq9/zHv7ypUkHwuME+u/WwJ2oKY9qXAS1kv6N6+fj
h+FVOPeBJQWHhe/p3cr206voFP2NnTADOOQCxczZqP7m+/p4SS4vgVMdCLxNFcy9/dern6O+Qngd
pbfllVA8a/y7FfzDVk6n1ua+IoPWoEKD5fthBW+YcKqgZ5tbpi/Xdol3C08mjuyTaOSNaZSPfRR+
VSvm+/UY/P4a/frRqHTpSdASXJfsjzd2PpcqIRR6yNE1v85cVG3K+DdNXKK4fu57kGVjs7uzH+D5
dFFsmx9aCClQHhJ0G/sG++KA06mE+wcta98DOdlX9D98hm0ZUsSO7Gf08rupIwACNi+KHRt1L7VJ
BP8JOeDYjAFy23CzjG6yrZP4VeATvU3J1T20rmqjSp70Z1VNocPOwD/8BsnLoWUEc2UrbXugdaWf
OVzNXjcU0qNwYPrVCecUNcADNsPQVfpBqDnhmLk2nceqLx5iN6nRl8PB9GIj+gGMuthhfUuno027
IGiZ6u6Zx83bdhpUb6ZO9FFOPJKwNiKZKrqo3IwJFannVst0zBYz3xpdUQf6GOMHdurnenbFbqyx
L9d0Ur2ZjsYZJEnhZ2TreNUM8XSjIgrbZFMffjZiKrDUlc2Ogiq+7vIGNSMzkhsHwcK9nakV9PHO
+WplQwfvtg7jK8tZmkezmRt844V1tK2oDVCauPh5p3yb0OT4lrgWZx1RDj7nnWwncsf+DgYZ4n5n
qz4GYTWYI2i4EvFXYHAjHRwnNw5KZGBbceRrkaCy78rxOWZSsrWW9ePSv/MIMWp2LRJU5CTxvarX
Kzw/2xjdbG3TmpAeBr7zKeoixe+bMRO+bqCFqRoaOlmIFlTtlDJglgVQ2yH6vAfMtGGOCQ40N5dz
k4xgBUSTbgZ0NvBlZbMn5qzeDYndB0lq1hsSq4Z9NWZxoNXGhFqGaFvGY7wHuoYGWtiM3GH0cr7r
kNA9o4zlpXoTaH3ZP2m9Suw8tfwWqww0WtQjpI7jaIT87J60fDCvtHZSr1prrVRysRwTrIm4d+Nk
iwWwplOkOkCvXCXdKlg4zbd0EIDMSmbVhcrkR82qe4sZCLfMYL7Zkp0miJ12eOuK5QvC9/AwOy3E
L8wUV0vYJV4+ust9hRbgBDhy+gEN7dtYaK2nZq217Vx3jSer5y1ftHKDf3+5yyZBhHZkxXsNl1zg
kDh042B94praxo1scuuQ2p0BQsbq0A03EcnXgKxLbMyeW0RPLvCYrexY9ap+jhFZ2sUP+C3EdQoO
vcWApjvGcYI7lrPForX5McPuwVSGnMyyirnAKUozqzc5uacmKfXcvvczXfTEi83OuGvH0YKx5Sye
pojCs8IR+noR1QHHzX5V8iubPOtskJZi8LRIf2kJZgtKA5pob9bdflBly58z4OBLLuC9ldGbPWKV
NqrVbe2A7Kj7yEZwULmHUqgoG5fSF1XUH+JoqM7KPDaHzIzHgPaQ2Gf0GA9G0slra2aDn6aGiw0J
hx+2AP5yfvUX0iGY2S1zAhRAI0TCMacTJW4LG2RASxW1rNRtzmG3jrdmXYGQtgrNs3uZHJsOEeEQ
ymOo+GX6UliPU8h7AErpoQ6trizpRFfwWwvIlSBLIy4cHP2O1tODMwkf1VNA+yyDgDglwWhk39so
/NQbMFZYKCvzqx7NrW934+NkEURRlqF2YNifb2HKpTcLJ/x9UrTc/53sjoJOFt0ZUv/acUBlXoX1
LpdNfz1ghPegJ1X+lDucDBUdvLPS5+MdzYJXWgmJDxLbuW2ZQ6Eia1HLGr3tJ51lXEtEnQejZ7My
jSFdM4zdYMrRAAFjRwpYtqOPvx4t6ZzMdSAKKe7nKlM2BTx1GanWoe1ZwDRc1i8KpmWaJTPQcFbX
XRv3gPdBMXsE7qZ7NoD4UFlNEeR5UW+xbJMCIrqSDNasutUmVw+Ikcr3Jbz063EUyzZumu9LWkOG
SxXlaCRq5amJmxGCJ8R+zCvdm8oFPQun4Y0Gx3wrRkTS5Vy+6qOKNnYlhUy9w+KY5dm3WRbdfqbn
dqc10/i2qHEWo4g3AcZZw/gAPyA94TFuDiQqZ2e71uobEPQmlJgUMKCm3VfD1AYQB2Yk2EzgJm3c
l1Fkb7OxpC805cqmMyRcwphwjHjBrAwoOdkOQDbOS5uA12bS4TFScJ/JusU3lEbFQUKe35vWjDYJ
hENgVcxYQn1IbydLcYKECAMPhaiGUCYaUK+NxQrgTEhC0lfkbJ0iCVZq+2Gqod8xYe/2nb5ueyHr
m0d0Z0gKM/3uDbEg9GgTR5lY39kQNrKfX+nCJttcba29OhjZJ7dKnXylHXA800L1uIAHP/f5LUEO
WXpdTPb02hHt8YBEGkh6Sqyq1TT3jVotW4PIn60Wm8tGi6e3NWiIhDTKojYtYApYmnoNSAlPDaot
D1IWGq40fqvdlJubjWcjwlLdKzFi7QK4pcfOmdzOtvGtSjpc9uOEB6ELuxvHTqtvKfGwKbNZJfGR
dtZnO0XKDiwq3xUG4GoZ65qnaFN6oqezGh7WnNwqfR1mszDQZtCc8ckFz+5ix5J8eQSo7bJRJqjY
mJv4kPmSHYSu6FbiCBo3Je6eLdh7zELUBoFdGrnX9aixG7e1d3lXpczI4tcoWuTGnBsdmoX5mfgZ
7ZoB2DeVD+GjTyYeWxL8S2+bGO0B0Tp53n1oVJ9Mkz55k+Rs2mVNZ16EVg/mCvZt2wv1rCV9fnLU
KA6YTEkH4Vnhsgni1d3YRW8eFcLPfTyfym0VWkzGRrW7mxElbyICfs5dyUbuOFlH1jsz5W5Q1xCg
sAjsaky+QOlMD4WLg7RqY3610L+qNHhPIEAcr8HnECTQKtCZSrlBcYiTYBxamvDpj9QM25dYaG/T
+v9JACpDYX+E6e4OHrnO7rWIppcURAx3gz1sGObk+7lt8jeOfsAXOlKJNUN9NdP4pZoM5WW0hb7F
ZTqs2Ab9QVpgu2lYYurIMRWcAZctfonX1M9dI9pj/04ReZNHlLix6k0J6PTEkYrXNXoVdOqY+8Bk
qC+6Ud4OufoSgWyfwBa13wBzvZmiVA4EzbT9hgaD9GiKJ6cZf0hAg6j1Jmv8ZuQ2n5nsGywuOOo8
HV/uMUMIcLYg7m8MyW4rdYBnvlJXDuIM62aK5NkoUO6o6NTNpzb64kRukGggLxUkp5tpNOcbbISW
Hw71D6VY3lr6y8eI+JiNSpSjx/M8nSg1qu06J4J/hNNAVtPgdxiQvNrCEgz0caQZ1jcBYnflOuUA
Dqi5KfcUwtl1xdJzVnmSNvjwKo+gUWwfxDzBouIaGCgUKKUEm9/QRtNudMPEx+sa+UUayu3g6tGB
OYLmIRz5WmpZvpfpkIFYZZxlZMA5lLpwj01vIQYF5+hxhtfRTSOjzlHz7swlZFXO4xFkt/VqpD30
bBWbiJMO1gl2htghGY4fFbccIQ5QsGd9RmAPceyemsYNwG3XvYoV+7zy8b2qXJSnKJdmMNAZf0q0
POdJdZiksccSoZmWaXwcEApQFTLsUup5PkaF1nhNYzr3kgY/kkhlBvqEnJHQhNdy7MKrCe/TNQqM
FwvJ0TZZg8CdgtiHDdHD1T5xctwL9sScoDZRQtHeDOZyEHuplP3DqsW5mnWnuYplPXl6UWv3LZHe
G60axErsPKRzRZdZmr4K5gF48Jjd5rheNtZcPRLdx13TtbD8UqRiZWt8rp3eDKD6aIGalz9UKXo/
rLIvscvyg6hFAwbXMXmvClOioLJSD8UzGhWSyIJ4CuVBIw8QNHbc6E9TRb6UW5G2sXET7uBOqfBO
6Rm0Ms0Yum1mgBKcxja8tfKRCQHM02uWObkfm5yYeZHCkWtGxAltXm015pLcvSTRsOaH/XU3EXtc
pxUFl2x0d0OGWwkiq3eb+64zxGtRZmlQ1Cbt7LIeHgqpmmyazbgr7Np5qLhVAkeDq8f9yNSipCtw
qDp49QonJHiIqth1HQ9ho5loJ1Xne6lHVtCUhfCqSAfx2MSxn45GtKU6wH9GVtkGRqfhmWaCwnPR
KSqiAhNMbQSir+rrNOlbwoRk6uHCSrZzI79lcoFmhFp3H1XRmygwGLodt3tfxe4hTkR8lrPINpxL
io3dUjIa5qhs46JcNnOGIYcMX90PmX8BG0/15dOcJM1NGI6YjBZgx/44mOp+aNzo1VjmHsthX++a
JS49UYfpPpfa+I3w9eUaiExEO14dMI+W8hbKmXxKy0Q/NssofVMBSu9GsrlOUeHua9ouJ2wj7pfc
atJHRdGwatj9jMFHUbKdzvlqlxUJkiLXuBexrCIfWQKi01Bk9wbpXzDpoR5rOJp4ZDlpVTvKtPgo
UJM8pWqzWoPKEG6rGW1ZMcsdg+XJJ4zI8LB3EYs0KRI2Fo6jnpb4tlaXT8Li3pwUBPDLyIAi7TLM
JIQfxnsZhlD4Em16KbsSf5URdTcgn/oNoccpy8JMAZ3jlxGYLz0XLeUpnDJrnxupuB7tJr23uIMO
BLBGO7Njz6IsTc+Eos7nZhHmVjPm50K3oTi7SbyNB13uXKutg2Xh0D9qMVTdCfs6p+di04sc43Uy
dH5iUYaq0jau2177YeEsZhBRTzsLTZg/JRrOBNZJnxP5HWSy6RA7MWeEfGpPljpnWyYJlc+Cpl/Z
act4oIvic1Va7V2p58ZRK0sRSGso8eZYmp93ebkHn4yUOeUkuokTgqpIeyLjgz5Xtlkq97mOkzel
YtRe1RSvheKE2Jjcr33R4BTSzM+WZJjdyFLbqJnbnXRMKZww3SfOVNWmGameRtB/gY5SlQvToFiG
7g1i2WBWvlCjWyYZQyn4Zs/UcUTljsHzn/C9lGaCHJVJziaxeuHnOsOUanlQEp1aTLA3RO0yXeMj
rT2nE+5xLIT1aCbTSOgZccsJhDQP+ymhHoNFHGfWubvZ1dNNuCh14MCSfZz7QvfLZIk4fGnfsRxn
Xo3646pI82/49drDmMnRg3k23/RNNO/UbHob7ME9S+xfOLjcdWGs5kNUkHAet6zwsZKWRFXa7r7Q
2ymIJGVSJ+0amXTK6Qmh8nHEBPIFuQhzWbSjz7o7OAiNwuKeLy7iK5+z12ZW1tui+GqOxswqZZx5
UqyrCmPWVlVUct56gfydYMTNUFmGTzIk4RR1ZaJb0gt/qLp+C7s8CZo6RzteJbhW+yz0onEAPDpg
RQDEqm/mXlHIyYD8A1p33Fjj/yftzJYjRbIt+kWY4cy8AjFojpCUkjJfsJSUYp5nvv4uyvrekpBM
Ydn3pa3bqksE4O64n7P32u0fnxgihL3YUhqUKM6MVsgjEC7c+0MX7G2BhrwLjPi8CIaEFOEYrjMK
8kI0Z3KVKxBvdZdstjOtS/Qb+PnZvWTNeB7a8iHBSbvRMFATHzUbjh1G8bZScu5ApOC19WLYkL2r
nZWxeCKxj7IA27atLSe6AxOgJyohxOiSoB0tETzxeVKeEIpJGznOaATL6rCjJU0GmDygXTSRLOyo
edlAEXNAYjNn47NBTlDc+VK+U4lIcrrWVza9wnon0mV3GuKFZXNaYdUF4C1oA15HTcuyjaSeGiBI
bh3l1plZdG+Ys1HYQOX16tRsNg05Rk5iZXh5ei25LbBEO2bV5LtwmKozpEHNrhDlsO36Wt4bVY+F
CxnbhlTZ9opbyDfVqKVXGm1SAGZj+zuOxU+k2Aixxjbe6FoOyWnI5G2sASqsUPbuYmz8buwH055S
FWf1KMRpMwOAt5uwXOSDCISEeCsEByZRJZ1r9GHq4F2Jb2wtzvf8TtvNEmXxZSY8haGorxWiUrBd
2c2BtMvkYtC6Z9LPTJY3yiRMvuSGswsAsd4CMj3NCbsgadLOqiQpcBcPqN7LprgIWmRvQ0vedIi+
3E2bKj434WA9QT9RfpM0M20IIOwwo+KKayrV3JcxEzMOS5Ml26wkgOiY9MpR75yKVdnRyv6HBTvT
zau495oaFlrQTNmiWxc38qAyD6y43slxJY5IcsOtMjcym0qfNd+Ii40Ez21LlpmNJMhqHJoI3A2G
xV08d93eCNJ+S2jvz0pT2l1O8etQTdG4sfFcbkeFsYtoNLyJ8RTuCn8Uu0AsHyvOc1uTIHkAaGQe
zbqhgR81nvq6xj/a60RGcl5xs3wKj4EmijN8sMZVrg2N56tDdTaPypI41mNhascAYx5mfkKgkjM/
Tag5xFbiETuTO63aP49hkrnEgxr7QJtGp8i6csPgZHlsM7HF2zhvc6usX1FHhneSWeceoQwKiEIK
1360lIw5K0I/r9XtHFLZGHZgR72gsnFqN3xHOuQ8A7h64hNT5RK3YEVYgKAEUBIC6tRBnl/ANiJo
qhNPSVghGIt9y6F20+HtArdORcV3wrCjYr04lw0MYpcom8dzAG3ZzoenvinNAuO9xbfXJi91h6Qn
cXQAVGgcsE+0ppGAcEvEIQysYj8EfOJnKf8zB0l2xorbEVBLeW7Ouuk81hIquK3PloIMsh1v1N/3
wXJQ1BvbK2ddelIBG3gZYXp05Y3xfBia4jxC8HZf4ariDwfJVrNCmdi+5plSuUz9ZSaqwcTTOGUl
cVCzEmOooSTmdlIidp2WxG7Z6/mmJ3pzV0X1Azvf2Js4TG3I1yDPC/fQWYBE75YIJacR2kCQVjk4
CZspR2jl5BKBNbmcIVuqepzdU47Ej9msjJelKt0bJgXBxvRltwwGmQ9Fp3iBbGbOCNGQqk31oqUU
DnqpMTdIWYUDQKo+LBV9124svteKica16dVfSq90d6PdTE60AMMTwDweAAbp0ee4cKkQgeBFCeJN
NteyQzS0tq2p0N3GyYH48yTWpGcrG0mk0xo+10Zj7AcUYgcql6FTkAFBmU2arkKRJICSrRgsXGee
NW2vHzO91Ngfyd3FGMnarlGDdosBsXeTuqq58XTpNLSTo1pR6dmqUrk94Vw7n43ZxYCS3Ovx+jox
MqGnKJm0i5pa5x0xDRYGVRIq3DJNuqtCx2amJInqSlKBe3YUvRNhwWQNK0D+GEOue0ShRhs/Q8Vv
Qylt0/QwSs1j3S8l/wFDKzF7PS94qC8B6VZebg31a1La/Y1PvtqNUnCURaQ57Kw5eiA5oL3ocYij
TgFTzHo2FtSjInztJgqdTa6w5dE6NA5YspU3zZet1m0Hon0w9nQ0G8xy0+qFjBPR/j2J2dhV8SAo
SqVsD6HdeTrMygsxzLOnsPDtYiXut4QtoB1WE2Bd0pRsVSvn+BYrL6GRqvj3dBUqNCnZ/Saa02B0
DDsob+ouD36i5pWusTh1iIpn1UXcjOss1/0DYQ1AAOxUHJvYQMFMxnm6FBACjxzDwiXzVL9oI2O4
1g1BIlTRzI8NI/emlUHacELEwgaN4rHq88CzRF3eazUVI9FhyRRgOjI+Oqoepb+paM/7UgjpYLDx
clQi6Pd+OEue3kTil2Vn8huHxJ9EvQ3XNNtkDIRz/BAbSH74dPX2uRFA3qDPHt6Sz6HupEG+x/Mc
wHjltFCaIK7tRr1m4D2oDZFPnhi67F7uytLRwjLdNSDKyYKCYbxLK4BoXlybuMttSH5/BkpLm67u
qzuBBPfazo3EG4Xd7hSsHI5vIplq/Go5zk1tNlA1KtKRs8ccuZVFLW1qaIN1takTlZC8spJ2N74a
CZwD7S2txnCf8i2hGMzGo1dyDRkTRTVDbVVn0mPDC2fqRnlpLa2oTHjVbCSXRHW/ykOUwrDBe48Z
ob+pYcfwscbjFhJNsmRqwMKrhmednvEGlEO461TRlw6uMulyokfhWbCovYYxdogR9zGndLa+6rJl
CST2VWCMLvVAmp7F0nBPtEB/NhEWT+xy+vEmIgN+AypFOReqSV0klci3lKhxN5RTazcL+WCIyZbf
ZnJt3NBW0lslSeM7gsTCGzQFzAX2JGCtG7tFiqlu8GZu0l+SGGeWZF26sK1Mp340jjDhYj/k2xZ1
z61INWJBouGQyhaD2RpUkDsNLIvErMNHO0rKc3Xu2ouBrysCnrnw4tCSroqpO4yNaPeKMUeeRUts
wzG4ppwlcVKDPEReU6moFyWywF1J7LBbYv7j9JCYOyI0YrcLlGmEwDpMPzphxai0K0q6tRmWZ0id
ZqclbIuYLnZ5eJdbby5q64809S2pIP7yhefEpiz/kUeFtLOjgvtVaa2VSfnLV1uxF0r8OqrJfE4T
8Wm05wcrLl5jlW+RKfcPZUwtFGm2pXaYtdOi47SgFz+szr4jTkFud4z0dLeQcN1hBIbnytQaHipJ
aK9xpUy4CAPFuiRCTmUXQu2riLCPkX8ZXDZpoR6ndM7ohVXmuWXAMe6uIkshAxtY4hU/DmnbGKvp
TsmqxCUvNdypSSH2zewPisPJqRdUGYAHwx0dp13Lu8J6G9BejdX4cgJ/dJ009HVykVdOlBmpp9JP
vKZEMpcb4tKDfGPRsfQSu8jo79nSY2PaxiaawpGMi6LeRnSat73IaTeG8uyBEQk3lhSGF1Sb83Oq
PPmZzlDsd1qSd2eoBytORmbiFoOgWZMnjEu6KMcKteM+pgy9ycAD33Kwg/NWadAMbGOAqsJuHA6J
vYlRZm6z1g+2RdbP9PFZQ8ATlp4mWzTypmLGDKr6ngV5YCMHWur2gZXgNkXq3iW+gZVZhSNndL+i
uNd3QWGlm04LKdqpCMrczK7fIvSCYMADiBSkQkIlr5c9n4oiHR7K/FuravmV4rjc8rem+q6vc2vT
dcHoJkXabsOkhTMAJMoZcdBeEe9Jy2oaFA+84uKhNvULE2m1qxmtwh6S6joeylfO6xirCMbdJMv+
rrGz2osINd8haCxduaRPJbfTb0uEHNWzeTQJtrWDyMKjg2OdstnzgJ3UqRHlUzIK7vhmag/+NGXc
kYHwMTLFi10R6p3VwLrJTIsodsQJnU9KV3wWXlLDTA4q7akNbm2DgCqR3k6drT8lbTY+SI3e4hcY
U2x7Qap4Td+UTlb2jVO1lJ6RTD7pTaE6Zs4J3DYC8pnYrlzMOQZqWCuUvSyT9iWHqp5ykclOP4ak
4Mp0gn5LEx5imE/wWbxWTnJvTMZfg880d2BstWd2Y/TwDIdEdUY2MNdTIASUGUHdURj1VrGGdo/X
kqDevOv3WTAE58hdoWnkpvI0pUIHOhGSZVDY5nDTVaXuqdjFSURUZZSVGhstvfGLrZ6PistYI1JH
VUjX5fxzb3L8csMgsy6mTkeWAMj20a4ZwbE+Td5kaK1b+0BBOIQ0zP8hPs/kErtEasC/wJLptpJq
blvkOhsJxfKOXzOCmemsrSH78mOdV5TUZZ/4W4SLdyk68ntsAJwWcIzRPQ8Cjtvts48/1GmMHDZ8
KZdeZnf9RVg2+RbKbAZ7MArPpVnjXZAxIHkm7e2CLWJN7dZEo3wvTWn8SjvReg59LWbvMPZvyOmL
LYWAYZeNIrmLJ9/eC7mKnsckofJfcx6iZAdHwM/azUwgxL1JX/WWziQN2F6qNBBHhVCIYOixsigQ
dQa5RwyszngUKKLT2JWbTnE6nxTnkuoCg7LmrXUmvth+snY67o+t3anyBiltTIKMpE4XpAfPXr8Q
mCKIVVtdTQlKyfubUSp1t63VV4wUMjvM3L8e1Ly9gLoVn83Ug2ldFYtCR9Jf5A7c0liaMoVF/XlC
zbwxw2HGlZ/Jf0KOCw6+6sBVlcLcmlnhzDJBNP3g9qA5nD5TQk67I0W9VqJ4BASDDF0Gzm1CzNor
lT3Cd/Vyjg40In0XOXoKLkOZAa/bBFcxvEMXeOgEEaAOr1MagdTuZ/kMs6z6KIrU3vO0m2NO3knm
4F0+RLJKU7M0bnq2S0ed816FTCcFMAsDbgsfLV82z/IGY2t1ViQpqtx6r0j6RQCgEhXPxCQJM1jQ
hio3mzltM8qrpqhIqqDRcRnliumW9dxeJKaePhPjMdKGkdQLA73yIrCJQdilqLrTZdfHFmVL94Am
n4mLSBCxcN6KFmz3ZP3WsCKzFeumir/HUlKi567iIIQ47v+JAqZ5zP9hLxMBu4SSkQng1TO7/obM
U0CxLDWciyKtdgHqTw9l2TZ7RWhULQyyCHZZSMiNA0jpOoGsxZEnhBPdNjptr6a6x7nKwwBc2u70
uk3ferLqnojRmo8kYBkPNokJjhQHAGukEiFvat4OkLoa14pZK/9K5cZeQZeR7Sl0/lQSvhaZ6HsB
n758rVPEUj+gvz4q0wme60rd9umvr+SBfaVEIS7s8Af91dtppMQATcInqqywj5OUnNA7rhR7CAVR
yCsGalcCsMgEXKVASYPa2rMvZ7eZfCZt6HT/3aNShaHIMvJbhDyGimVi9aj0EXQBjZHbHqBLdERB
8pfvgr+rQEAGlmUZsIDX+tYIg5Ri+fgDUc04uHsGNH/f38JKEcoT+nCFtbzVAqw/tRJXYEUK+VAP
/k+DRe4vL7IYhFTZwoEBMBtj+MfnFLLZU82xJdOUezD6TY9wT5xSZy4pau9NSAs4TwESqmBfUS3d
WL3rsSLgT1aG8kgQ0KalctzL6BIeMrrz39/Np0GFR3tROKNvXZwE5mqCxB3U6p5uw+1EKrpMgemE
BvTU319PkS62KhWsxG01n03siumTfn8Dn56USuSk0JTFpmbirl09KSkv2zK0qvhugNVQ07xMxEsm
zH2kWydu5ePoQpVNwxRTKT4iVjp02istq4wV2iJYxr6u8h2xCHK6bZMTotyPN7NcgoGlLLJZKOwC
N+fHsZV3mS+mtrevZ9sZX2sYLs0GdtXfPLHPF1lNdFKFiAAHOnOtTZRePbo6Ki7KU+rsU7eyPM13
6myOA2mcZIN9zRdtHq59xVXQxnQnzFAfhxf3YltkzaDLZ0vGlFljxdEuEITWh9Ed8a3dNhiH6jqe
+mD3d08MSICiGbiucG4bir1+800iGuyr1Xyg9xB43TwluySqYVPSNQN3mSYnxvQyZv+d/RZwAiD3
yDMMJh+p1mtcfDRUIkDGKg6ZHWXZFmpScG3JZX5VKlbwozON/LlPhnsxmCel++vI43+ubWJ2Wkyf
Cj6E1Sj3i25qNEMVh9zckxTl6DJnyeG3nx7S+ZARXTfHPwa0VgnhRmVCpYYdWK3dx0l0Yi4sdoeP
D4GyhUkMjWGoOk9jZYcQQ6Dj9wyzYxE+CuJbhiebWHHjoDRPfpQjhwpPPHXxUY2/PPYPV1x/Pmis
x+Gg5NnRVmrfbbT4EhazU03hazI09OdKjmN0dc6lornIyu74/SBb27n+c3mk8hZrvmLKqxkzqTjU
rSHIjjGkSX+snjqAXyo16D6KIq/vfcPperSdE+k2eDjuJU5PJ37CV8+cvQXrHNsAG3vFx0kbJbUq
Wk5qR0VSr0epverTmAKqMr9ZxfxklHSu7PD3ONZXxah7OMFjcEhQ9bT4dywZ+xpIsNUJd8yILlXq
C7rm/8WggKNg8n1k0uP/+fgD8XmhoEZjc0wz9WjMI/VI23ZajW5DjrrPKCavNtoXhEwnFpovBwen
UNy0JK8bfJM/XrkpGwF1Nc2OMJLxFrL7zVmjsWtk+o9Sf1L7X1ZzCTf3xBtZvo/rWfD+sssy+24Z
nTjAhHXJoPDht+XSvqIFNfyagqMe2l40Pvk+WvLmhjI2iuxT+yn780JEb/zdTa8et1xEJFsNWXaU
EooFczwddDOjtZQhMTSy5x7jJbUw0hKGEFkRJbgXqhd/0t6401Psw6q8rWbzskTdqJc6ETdUQUZR
IiWqXoawlpC4ygddmpBOd/mmHLhGPWcHdgxgaX2OajZJ32Sibqe+eysyFITYj91FbsHK54kczRzM
yjjHi0Fj6zoE7grlHNZaQzoI9XiiW5E5N14GgmRqc09VGTABlJBBGfedD74aHeYPorrvjVw+QE5j
A8+/hiKP2j4pbWV+blVio03V3WDYiKMono65NVNqNRJKZMhQsFBsNQT1rq/DE5hE7FWFsqsN5U9f
ab8RQaIGH9pNnaluPWGApnlLbRdlQhDcV1ED0a9RHkUTXJjWn4QqVqrZD4a2dLy7flfOTPeB7iSs
F0Ezor+cCu1+lIbLPK425ENrbo/boWyC2xPDbv31XpZC22blFQY7HTaHH4cd68BM0d1Ij6R6HKiT
wIXFL0mRn9zfQNmFE+LBDOWfMe/UeL4QgNmBw7j4kp3GV37nnXRE/HVqhfw8GegHK8IyliMEVcvV
8qQWVF0irSiPSfWq8yXgPWlUZyXxo4q3NrVCafrd9vdqlyAH2J14JJ/nApV9LFr4yVVj+W8fH4lM
q6k3poQteS/lFzOdkq0qKfUmarWZJu4ov9WWMj4DB0AjZdblDRS1Z6qH4fksZGzhqWqcd4Pd3tQV
5DgpChYan6VBkkq61+9/67IWfVw0oAbZvECbICds76tN/WQOncAe2xwpNSEfa7aymW8y5cTX4vMD
0aEkkObCJwsL2ZotENroo9pwbI6lDn4/636bqKV11TqSlbCJ2+aS3vyJret6u8d+hEviE8dLxiBY
u4sh6JrpKLhkMg8KhgEhXciVNDx+//jW1AS+xLzqhRqA9dvU6LR9fNXE9Y00f/XiWNtnUf8aFY/W
jAvNXmjEB40qdtxdBfIv2uJOUV1zLHmuIQXqc35Zjzf+gMDP78Hd/87JVuvzN/i+TipBMhQYM1IM
fnjUAvVylCN3lJODHZ8wkn5+/djuhGLpy1ThJLH6VEUx3HHDmsrjrLUX/pQckqiKsENJyYnz9hcf
RdJsBMcWwUdZ53T/8UENUSFqhX7kMU8RgiRZFb5S1U/3rWS+EpKS3US2Nl7hApyIHe2QMkWjdmJI
fB6F/AScvkxI0+bMtPoJhhllg9815TGqHqZBv8X1TZUeGLO5t9MXTU5PjPrPWySux/aDU4DOmXNN
5JLkoCArgocb5Lbxog0zdnVtToGjt+FeL0blR0ZmK/18gaqqpfz5/dj88nZVLJs2GUqKslii3+8H
JLmjr1jlJZNMxiLS8zEKivw2arOMmop8pgW519mn+FWf5x03/Y+Dc5kRnAs+XrWRCY6R5uUhh6nr
N6knmePfb7A+XOOfSflupxMRYyyhCC2PmrKzKbe2k+aW+gMSCaS6o9cDaRbR2dTlJwbQF7OFI7fK
uY6MKB2p8Md7K1WBm8O3eKLCvu+B0VlD/2OmQff9i/viYKVzeqTuujAv+I/V9wNKdlcogNWOjdBv
Gj//IRU9Oox0H4Sg4enREA5xj3HvrNXqbTHMHEDqzUgqnGNn5e2QiBMjabne6iPx4fcsI+3d8wbj
mE20wms2tDc6dUtwqx5SDkdqakJ877+/+8/7ieXmgZUsp1q0sKuHPFKlnaOGRM48is7kAulM156B
Pdq3eHz/+lJ8/Fi1l7dJ9XVVQwHvHgcTnS4+fvGdoVOKTYCNb4NYeQv8yTzxFD/PDL5ItqZwaAIT
+enQptqjlKGmb8gTzo/kBd+panhixfniYKhTf1BUhOsqNez1kRzFBfk+7dwcreyNFGa3Gib65a+j
xRGwxGcwelp+nNFVxkSqf/8wv7q995deDRIVGVtgWcs3vin3FaATx+qR2H1/kc8zEGkuNDebFZUn
uf6K5CViQ1Qc+gEkeYUVWTWu8HGAS4rS+cSn8fM4ZOcGmkqY7FuMT69LisGLT0YcHTvdnNmkoF4I
VfzD0xDC9KqS+cSsX00y2jwaIZqETpBbCLdnPe4TwtpFB/Xw2AuLDIE8K3dzJyubJJ3KjS0HHYeK
Rv2rtgS1I1rnFBFtXcU9s0ASPs5s8qhT9ICdebT8ptv6JE67QzglF70+mNuR53ueDFJyapSuPozL
VanVWHA6lngNdb2OqhWlE1JepKOCkuGMVIdk27Z4pLpC4PogYJtAj2h45ECJg5it8rkVQMVx6z5J
nmYzQbsMKSp2bRLBjxHG3YsMVc5hBlF0DMYiPCed+8TLWQ0GfjGhjIAD+e6wNDEwPj6nUk6VDkOj
xNz5TSh3h1OnPiTTiQ/bqassh5p36yzM/Dmxx1w6DrZ1J5dlcWeEqBkJU5Auob2q2+8n02rGUjjk
dlDh85EBf6Jpq+UvkSUi7UH5HrsJgjuU7hOT9dTfX/75u9upYE6JSrarY/WrxSMQ/j9//upDAZyr
MDOJnw+D3UyR13jfP55/oEjvPnufns/yut79foXYNRkfQHW054P1YIsjp2p6RBnVAtXt0XIXmOkd
7XGWbr+/8qkHtywV7y7c4kOBHq1VR0mHf+uV3Yk7O/X3V0t1WcJYxYnHi2FhQ1N4qjx66u+vVpVp
nmZJnnkz+Xytabdy8P8bWPqqr2baXWsS31gd2Seh070upRPTffWZ+c+bB5rPkUglWXB1A03Qjjgp
pOpoWXdVsSNxSzQv37/jT8v9P5Pv/y7xz3np3TuWk75PzSKoj9g0CZ9AT9FZrmY9SkqJLPZU7+7E
Df2zb3h3NQuTE5wHpiJ1YhupdkPyxYlBdeoSq8ULEbqtTstsx3yfkyAkLrv5xCW+Hlf/PrPVgiWI
Y4NPwSVwniMHtk9hbE/9/eWfv3tKSzBZnmA0PA7Jvs423d33r/zUE1r++bs/LyRsUcnMK+cgGHVe
1mO3+K9mxr9PaLVkDeT6GFFqVcf6XhlZnU68gOVf/7QiwveELMgOE6X/xzsoOW2C3Wjq45g1O+wv
YRy7ffHU+NPx+0f15Zt4d6HVCmg1UtYqRl0fbcK9jJxeyok9yJfvAi4FRSlqNwTVfrwT1EYTASlx
fZSzxDN7mhPVTWaeCOs+dZHVeEL9NBpgQeqjEQVbPA53SW/in85PVP6/XEpszbIAI6Jd0VebE1RR
vUaCE6vVzgrdwXAPBFzN+uH7V/Llu1+gLRwukH+si5o6IUNWbjC0NHEeg0R/mwETPX1/ja9eO2oG
dr+gK+lrrl57plQtkIK+PkrmFWYr3AP/xfx4f4HVlw9pdwujjQvYJHtUv6LqJIb9ixlCFVWTKfxA
FFgfwDJ9oUarYHiz382wKcYdnu+yOLFr/2pcaYLen4K8h7rS6jH5aetjQqb+YXSXUvo01tetOLEV
XR7EeqZrClA2WJEWTazVWmXZqRX0YLqPGKDvFbu6lGTrWtcX3FRwnkbhTKgbNfW/f/3vL7paXsKy
66tAomivmy+OYj9//9e/GsDv//rqqU0BvMsM3tJxsjwjOINGgJKt7U5wkL+8CtGYaE3oPdKE+Liw
5IEVszMNquO0CSPiK180zizKiS/JV/OEzjp1NgvkOiepjxfhLNlinxAMgOS83KrGiZf/5fh69+eV
j39+Jp9lwq3Kyw86lKdHPladvP3+bXw5wAzUXYxiTvLrk+ec0epTtJETm6U741zvgFo7IHwcHa95
stfV/+qR/d/11nvGpqyNdEq4Xsq2JCMxlAzC7+9oXeL+Z9fIGd5UOUgva+RqzpgtzrCWENhjbe5x
5OP1R1jUQHvAsopp9Fm03vdX/PI9vbvgar5EYYHKq+aCIMj7+AY0SVbsv7/El8PZJiDGBnxL6XM1
0nS9pjNPPt9Rwm83KpglXyvddMyz7y/z5Wh4d5nViGPa67MJUv7o5yEuml1Q7yplB5nfA//iBFz4
++t99cmktCMDneQ9oWL4OMKrzCj0PA3LY5MfElJJ/U1iXsJYSU/pJL6aqe8utC5VmwZZLgEhtkfr
DXKXqp0oUn01AnSyIqilIFolouTjfchLCLYIWDEtdWsZe0g/gXpiBHx9B/9eYvWoxjiySVDOmKgA
x4xw159azL4aYv/eAw3Oj/egASeweoM+RYBXT8nI3ogwUWk1PijtxGv/8nEJmkALRtOk/PTxUpTJ
w542fXEsZixKL5x9MwBt3w+tL2/n32usZZJ9Q5Iqn9TiiJlP0x7hs1TahlC4U5ehl8yvXX+j2b7+
792s+0umPBLKnqnFURZZgZfCtq7TOOu8sUKW22A2PBuotF0n4RRdxD2icmB32L7MkQZkVcdeCXkP
QQ7/BhBN66wGiQKsr1kk/6mURntNbQNHKzVCSUFMAPAKckaxyI19MZg/gcKgCCznP4kkmcdYDwwv
JjVR9wjkBQsZqXoLg0ix93mWdoehDsh5I6SBYE4KKJRPF8dNSK7CKEwn0DkJ1fhGsSL/SOvOnYB7
eljyyx1OhBerrUOM5YIgmyr6VWDYGjANbeKxauG3NRDxGsx+0TwYf2yTfItCSYCTYL/bZQl4S51+
JDivODyS+36ezxnn31Z2LRgmEt6iSXeAIphuEwQafJsBQlBKTLmxB1kSwbSrNWTrZDcD9ddaJ1KA
BCmJYTu2qHLP1CG3UKy2gUTBriJ9yt8belwelCJ9UbNA22DwMX+aWNZ3KtC5XV6RjBpIMlp/xaxc
zReYaOV28BorU0BVd/p5VpcktkZGvJHAZ9w2at9cyCXO7ryjVQ4/qzxL8p65ElXaXgi/+Gm2QbPT
h67amAqHPrvAGGOFqnmei8725jSVNiRZhx5ScZPcwf5XowWGm+udePM1wDRKrQ8/pspQEPFNYwdQ
LyAvW6tpGcyLa6QufYxylppA3e4ib64C4YzaNFROJ404rSpwZ7adtz/I9NS8JMtJuRyA912mQ6hc
KkH2VgmqQChFrLO+6wsHP4VB3h3Zq10O7QJbmuLUE/N/iKzxV9TbAMVAJWxkyzc2Ux6p+1LDJYy1
pL6KEss6z4a63ev2hMMjlFPepSFIb6+eGRjmNlUmdQF243JT4J71XUA4h4yXM2indBPX06syXAx+
4PT5dF+ZPmw5YpYdYl36a98v/Z0e+7Fr2bO+H7vpFZOIhLXe4n0QXOEZkFxSLyTDEqtSl++Inoo3
VpO3Z43RlgTY+zciuuyT86hypL7EItZlpoNNXtnhkwj2eTNoe8STYP4A3+ChSVU8lgS6u2rSvdWD
9KuadBq2tenvfLNWrhstQ/LUlCEr42Q+gZiayBZNM4ABUY5VZKznXZPWBFOqjcBQHwBuiULpkA+F
daGURbtt9Xh0cgWHEiz88WKAe7U1SliZLQmIV42p/ZFsGUOL1equqPBg9in2Wi0xf40iRqCHKMTl
7DdsU8mXHb8V45mICGwYQjW6qpOwP2uIH731gzk6axbOfQEj9cae8NjbM5BcDM1wWfMs+i0pADg0
DTJTgpN5k6UR4QkcQa6jNiydCM8cZ1j9xQCgiwcXd19SWc8gVI1thT3QtRIFh1rm0x0syvoCIAUV
fzm4GoDgnOW+hdgMjzgChvBgyf1IGLyVPwSZYToq/3Orap3ujUAst308m5hDC4j/vYQXN/axSBKX
uy2LheRU5qVXdXLqRDashkhZjMwj5j9YnnAtM1Q5iZiCS4P/6UYNpLSwKyIIjHX5EhDM7oADhLKq
EbW2t7tqclvd/BNSC3CCpm12WLNDWOtEaqtEoThtnIwYfMgwRsIcMGaCwgtb2cBZ1y5YnowtpD73
3hBU3V2AOmjbLp78rpyL89Bi60zGV+8aRDk4TTUja0wqwjPbyT+IORrgo5Q/4y5S3YQjkNc1pFFH
TU33VgWxB82mhS0p2HWFIU5+2/c3dVERxx5NqjfDHdxmEvG2qO6058wfZbfCHelGlfmrxh7ualHy
OuTNnxL7HsLK+LXXpUe17MCwjupL7rPgNyTSg/MpcTdb1Yuuo7gwFVIFRddBblbj2Js7VKsZ4vw7
esIQnkzIU3kr3dfJyM+sSAKPRYj/OpNJL44A+gUtz6TManzaVq7uDDgzzlCxdeg1LUBwCgot7yew
nYBOmh/8H5mJaQTTUotqmqKsGD8ikwgGXa/SBzPLfhiVqT92nQTyP5Gr82km5CSgIVRhmIc410XM
eHMhsWA4lV60wLK9LMemjJ14AJAXqOeDLWFYpFnviZA8hTww/2gWsvwZf/9lY9rwCIdGIkxXlREA
NqMTKB0sKWhTbmSUZHwPmrbpY4qCMvNkC0vFuI07Mew4ZDZXIBHb67LU4vM6Y+1dunmXtAkTLxlD
HDKF/sYiVHoEN5gsd1LGf2srQsKsmMBTe9oBfxq3IeUwhvZA/kGADxRbKJZtTV3sNfFMRmU3eHPT
KHdlHBo9B4quIzCK8MldRPQLLkA7ftD8hs+6wub5RSrBHjng/6B8ajUPUx6CYzwudG6lx4tro/C1
C+u3HeetU5UCSpA9a9d4ZskPxmllOAo2aQjBWnJJj+rJbPSfetc9TDhQCINOo1tYtwnIK3aBeg/k
1DAm24HCVV+knRQc9AgYiY2B320bFe3amOBuI/sudai4ZZgNI6Gpez+NeQlToNfneUmQMlIoAAOk
mN8ovDWElna4NcnrpJ8X6Ns2xVyYL3yvPGXy02QmgR1JrWuaHYykME+dtM3n89Ek60up1fiswXl7
3ScaOutAA0zta3+yCqlvg+X4XG7bdjOI1HryIdJB3eR4li5EMjMDUmOBYvEg+StPDYhF6GjYCjDV
zfr9PBG46XRajEEuEP1tNsLTCFo5vxIagLVBSt/+h6MzW24WScLoExHBUhRwC2iXLO/bDWH/ttm3
Yufp+6jvJiame2wLFZWZX57TgEr1k4xxVKdLBXZZS69rDZmntMd8Tyx0vTb1wLeks7r4LOQER6tG
hIoqemWRfYlD3njRE/5WsYvtTux6vZw3BegK9g2H5rVqiZsMZesG/KjGVmPnYWeKCqOp3dnTIW6F
A7oMTtBcMr3FD+9dgVbwWC+t989VTu27CscxNEfvHrq2uxH6xH7h3PPlRRnsg3LHsuU0r2gn+y/J
qjHLmEiAALOuJQ0BfeXsN/MB1ImY9AejxfoYDTFwoqGdd3llRGHsVctGxgSMvWrlkI5cD4anVg67
tV/iZx3w0aNIeCMuPfep3J3HsInHaMNUvXkWt1XsnIWqTa9xFgFxIxw9W9kWWYi7S109C7N2ZKnf
I6eWDe6TrDoYdRHXyWRyp9p31vbXAsm/W0ATPPCg82gY8lcXJIHbitttpwg767yNY78Y8/obfjO+
2YI6mvUgcWMAuH4yL+pZ70cNkoTH7+onRV2e8K70z623fMlO77gMDT/gAuPLMlvqMioTVZ5u/Mz2
7TOcycnIxmRVdnLdoIeCA/NnSfbzTHOOXK7BTT7r2O6u+ruEXKqvVZytbp+u2wZdMI+St27FYsxP
0bw0gZbw3UyK4mVqjTwknfbnmtlNtDmnR1bxrpApQpOVpnL7DxHuM/vNrNHPxBUcrmK7qe1kMMGt
8fV5GnZF7CH8ynCyr0Qb8MbF80ZYa3Fa0qjYOILHVnYxJCuXK/FpsQ3Kiazoj2latI92W2Z7NrbK
EM33ilKh67/4wy87c8xZY52WhdGl839woO34E8zFqQURB9Ygj56BSqy7idXkXUX/DN6qC76aG4nB
4DZB3Z0Zw1tfuyYgrzQPvaZyL5rClGev3KSsRvb3kPWoDfR2ij+7jDpkmyPqemiA3SjurmP74RTq
PM/2J6t3DfvpblIt+IIbaO9nYIa6drF1VX+yVH97HJn1+SV6S4AW9rhpZT8yc+1s3vJtrYxThw5M
XjtIahd2EBktS75cJSyPg92zJ26CPgqgIXEZWSUkgkrIjec29T5fU+nbhvZRYJT3C9XWB7eR7Vve
GtQ0bpmQHR1gWGBGqiFqJNy2cRylKih6Kz8QnFg2Y5kl90YzZmTlI+U8JakH+FuJp3Fye/Lv5Fg5
+917nN/o1Rz6C61qyy5AKOD0H4ZtEh0guegeG26CB2tEWN/CoDlkBTsIGlfs0B5ANxM85vY/63aw
JNjRvC6nUSFgFBO6gJFVcgnSZe6x1N5Yh6xx3tBH8GVxVQxoUbFSz/GGjSr6KKK+CkQuTJjSZsa2
0e1gZIXcb2SWUELRS6TGSy5l79ANM52ovCvB2mWhB6WSa76r8aMaBZca2Eacn3a2XIBF2fBbMnu9
uEZzn7fFxwBCfD9J1q/9wWKxGuG42k1kVp+cWVdhAnxkY1gCj7gOJvBG5GYFmgeTzfnklXsBMRr4
xT8yied/jh6NKGEye2cbdQVXq0/uYLiyERqvtlEGnoP6Wy+M+r0vWU43K9cCkTY7e3PFfKZFAAK5
g2C7SwfnmkeK73p1I7OOaEqhAbZlqLoFVJcbeVdSPPqNqPURO86vVhC/MilJjvNUaW8oeLWdWrT6
y1siyC6EUvlcrCZIeng3Wpn0aEUijRSzxa4450Jga622B5BBEojsrq8jqQjbKFZnOcEj0S3X8l26
g35DmW8iUeTSB/NU2yFa1TAEQIG817vZ9Zl8mRsjgkBmx9nqlzmYVLdzCP1YzhrQ5THDTLd+vRjm
UFOjFDCqWPgVV7kwFTaspCQyuG4pwNPeaoX6ImCZ6taMmK7xgXSPYxzqNg+lbEJtLeen3qTF0ab9
uFc2yUhAsPFZIXrcWUiYwYamwzUv7WEH0Gr4RKfgniS6yTtAk8CdJ7vblshA3hPOmxNckjzM5hyy
NA+Xec+dF+JJnQDO9OrhyVTT7zjhDEn60eNnKdazmTwNxTZyQddQGfHBmLnxwd125KDhSoRVE5yj
ZQ13qm+cTcJGYmjGpo0arKEiVAbL4GmS5PyarvcuagmbQi1r9W2v8b8lNaeX2KzqQ29rKEP0cqnT
A3nFormzWwOnhZv08i/J7RnI32yFEfL6TaETH2+aiF0SA4fMply6+q7rzR9lpPozWl4boJxJfZaA
ncujkRNgbSDp5LP8rKTT762ipnfiCINLoQIugSY+HKqM0C1UgldPX96cdL0VnQug0K7h3qcV2s4Z
RBTkJb3bqeIey3oaFLW8rgOFymQrmY76jurRn67rA02N8aTHbNBEbjxf4QJ3oBLxiaSlnuxTEcV7
t63UY2K6zhO/iuVLh0czddmj6qZPSIZaOAvoDDq3Kp9UG4Sgfhw2DMTF25BimFz6wvrsE9O887Lc
TP0WPxMjzKILe87R0yjYQir6DtKYHr2Z0FU5orUKfCLAql6AaqwKZe47j2cN7Mj3qvJxAykLiINr
cXiu3rTNPCfaTKr5nkelXmg4Qb6Kl3hLZBHIo+CDXZZFPFZO8rJm0xzSBQLpZrk1MAp2qmlFWphA
h9/JdIqgMfJmnwxKcPjwmelAaA/1YneP9lhpJxhEzgnkenLniGLdlrmbb1ZA6bRxG34N49YG0D5A
NNfX3Jm5uvaVotUn6GXEEV9N+x9vll/Pxl4xEBELmB9Th2pgEufJ9kJ5W56K09Th3XlTT0h3uKYV
fECn4mVXwQvi55MJbh2z3cS690UWvN1qQ8V3UrO7r3WkKdlUtxtWN21NUZd33AvHt7mCs2epKMHZ
hxoYUaTaReWQ33BEVAlrI/OPFfbEtqpGbhqLXW6obxCa6Aski6Yvsn1f194xdsy/tlnYN2zWNWha
G/6lcP+aRm9BtBf5cdEW+8I2VRWKfmJFLI4t9diWw0xBX/QQV5WAj83i8dbFB4esK+q2TdlFvpWV
38SCEr6s6ieZwUxBNjGso6x48IfV+HejefiJ3tCwgznP/Ro3zG8e2TVWa9u4lszhN9D26c6J0QqH
3nvKwUKenRWAOG0EdTSHeYIG7A73TpG7YGng2RBoR1eoJdprsXT6w2gZyYPqrOri5a7zjvyAdhVl
qs8fF0MEubctiCh7L5xuCUF3W5tc4y6spoUqzMz6UIsHE4xe3ZUffS+jU1dPap8kRruPjC65h/Ha
hZWxgtXlYwmGbDJP1shHE8uYg1xv7U09weEro2zd1ZlnnkyoJ+A/jca3LHQRnmfUu/89QyrutmhO
v7RkcGjDNrM89BNRP7ZxCZZxYdsaHWCWrtGmPblkMHxuwsdRTIQHUiEP0yz2bpM+txJGS1J3w6YQ
IIMzPckOJN3bOw9zwtGcuv60wkvmtaIM8Ud0qvmQbv8eNUVyMoAH7vIODNqcZj9xNzN4n2gDC5yH
Fd2qwd7OaReBjJJzyB4MfauWigCES3E/tvCAOUxZA4s9fVPWVr/ny2ltESGJjVaZzVFTc/VkRpnz
Pq/ut1PNPC865w3cz35bI/T1Z61yD8LGadvnbfVMUKILTXD4lPJeHxi5luK4dvpzmnVFYKcaRPVh
bgMMy3OYNYWHB0BrXta0x8tCmwLPhOyj6IkPw6AMLBovqDqgLA4U+Y2SLEManbQ/ltUej2R0BlCn
s3lLpOrTCy84cWvzmgd2NPRr0tCp4Bo07pfRudFfcxhSVGycBUCfyoYSwKYD/5OxrGL6NOm4Wycx
1KVqKMo/+rCsyLlKePQBZnmxumbcVqVIw7q16iDBAkB+RsBbFfb4mMExCu2qQ+CGjXoLAwHwi+AZ
v4JnTo4EkVERxL0K3GiZEfv0o30ZJE261QSFWnfGe6Zukf+5/TXxvu+xgYFZkrojeNv1DSFPkCMb
nJDV1jKs5GKqegI47QBXx1Hpq9YUb3IR7wSLda5tzaedJx3OspaWAACr/iBalmC1ad6YUTT8WKVn
xDR5F4qRrG/6o4vNelPdiLC93qt3kzRKOKqS6skuArN6v6FAp+7JrAUvib6y/1yO/7NTTh9sszZH
jF+4O2hB0dn8SEuCdnOMBIyOAkWyImGk6wqBd8Sj7HML/sgcYHlmCY2PNGP2hDxYMTmAfQ8J1tmi
Mk72U2OYQU1y74DGqTx2kvA5Xz47YTF0kDXMxcE7NZ7RfNhroyJ0DZ25XUT6MngJdYo1fSTNzR0g
Zt0KeBeIJ5cmAhj2oUhDdEYr0PyyFBDkSyvy9Sx6bJJpuiTzEGUb2tRt95KyZT5ss171L8QRhkDv
Ug+cWocypU0s/QgE2T3MsKTfIqV3IV9g0tmyiw7xwrXC9JJXBgx6ULkx2iTDdneRqWl7ypzoAMvc
CO0snl7cGofYSsA60OKu2GXDRGPPG+sbN9sOW7f5LvXqO69LI7DYq642s6O09jRSUapNEQ33hQvF
dnBB52N7yqidEnPTwnyj65t/DwYH5NiUBV0HwYxFG1vrG4J3+cdBNaw3Kc7Gyz5pq9XRuaoG+O1g
8Cf2atGGpjtFPP5u1eTCNpNId+zLpQFy5syvckX/qzRwhkhN/qw5FPEK8s5RE/W/qIhvzcpX9VZm
J9lujafbL8A2eFjXWylPAoIiwhAge2IuDyvvEz8jIMaDMdwbVmvspAFXu2e8BHoO5H8sDe4WcwVX
1sy8ncOG/xqPmr9k+YthMJxr+tbblUb/XZpDdISg84Hf7nsxb2MR0GO1YDUadRFeJLr1BV6K2isv
YlqM/YpxJuj09BfYexWUzskZ70uSV7ZzQF/AIyq5w5dF9E7MzLuYJROgwFm05K8R0/CcSbf7NEBS
ht7SW4bvidW4yzPlWZuo7esrN6bh7EKAd63uNW50DBMFnODeGOmPORreiLlWfMZVGnii4bipPda4
BMTK69Do00nUsBtpGk9+nWog0TVa1VVKm2Ko6pi+cK+22a1MBcfGAMUCA2yNiDTixJzwbyEeKwx6
/rSOip1di3dqM1YIkjaIVnpZTSo1qlzIrfoEiE5M8G7HxhyxrAzpFm4fm91did9pIZZQWjR0EBnx
5hPO8NzNDGDaNHFOKGM+OPPNncOMJLDwmVxxPmQIzmcu1RWFx6YrCITo7KzcqmCEc8Lii64p89Ym
4v3kF+XY/ZYOxZSVu/Wm7rjPRYbEZTfFv7MzJxuMfmu1YS7y3nIyBUxkbH5KEz6mq3NbATW/NTVB
xZg2s/5jaF13anodQCQGL78s2Zy5vXl4dFPrR4jVZQSiG9YjhO+Ku/LatMFSTZ8Wp1VYYC4IYKR9
uRpGBWXKdmGxvaCZGK9ReTVj17gw1qkvNkcKQyP7u6ZAPmWxXCBV28DnbY+19c5IcOgYTG7LKKde
Lz70OG73IIS8I53p7z6hAQ6ylFZhVrURnyU50rDox/6phR4PKi9XwA7B4aYFJAHbiROMWfFwrUr1
hVPD3IjWY78w4+XNza7wc6jYIwBwRy3MaIY3UYIQmlynvGiDKptTaeblRWfQ5LB938/wwscMkxYf
h5atLi/7pDqP0Rw9NLT6A75s3B71oX+ZDFzuVqbNqC+am4PGfOXrxPzanMbNYNvZcXW8/Cj12wVc
8REwb6WiNuN228Z5Eiqv77dqdNSeeQ7uvbZKCGvMxUGrPZMTsNJ9j+47+nr73aiKV9al3aMTdclm
RVq8xwlo773Z5EYX9bO7ZZK5PI4WG9NJa8yngSW67dR15bmeFfzgzl1DFo0WMMcgHXMr9lArSh48
IeeLtnruyYnhpLu291l3N1lGbjAu0M14Q7AXt5TmEAJQkKMtek4PCf51FeqRVJ6v9Dy+KFwNjG4c
02fcDty/i+45UQROPdzc0ijy/diLdH9jiFPurAz4M4+SAY3RJp9B4cMLaIJpoa8lEMjwbiWIAM1A
MSg05NZO2g9hGJWf3tR0M93dbR/TOh8zpBMQbqhA86bkIt3PDEHiPEDr2p1mMlkn3U7Nr6nEu6TG
yNhNCrwhZOd674qxeDC4se3ibHjI0ebuMtnizhGFcemz22a2sMYQUPN6YkdaHKW0m4PQoEHUboT+
UKXqM0nTZhPj/AoEd9Ng9UqT1wzvg6Wycsxa+vhkjcxtnAmTBsIU8mxR323sar0Fmgx2tw27ZmC8
9vymC8o5L1/XvefFcjOOItlNxcQken1b21HtsRzVG2cUwyPr5QtTJaBhWTsUewus97kxVXNajAai
rDW2D42duQy/loFr38rQto2za6emJ8FVdK/NFq2yXhPISG9DbKF/2Z7qLosAP1E5vTx0i7k8NeNA
D4qLRuBwuanAIwLiKq8qkXwtvOknzeX0Hk+VTPxFLhxDOQdDM8U/5bjIbe6mEfX0lDP71vkHxhsR
tZrEAyVG/NXbVrVDh4myrc+Z/cZtFuSZM95VJrKKxFyxo1VRy55b7B0R4nlHfUHXVBvpGERu+boM
TY5Vhdfz2uXLjn6rCrn1t/cqb6ZLZZT53nHd4XZd1NgKYJIoB23ZG1pTkXyQ3JiXGjT/tCS+zOyX
ohm8HZMgdWxkd/NQtjr18AioQvYghCPv0Dl1FGjpNN81c1xjELgpDCyvxnPm/WmF8U9RpTDG/mcT
zDhIVyveJkvkD+OyTIGu4mFj8Ua+VvSNN/nIBNi04+qYebl9hDyZ7rIyf8mEU1CaGvqps82ZP0CP
5K3Khe8w2GEqxd6fnFg7ZMi1HEw7it/yePmp+vYD7EgSGJznZP26dMukVd86OncqoaF8urlPSL44
+jWO2Ev2nLzb1vZq+si0zDDlJLpURQf5bFmYo8v5BWA2SX4vKQDFJ8bdJKMSmr+hvSLCO7Cterfw
QWwZE9zh4nXx8Nifo9knob3wunUNHnHYl8nZ41PdUbkZdx5I0wdYEHkgZpp17Op422go3B/6OgZk
Y6dmrJR7BEdcdVg6PGvWYn8qLnl7eA2kTrwISv0wW36FLXGbeLbBV8H6dDPmgOAjWojWt2qt1d9X
MaVnr4qGI2UO2AJm5qkPcmMiqka/IGWxPjBExePSZNYDlsn8YjSQhNcEiMqaJO3GSBsMs/TgryzJ
5Vuvol5k9yrxbYmXtRhFyaqJdKF3TW/ooPgPsZaENMEwuRmdvV8jjym91MRfpDv/fxHIozjZK0zm
MVgd7cemfGH60nx48wD6YxqGS87Jvc80fpvYoiXUdOKVuEFy47as+xWCeSDX8sGd1v5N8pOFtKv4
wHUzOmkoY8O8Tz4I+kCTFwSzx9QJjTiZnqPaca5twhfUzuk2ZWwBH5reWbedXMlPja91xMgxm3DL
GWpI/ZFF1JA5SBS4aiw3XmL0BxMd/P2gR/2uy9Pq2RsTK0TOZQbsxeBohR9aBVE7yU/b1Lv96C7W
ewyD7kVr3DjgpEXAyhjFBZlT0N8jTBR0lFgbN6FxuLQDAQslcVs0cnhQDHUex3GEwUJ3CoPLjatt
5BdLtt0XasXqTKNKkARwoueFhpkv2wl+blzRn00jRqCMyC7Y6fR/eedS+UCX+V77qH0vDHfdz0nm
bK2EElUxkaw1EdQAC01gfNzbf/t6eku0+Bl/IbKfW4xnLmgQKjdyyarJ6dWN+X+A1Fpv2o7BImUS
EwyooVc7m9S33rfjq6FTAWVUvX5RA/NcdF2jrcm4IO9keqVojPGNDE4w5FO8xwMyhZ4zGJvYI6Mw
R1VM4kyaz8Zg/bIFkbHD3zu72bSywDDaiH1DXpnMh4yHjNuZ30vGGghpcIKZ3HrYz4XyzhBjb1gN
M3+N6K8VTTxwGbeTrlTZ4I8oI95JS5nbdHRe3E6aj5ZozD0VGCEembcc8A1vFteOzlHWrtQGZYZ8
KnpKwRefmCOWL71N+qJa3OJsyCPhKRVT2WZviIYAz9YOMuSaKki4ZM4YW+iPVv7JNjENnoeov3Id
CBRfVp0mdJqbl5xswPSalVuD1BHDxUtb/RuN7C5aF0ah92lxBpOpmycaN35N3yCPf7BZ8KoEMFpA
57+N/l2ksy8kHre2VHshn1FloTo0wtx+aoyTbdOdvMbJ0U338ORTBks6pG3P3dstt7wzLh50UtyU
K2og4Zfpu8AjZ2n8efdrsZflj+c8tILbpk750J1pTRor9ZB+6mmGVsMmVbxULhq9LaxjzkOtv1j5
81pdk3TXOfT77MNSd0zYfstpX9CW6rTAJP1d1edFv+Ypm5z3t0H0wMixGHtGJXToeLWp/m/AxpIY
v50WYg1Qw3kufwY4UWZ0R8/fKBVWPcxcHqGWRG3j+jkW71p7NprsYDPFluLBab0tb71zHd1COPWm
4S8PIz5EY3zSh+3c/Sz0MeycuCPFlT69LvSqungzjaQQqI4shQY4QEW2N7KjWE5uku1bUYS22OvF
Q9U8V3x1FAX3xe3p+kMKHvsibKwzo7/A7d2wHn9un5pM/lZWnKoM+tuKymdju9davemcl3GTH3Nz
Nxkn9GKHsoCZTDHNyTDo/7IEUy1pVaOjsPSCcXqKYvgkA5Tw+YcTyC+NozPQnRPNUU28d/B35MDh
9eq1lgdJRwLvrp9Gk99ax4RAEk8M75GQnzpPtq1xr2HfFh9xfV8Yhz75uckpIIgEk80f8KKZOOou
XnmbiX3Qa5mcBw/PYkcQ0/knjOdlfoVz4jPz6MQlcncNwy0QABqZnX6XEbMp7U1v/BSMV0veqjgP
0lVDjHipo7tUoOMj0pVfXN7jEh2e6PR2W1PzIvAgIlbWmmKaO4qXBFPNgX7vl5mb+Z3r8r1aqa7y
y4Rd3sXsydneq5nElLh3bS0oLVzvBcJvUl+IFeQ5MttTglXGKPaFU/kT7rykSfejgSAM/CQhXoZM
t223+WLhrRMced7L2HLyekzbClqrkS/GF1wFIQzLoOU2mOW7lBnzBDqGsOt+iVNYRU8z47fyInF0
zZnY2N17pr2xda8Y+7rWJYep6eVL0PVXe37Rvcc22mXkNNfmj47lTlOv+vpoei9E/Nfib0JhwyCr
xo4Dmm+vjxmhtd3NjWTayCuWj7R9SVHEjvo+iueDnPQgBxPa1lDFPFwdtPG5LDBTOCyEc4Q+4iMn
B1Q9dcZrZ4W1ru252x5q8ybkQT6U/orBY4RfhjU/E80Gvxkrv5Tfs+Tjy84rn9aQHpqY1s4SBSwJ
UGBjRpE02qfXmQUoz/tB9cnr996RP2QEgzhBwuGkvoHndjV3A6zUjON2YT5/uIUlBU7N5OItBjcS
DkSeAYqmUCuqTdppryMpNXjevhs95PY9zqh9bn2apN+XCh457di4+USkTIzreVLX26twppdIbCss
NPIBje+xhp4V3EhLg9zKM0prnUoRDU61XARSWgt8xBy92WiAsiQ6RlDWncjv0x8413FvbbA+tngI
XRuOznhvIHEeFfNxRkhcWTn323Cq15NCybcgVk3sMLZeq/pD1/mLzBQ85ARqiXxiy/CTD+xZxh1N
jjto5QK8Wex+9uYtrTrf5Usfllr03Y1NmCeMHaqLXA5a+TZM/2x9v5Q7I7P83DtW3ldt3wNLC1LY
4rlVc0QfFXViZe8qlHMT2r/cgJD2wHs1zXc0GotJC2bn38qZO7X/VP7s2OeE9IvdfMTDB4mzDYt5
3HyYphl3a0bWfT9pF3feQ9/rXb4P9wOSv/Jdqz9aOjeNoMZ1vrTuKeab0qfbstyZ2Ws3/nOqZreQ
xCWCQAzuSYC+bokhVtqAKj3jyK58VX6J+N7pmoA5LRMbiIdPXfOGMqhEDkvTAaQ8wb0VdQmixmj8
buz7m4TV0/a2fCzmP8YhdfdDDHePvID6ufR186dcEM56u6U9Zy0vT07xHja+Q5rRynZr+Ty4xGfX
q7TvebttuU8H8B+jv5aWyZ8gzS3p72m7Kn7Nxgd9eS9JjBj9SeOSFTtejyVQ5KQ2Uk4kCZE9I9W0
QZ3XHwsUcDs+/T5Ah1ZvKksmp9Yq7icIMnzwyZb7SyCnh3EiYDjQKCzvDI9EYAZ26jWdsAnb/5z5
tyOMkiEYsGeQ8Gt8k89teBiCJfvVmES4GOJ6IthTIkKCpout7egwIjp6I3m2kdF6h7tsV+qUVVgs
mW9vjByOHxGoQg4fi2Ftu/hQuu/MDSili21pvyXRr7zrPfzt5b77cg9tf5UN/8WJWtkfy13PjI4t
ysOUHCQilabW/WQ93wI+4/JicarmJWfG7YAQPyXvqQinaJTcOyUMELyV9aOLvafJ+ZA/OMQ85KXg
kau8CCXyd84W1HeBt37E9lM3nDPvF9FKMR7j+YwF1Zf95fZNY0bNl+iAz6gz79LmMTIZzNvOBpcj
/7bfutgs3PLolUzdt0dHjGEKrx4VqBgifvqV5ZeGDAJoyFVuBtgB9p1pXhfjoDpKWX0vZmc78tqw
3KOhMZfotiK7k8xKpvWBDCvx9btFPS7Tl2PwxHwU6aeW2Mxsyd1jHGu0y9CGRAE2iniQPn5Mzmmt
76X2UzMqbBJYGHh7v+j9aNW8r4tD2T7rFuHML905SfEYTS8o0Or4sNpblZxKaPTrDp5eIMo7j+5s
PV2L7F4QyE37zyLteQhOtvuCuWXmLZbGbLS82OZznN0P41mPj8stO9W/Z/IINnNYXe4rmxQKFU+o
n8tHz7ybzYeG7vpo8318X42rN2wo5EK7/8f7iOk39Gr8k9HvLBF0VWcXvbpdYFvRi40qdx51vugf
ktzYpKZF3SWIS2xlyy4NcamIl7N+MxteSmR+cX0YnMdMn86j+RkP0a4wPfrV6A/VHRVNIB1F3VP5
I5OMWd8BXkL52my4pnNhpoFNBaBJHZE7ZUlyh+bId3gBu9UjWDMyqi/WcjvtsuOMNaPo/qWEq8sK
o0N1KI3fZHT81nzLOABMPYOnmAV0oEsu8DPzxXj6HZYk1NIFTtdyzboSUiptXJpqJb8+3bO8Phbx
OxPS3eDds3rBrSDermQ5Fy4ds7NxGsLV8smUxTaduschRiCyCg6aOFTRx2wT759eouZSRHagtYgE
6Vat9t/YleGaPE3NV5QAciXtmXEk1HQxlRamOpMA+3718nPf4FYWvLTi0o80ItX83SdE5p5JblFy
6A3mS1vwQNfF0Rrif8JieJX9tmPFTIJwP8kaXooqdIbjCPuHeTfHLtoPes4V/8qKmEuESNzJiLyq
p3F8F81O9teo/iGRwaEdbVX1YzF1V17KHPSvdjdygPARRS/EZSjG20PiDNvR+GlZD488TKcSnPFQ
qkNDF1Rng8c3b8lf7V3L5kON+oj8ya2zH/+paOe6e4Pcm4YTbZl5lyXPi7miD1Qben/nrm+zzcwJ
PkVhL61XM2+/Vl36hd4Fwvppy7/Edk42qpwYNGlZvE8qpTonAcckkMnzOuIhvW80XrrJa+q9JKax
GbCllev3TEokeq6WP69FYchCjvExYJQe+FGTvVgPFaswCxViIT9j3NAqzFZ9PzrjeZDPU7uVTHW5
A+ML9w0GxFQ7uvrBiTu0X7b10Na39TGGNae23hbGdXB2ozzYDiwAbDm2uyFLEfTcD2WV7gbEvhM5
P1N/6NVpECfFkFwmP6VlBzPt4147mExLG5q4mfHisOuvGTtSoL5OHQVCMshIQVJm3nICQXqrxmja
DK+zhTln6H2reJjdH3yF3yuSHVGKoBR3tfVMgtVP65mezy/nu4julHYynEOZ7YYc8TA/G0N0e330
7L8BXTwTgEJty+RtciK485xEbCodNR4fpgV4j87MoC37t4obYqPPzEpSkm8kzgDZZsWfPl/09tkm
uFqdAZMww+BJ1u9kQ/Rrr272JPfUMOqN7fNY/llShjGWI0WvKn2WA3MlJDNNex/Jl3yyg3G569uI
4T9XsjeD9NcC+NOhyU7BxwPQRRcn5WtXPZXjq9Y+uepxWnYj8JjKDej80j8/2gX/g+ZedR8m1Yvw
Tl2qH2o6GfnC7YdlxLJ4jTT7Oqfwck6sDfrd+lg4p1K+Z8hiVrIjjsQhnUzXZDrq+M9W2EMrK3oW
jdWScjrhTqdnfyNx1GbYx6jPse+mNSUub+6q+vFw7RSMwVJjh5vVMhN2LO9IQIVthiE2bvZD+jrW
i8/yGwPsf+n05bG4nJBB+I+k81qSFNfW8BMRAUIIuE2StOVNV9XcEG2q8E44wdOfL/e5m5iY6MnO
BGmt31ruZyP+9Ho+Zu66d+0zrTEovHiOt2B6niwKzMnsVy3yjSqLR03yCAqDjR4x1WPRkDQZl8sf
ibhvtUsSqKc7jF8XoIZkh93vF71D0cYpjci6vCQhuL4VPGAqjLayuavaFc4cJyRYD41Q+RqLebgM
RJvzffiahae8dfDpJ5c018mxcMz1cZ2QktvLqEztn0AjUBImtqT9Fab4i8Bhm3CKZg5YZBYXf1xP
IxlL9k3lRMfgqB/HYTiWwkYxvf11EvEIYxE1aGLlHB7dYYxz51YnNO/7Rp76lZfdX5dz0Kafk2k/
pbRO4TbHgbLv2pYy526LgMJ2aq2ewDJjdzYX8P0vj+FQhfOFxpxn2lf3y7Ie8i7rd8JvCb5WcZDY
5zGw7uoyvWaudWhQAOxgMr61pQ5TbV7S1YbMh6xaRLR5A5WhE/IqYopq9wsdDHMEdVfcxHqXl1ZE
mvFr5rp7R9v3jdv/Z8pAxaIlfTeswovDZYv4O7Ind9dbbryFVhh5S4kD8Getn8fhVcmZ8XhrdiK8
bXLVJ9TQ05KXB8dgH/DXy0YKDNq4pyq0otwNj412oCnpz3KG+6aG2msg6id9MknyJPKZUFUS6adt
eJioiWyseV/C6CU2ZWwAy3SvXwNO5hun+YS+8N6Q1Nuk3ofoxt3MhTmWAjMgKh2RXt20oiqpeHeI
DTdiex+2IQ75b2xkktOaRqEpYsnB0dMFu60bch3KutIQjcV2tDznbmjrkzvwnqKtJHor0oEfQ1t+
9VZwKtvlXjsmarFgDpRrwmjSA7+Gyy9k/ielzQtQ5McyTxdZJnt3o8zAoW2cAFRWnttOu7TMdQOQ
PGFYwdoi6pWP9vRvSrxjKCzaTfxrZnuxB7lcsysqCAPk7WSLcfcq3l6Coa5ZxeReYpMblfPk2nOs
/lfkRqWBHPZozaIs06d+GCmuG4+TbSgvo88Sdo+i7LMv2r3CIeiWt/eHz86NjML5O6QHc3H8y+Bs
e5KsH1TLtDaL5XUGQBr97pBa4HE2qI/xzL4CgAeW+rbX8CUnkjjy5oy/lKq+dcvvHSAr8riikNn2
Agmay/i43ZTfo0zWmEYi/BvoP5axOJdLtQ91dbbtBgNocexN8wWjXO2TLUMp3FkHraFhbgpE0ax3
8BKAIouhKSE5QBnLeCKVMCtSG+yOzsSE20CxkwqVX8tgoZUsPSazWfeSAKoBIKIy3bVNOcuD7V0i
gZ1HhmE7b0pGGHHo51tpeggSiADoisboXK50MuH2S8KMZUTf9usz6qGJlY4yb+W+Uqi5x6R2CdHe
7Ao8CbVOP3oe3nV1iLadnhvXp8ZA1t3BcopXd/xVzmx4A755R2Ee5OvkyOi7V28sv4pVxRL1CiLJ
k6lTig0ZqSZqf8nn48UNGyRo9d5AKCVOdadhwrqRI5mxh8ej4P7op+5xRUM5ZLwUThMF6B2Qs2Ls
RhS+ccqPzHlJ8LOy13g6uzTJuCuSbt+0UNpYHaikRBvZRbrlDiL1HdU1mHwXZzo4CXBVmiziYjZx
Ofo7UbpHP6j3wmseGC0veIBZsJiFRytKycQOBNZ2rbAO4cOk4yfKG2AwSTkxvAAag6KNvAq71thf
wmLetbdVLaNKvXaGk2TS1VP94w348Gp3+3QWWLZ5vZ9ZCDfQ2M5H+RzQ1ITkOBhpb2k4LBVWomYq
AfQEHkCRoTsLAwS3PaBKex3YA6nYjBxrOXAonF30deug9wKRXrhUv7qpuEymsCOEs49bltDnKOuX
1kOviHiChRBfWyGbzwGvGmsa/IqLOLZw7Pt+BiMP+KAV8imuEVhZpjGPFy87YtqKlwLCd+MHBA/F
rrRPEhMRK35wE383qQARAc2slcJgRmf4gjLcB4kvOxeoBLcqP+WKwilfoMvRefHjWCjatyTuiN6u
tqWOlOUBZxT1XuFb7lCuZRZ20SzYI9iKUnNb0/vIbZo7O8CD7HCotEODYEnswkz9czGaRGspo0zC
+9sBEmpuUZtG0Erh5R+G75bhu+PzWhuEvequRuk42ezYBdXrHPfeAfHvV76MdB7ofNXi2sjtzS3c
EzLvYyeGV6pOniGD7zu+nNmo42TFJmyBQovllNFvn47qmEPdYCuLk7B4tkemVOjHAN8g+aTPhEd+
dQti0QDCz7E3lgw8GSqDMA73wcA8zviWTdZL6LK1Lc15ZFinEZc2Ws9Ml0rfSu0xQgv/GJo/kotr
pqV5wDo5INbdJe1cM+LjfODfOqQv5CNTsEw3iCL5dyWAG9H9b549zlacxRIZ8uiPn5XnHdyqeFzA
5UZD6/Pa4PdKr7nuj7j8YXbGSJnyUcr27Ey449r5KFTxgjMcGBRSFr7+bCtxdmT406ucvvASK07W
vLbUrtyYddcOgWJ4KUw4nidY8jqRTy3hNJjr+ZRDTV0xYkOXs8jzP1cL/H0cfIIcra8FJWGUkItY
TcbABvEHNgI+Kfwou+Rum3CrLSOiyix9CxtzP1YTvkIMAF43NrsJFwPirPYIsgybkT/6JcXXeQGz
wL0gsS2iwL7xKBYpA/gfzdLSQ71+iaKkIGRGy+P5ROPj6xZRXk1Mz6N9abIBBiDpyGnwEHZriNU4
GzmPXERrCYspFcGnm3Jz9Yd7eu6PdABc/WmdTjBr/wLjHry8uDOAi9hQ4i5VH3Y6H6ZEy4dlaUEN
AzIu2pB1hj5gqORE+U40Uxbi98E+va2L9coKj2PVZpNQeniwPS/SXrBDaXZ2u/yndYPvMNjuNQUo
Hc2YUmJtkM1l0WVMrXBkRHbx0up0E8Iw8u7XAOXZDf8BTlJgMI7QwCVm27leSnUx2HtrcWEDg41g
k+ntLrSw3+SsqVKv6I5Gdo8yY5KjmrNQhGnUfRqjZzgYEeIDoXgWxv4wV3CuA3bzxuj2LDMSG8lb
6I3HzC1BVghU2Fzg8HE++lWDzHJCf140klhEgmherBX3Pt3IwUPbKcpWipLD2bWfkf+9dVWtacEO
bgzRLJ6doO2CA0XH47HOMxyecxX8LYbgj63tkK+rh35wiBj/tbkwWMK7G4bC1+8tko8PgqOq47Jy
IywYyWKlEAq5lL6cEr+p+13flr8LGpIfW4UCjIQDyniOcxaMZy0cqAK5Wiw73uc0y/5qdPZ3K4fp
iN0wx1LeKBozdUm/aZY8Bo6D5TPdMp5rNxMo78DwBFkWdvCr67T4xO4fPAm51mU0GS2OEjg7sgIq
l50GpKGck+IyC+/SheRlSI3dmrZ67Jc05J7wu9T3PUkhx2GTmN66nuZxVY5xX/oomgZkeoZyblIX
Wi8WKpAIgcPiWItv+h0R2haUZLuBL35TO4xga0Ygn3YjNF+RJpchZ6evy8lgTw0FrBM26xdEadm5
0C5SJZHkPUBsX7xh30fvFVCLS/5kCGzshC4JLwLLznNBSEdAuEm6PC1d7v9VtUeGyTrVz9oEyTuf
obtzPJnI22zrIXNaX2H8D2lK566/+gRADCF+zhx5GDxB5j0HzrYdqPSr93ZFuAfmpN+TsZYUSdQA
oDMTRYCdcl9UHkp4pqmB43PNnv1tbH/KbWS9zduGBVQKFaLD9okhiUasfI9tpbvTMtmvtVn+dbYu
Lo3n3NdelRxlMMOMk0vyQdoN9+0Y4Dn2iF55CvPOx383hodNL84nrHP4NjUJvIfXlkgh8XRe9aDn
Qyo6ebVDNb2Pg4D9DevtzPqIuQcl1nNRWttPM1TVp40+8thvZj41EKU0Haic16NIIHNIAGQoX1zr
nxrQ74fW9OamOI6CkHZGp8SdO+XsFZgM/vfcN0RWcLaVRY+Rubf5H3fLXw6IJmpRRJ3c1X3Ng14Q
74J6hAGmK60LQhUbYHoArPbSmpPKARAGC6x+YahF75lujXdALpffIYkReyGgJzocqgxlzWjOVNQi
+VDT9D6bGZ9GGAD+2WH7brc24+lscVCXGF3sXVVIfZQFvnhUjINEDuKNx/ZG8XRL6P8Jc03FNk4w
4gLmHo9iSbkJf+t8X3WeAchImajzLIgc2pcBazl/GlK9X/lfcD4J2O/WrqcHMZGzvCM6Bx5apTjt
ABaOw5x/U86Vo3NegIWaMsS60MN9ZaR3QXV0FMpWLZ/GcYeAfhzqk6t65d4dCINYM/S1AVBoUUzr
o6Uf4OewBU358pg7+hYxRR9Z4TNe+GF36tryr5tsb3VpcLXcz7l6CjJC8jFpktgRmhWVH7KaU6pb
znLRvRYMU8tuzDhL65sv2ku85rk0bsCt1HQo7KmxPdOdfIudcLx3y0zAmTQaH7yEb7pMQpwig1qf
Rr/uzkM7B+h0gRj2Rlhfc8gKOzEEf5ar02K9FPN5eSdgIJsPfHR9zoet5/0HeGUsnNp9XfgdPdVV
+s8N0/8YUrZ7xzTtZwUwJNf3tCIhkNE8I3cjIfJg3WDCMKFywtVJ8qPtvnqxpyD5HlflpBDiSX72
k+Ax4SJ8XRapr9JCUlhblDwTgB9yoNwOjWpzYuPl0ZAQ08ZcKwM8qZUe5jORkrD6qQQKYfQpvMjO
ltChj2pSUzzoiqgD7K/dycVeFFF2A7a6pivsSNHbGk8uGGthBDpHgKuo2dLswM+anq28hxCyZ4zl
TYnJb7Mc77qQ+IDkiXXhrtKftf484CHZL6TI3fcSHbFgSEPrDDk7U0xlKWPvytFiclb99tmSv3NC
Danucsf7bzU8LaPI45mUJVSxbC6UWSXA+BYY2kJ6wEBbGVRxO0QzNcynMbQgHkXRH+hBJFukDxJm
jsWpmb3RW425s5COUDHb4aFgSsfpR/OaTaZVliicuSh9eOvt8oA2lvdnqvEVwXHvtMi5iajXRhFN
c/zE33nX1ozJqeX/3nwW7MqeUsZar9wxxoUgVAmWkGmsmqjLVyKMbnLAJMSOi8auj4ZMp4gW1HOK
c4RGtg6txKTHZAewVbSUkyaJ3s9bd98t47dN7878ohjLkB8kxZNe3Oo8aAlBhG9JAp9nD2E+GNr0
rDB5Ty2x/NRc5kSCueJPE/j/wLHCuFtqlixm/jIKE2i/MJ0vs//HCxTigron49q2hIW0lqIh7vT6
o+k98YzbYfrEhIQL9yaSXwLx3zi2hRvn1eJwVI8kk6Wknp2hC26jK/pf6Av90N9Uj4UApfLZcGJ/
LOtDlXIP49XCtyyH8KmvBArGwblWpRluhqQObWXeg9ooC7NNV30GW0V2T9D9Zn+dECWlZce7z2wy
awqpI2gBspqCIivvSS7QULJdEGV6KB+7Tf0kU36bcD3zF3Hvv25F/WR6/zFUlrlPsgRnL80gfeTb
/TzGJN5JLrNODTwgt0rQsADZN0bd6PLQsk9uWzi/EaJ3FwJdqIdaw/oJW6V3V08BcS9LuGQQoJic
f9WIYGMiAMAJqEO37kWG8DFYcvuWOAQ/jGciKmwCDO5apYrwOU9DyGppGV45BcpvwZAocltSE371
I3pNkitQYXv5Ywq03U9OlIrPZGShAGlJWjo9FxOK77LyXogMe+nlBELYzU/uYt01uux/JYlXoHno
syiZZpeLr5jgP4b5Xy0GG9JYvi9jBgHm17+oYMzuZZZO7x6bCNu8Aa118azTWP+8du0LHqu3KsBI
JbFRcpFzlO62vv8Ab1APdcH8J5VF3FFO8k4p2+XLFkHNt1fhqTxu+AbrR7urfvXpzTG2+tBZzWI5
PtL3Anl/2tdRP23wAwEXRgBKsavn8adq6m9bFg2YFAoh5cFC90RV8coU6TQDSpULdxNlMcHOyZMp
VoEv0fS7DNzLKGkEZC6N+t5qjiqf/vMIMjmSrxFe1zG9NU6G6BdkQbSbzsAPVzaliDwvwtUGV5wm
t0XBn89h6+xNUbsONKt0aBYshh/L9eu4Khlwqg3NdbX5f3MAuUPT5l9d12AhWVmCusradgUpLtG0
+j1AwgblEZCCETdrVv/tarv+TZIanLDTbuEJfUh6IM2AFAep4c781EeTr2THAS5WqEh38rsXRxQO
u76dURdgB8UbIAd7KNcZ2oRBpVAA2dyfrCX01sOkS9nvi8A457ZoFkb2RHjlYRo9/jIpavFfbCPq
rDv8fPPoICA0rWliR83ZscSoTvLjJrcnJ12mvxWveRlbgfWxrOpPXUL7EjTXHOjPIl7Kn73v2a2m
NmrE8rjMw/zLc0Ik0GpALHVLKK5LKmlYGoc3uNw3Gwvlvkosf9cUYjz0FZw+Q3iG48H+5WZ0t55Q
kch4lcH3HHBbsPr4BGSwTx96ApzOrrdhEK6CtX4cVsC43g8H/iOPXYrAZyiWpLjPyuF503j+GOoE
E1rZy+c6ayAo6tWGMWWI2pUNabCYo1EKhPw62YwYKR9GH1Slf1/VEjxb9LUe5myur4maRMyE0wN8
UhYXeLQK7nyZhYc+CfV3eQtyQ4PC5Dj71tNEBtU/wrTM3SjlfHXFoM9m8oGHk6D5o+Qm91Ztjywl
9nTHm9ZGleSBI0JrOSnESfdzqPpzHuTBudIajFwW+FqXEasninYID9M86oUTpp5B24As3Rt4jOVI
E1YCtmch8rydH0RCzZ8k3aio9CfvoW1E/1Xaw3DpdVg+D6ZI7oU7Fx+274V4e60pWsp8PYREWttx
MskMA4peL9Kz/27o0yzHZZ1uKUiri9A6z/jPT5L4rNgDIIsK3+1OoCRIFYTNWR7wgZLMFZelydXv
ySbnd/XyZS9IPNjbVvFe/r+oC3EgvgUsfHSCTrHJLWC20EkOzux8b9P4qVZc+HZhr/8FoDdX12Dn
hoNvL5TYla+bjZrOroy5Q8StxggzCnTzUL9tXk4cjAKmlBYCMksVfzqpmY8YuXZDOMoff/R4HRmi
o8yd1xesWyIy0FQ7XGXODhofhLW+5OF6SxSyusiUuTpIxw6m3WaLMR6Q/JP8w2A2JliHhrRzDoEJ
nb1tQ6xOw9oRmACM5aFoqb0x5sUn/SPp/KumCeZnEQLvuplYjcbc2g450/e/knimp5WwcWJieoZ/
knzuJuM8Vbb8Js5s2OlshJ9iwg0ZG0pFGNvcJAfjE5lput567fzS25fKYJBJ3Ibu+YU99reauuwX
owaeuwZsiN47JNaLu3zoWhbHFg8Nbj+8xWBBffuR9eMAT1eW0UBm6WGaHfWTqxfZlqdEectzXxEp
eahTuMEuTLknxKovvWsVJAXYFt5LRm0y16pPufQkR7TYJYAY1/yDEuOV7QNDZIQ0tdtBMun9LVn1
aq/OevXF1sYM26za4CWXxmq+iOAr94sY3qrB+rDZBeJiWJ07oqv0O7Ln4QEe2sWCmIJeOWVyDfHu
4RDs079ANx7jC66UoEv0337N54OYymQ3ATB8te1mA14t4Cub9u54vLpD0bvfVa+9iJGtPmW13MTV
E2k7/jO+pXL8qcFAglzqRGUn8qtGs3XJfYRO9awWZExF81aP+En9ajWRLlZwJo6ZbL03i3RehsRb
5BkPUxL1gaiKg0hEYSJMKOg4wFnm6lDkEwEyFYIzklA9x732EqfjWifraUMK/yqhS1HcD9WBMmga
bfEb3FFkAaNZqJb8AcuhzTAkFZVc+LjaOmu/+f7igy7ZqN312rk7P1DkNZW2h852DT7GHCy+FG5a
7ht3++VuLuwRaVIugGmSIvhc0SF1SUcNR4JWd2hHFOHBQhDr0K8btGfR6c+tzCeE9KJFOFCbjNb4
biLNiZKEp8DRM7i7kA9ZASiV2Lm7NzPiGDPBxJHztcX0k+tjsaTlaXTCd3+sxj/CAW4bBgwBArXZ
Hs6gjsZJhnG9ldW/LUz0XdkVCQFzSbWoaHBhAbWvnMdNdgHJ2No7dGMRxBXL26XushHeDzpqUA0D
QuZ4D/QJh8+97U37UI2U2lnAdQsyvTXPxJ3Zqu2dXN72tLWLgwnYUlEYFOMTbu3m0ImtjtbBMSdI
gDLqlEz+VDNDB1AlI8Pm2kessEg3Bs73vMgJ4mrGHBTOro5V0Do0wQGu4yJHqRUEDpXGno2SU/2T
TDd3RVN7fwkVIEjOA82vSYHc+MjwfJvprWM2+FmkmBr22kCjKuPU91u3IltwyxkdYcY1BgOVc9zD
jTSrk2NnTxG4+Cp9dwu4uN3tRfszMQMR2toN19G7PVLcC0cQOwp2Brs+5KZxnngZbtwToGadAYiS
h0bd4FyHJAlN//kpP/WwNcsN0a1ix86zD+Ov9qW2J/1WT92KMsirEVaqkuXHgiGtpG2h28w6ElIJ
RA6IPCGGFjqsbPR/Tpb3/5aVxCDg+OmEp6S89mndPTSz+WsrlT4wQtQ8V2iZQ9332KM2NkbVLU9b
16grDmAS9SAg92r0iJ1x0wbfINa4OeB07zSUR4vZnO0HZi7Mgb3yMXX2hNvgy+lJCEbMty0okUlT
Jql4N27NuluJeTikA2+bA2p/Y9OZLMv09gBznq0rSMaIvWb7LNNJvg8ZU9qSYclo5lERBxmEh8qT
9ckGv9oV+frB9AkkzlpMToeyQS2SadjTCta9G1NyQTGjwAeRCpPjxzxKUhV/mAfRGrZLcrJrPKRe
jfpuJvMDHoDFxskpFZSqxJRuwvwAOeYep4X0VgKS2sfb8bXzcVvuGm7dmLoeCLu5Jbpq0v+t5FyR
ZZo8JAp3e7I2xV4TPIVuJfvhECIl1zGf64ysWOvEPWVL9c6INEaBbb2aYDAxOfHzc1mL9j1VtnkI
+9S+25r8n6RMkw8apOkDO7y+6wMT7KcwW57YHOWBdt3hs+8qgGrpIpHrHBivLP+utwCKOB+nXx2X
yV7QdHkmXso6p4kc8C1nkEG2JFPP9+sLUX7ISLItFbcrjrvLM4H9hz0WPMm10KqY0SVdgGckyhQT
Wy8ddQxatuHFdeZfadEkD8Ew6bs2b+aY7QhN31Lnr/AbuMY12uBbsnG22/BE7Tad/wnrvL3Ora6u
CDP46KQqAQKkiKTbaXTuqrIDaAlGj+kjJdkQVaesXkklc0/T1jjPEEKou4cGIdqMTQHNzu23SJ2C
QWQbycuaTe/+5y1288BzRwBDln2TqIFmLXfbRz9xEUfkrdh+8nx094MLgqolaMsyYqvxOksAJTeM
5gRO49N0Y4Md+zj3tGynvYZu9VvwddH0Eb8wherT4JLWKMR1s9HYuKQS7FBvIgYbWwwXCJR2hkit
o9jGlwpABXykfjWTfKqmtIttErqPJIHav/2bnLy9uQp5gxgcpaeR53r2vZqtP0616EM+SNOTBNvp
uCic+RKW/kJXYPEbu3US1bWNjldQlENJh32gTWq9Zpt041TAEXZ2+ZVXA3JgSXyuP2W/Cb2pDyn6
CvLPSnPXNi2LxRiiaLIY/feZ7JjjbaQUoRL1Md8GP07XSo8HdGlQ1FtoIldZrI8CAVegDYSmGa9j
t67dy6K3hFCZqnzKvHL4QwfCO1iV8zxXW6mvLiY5+6msRlLOoU/R9MO6DScxjvrbGcbsOVdB8JRk
CIg1ZcmPFMbfsqoSnXAZlcWMZ3htW9TqSHUxHWGmyW568qnomSzZZbpL0pjs0QlwAjZgyYSakMsl
uurbzqBYgbGx8kFsw5GnmCvrTf7qKb4/ZU6jjxhicfer1CZ/JASv6UhKVenG+sR4frQELqDBAbZF
M6v20k1/V4gpz5ty9B3Jh+meEG4H50afRwtnclSaUF3nhspn3zQfaTW4hzTE3luu7YJDKAvi0Vnd
N83SuhsXJizHGquDWJeb/pIftJbtV5EGiIEDiyd55mVyneEfiyzCTWEnSE2IbbdILHkV8xjyVpNz
UFvo73kzSDBahhnvBlOPJwGOq4Qs1Hp0R6I9vIEaD/B0pKK1T8pTCjHy5uKNn+Nhy9dP/BxDFA7Y
m/MmnHeJuoWaOysDnw7QU7iAVPulKjF7jEtxCV1DFnIzvS5+U55cIuMjf7GggkmQOgl/Du4WiRdg
J9seIq5vB56XIhUGhlvbar3WOQvAMpviLenqfxy/hJ036sYJtcXLtCbm1aunlvOowLYZ+CjDVSY+
V1LY7qRZS6Z7dD4hI/sMRJ6/N31BXv+GjiPxTXbIbIB8qRIbfcfmtkfECIz3Qfid+vXvkcWSL8XJ
jxsNCtfO9OWeSl7GvE6TO5uRgsfFl6MOAG+031NyKJCtoeu1ydUGNt3SvWuUE+wK+IV92m85eLLl
jtEtUdKJbJevbNx88Yqh03lx6wLlh8ufU+T/AROELND1vK+WhHnA4PoBIEpOG1YChL6o50wHcGcl
cB3FDKdrU0K3wb3RiKGz/ypLwRgAkp2EZfQlpHhvj+AC/XRDxOOFmsqRS9UaDT8NEy1xhuWdschy
z+bBO/AlZYfVC78tlSEA79PwWrma9Zp3hoDxbmPbzi0A3LDSXPoJ0eFpgkEVFHter9Xck7Sft+nR
Yfs6rOuMSdCkt+QPQ5Nzooqe6O50iKU7tMciKLzXxVXV65qnhCr4XXHLqnBJ3cVgmS6wPBPziS9Y
6jMtvubB9x5XMmYPk+vgNE4kN5YrD4z8ifgmM3Teg5grIvhU6rymJht+OUGJGhMjD7j5wMSPHRwi
2EIDYY+TvmhpFW8yYEIWo6sAR6Yp1g3SMovone/EKsrndkwRepnAeh9q+EhIR9DHmSWRRHHySRc0
AqUcBEG7K/nXATq/ZlbuETKA2VgTLEnSj4EBLMwz8dLOxVLe+DvpPe+WOEav6uwQDIJHZoicqvsH
tOB+z5PDaQ4PFytRsD0HpDZsVomIA+MANhipdknPmuxMWf1bVaUbT4sZP5uJxYI0EsbsJfjrEPcY
TVniHupFonMJPA1OP5jpOev9/NpOIKYOWjXjzjc/i7tkHD1O+RVA67O6o1gY19566rOgfqwC1T8L
ACzQVNBg15HYe9SGDNOsCll8mVPQQLo+HhBe9UPgsgbCvU20Wyz+PrPF9hB6TBJYBcF34FMQNlEX
thRMaaReTQKcrzDf6MqbU2CNPlaw/j/Xspu3uaduwEad9bsSy7IhvJbDqeXU2MuNi8uSprxbF4Qg
q+0k0VAQXZ/01GhXFSCmi8TjnrWZLNkF9w0pVZyArfPN4MOY5lW3S1jry2AxTmy0xcdERy7OYQiE
eUkCtLcEr2VPDhZzYvsJcTtPbhEcJ3+psa6r/pj020j0hr/+1hRHHPDHc2aQEsgVgI0VomD8VWUr
cVqyVhABN18Jw8HJgWZ6MyPScXuxt3vT0xeb13TTEwNLPrDN7bs4wnoQgZwPLF/itOgx+9N0jnV2
k6KMttb8mT1H8WDX+U9DCh96RzMcnGLpDotTSjzDuUumVeoenA2xLiwxW6NgXJDUdaBK9VaGcWeQ
x2oFXSxycTSEdu9WF2f2nHrELRTJGG/u4KMvpU+jHWf1qbsFZO524K74+c6zayWXwAB/73Kj/yst
GfwnVw2T2KquPZMGrPdKePwepAak6Vc9oTzsetXEMBDJyS/w2yRUqMSN3RYkQ/jWqczSIs7TyeKA
TZvYXZEl9yL4GaVFMtQtDgyYh+yerCTBxCFLZ9x6IEKSNvhHMAaYzsF6Se1WXps1D14MGVZkLJBC
gukEocLkOeekhL9blAieiS2gdidQX4wX4o6qAOuqCBoE0SdsKnJJWd5jEv6GnbtpqGhKjnLbJ3xp
aCn2KMuJRMgyLM6Vh3q7IkdNhVeEl5jcqqL69BuLYMY26Sg/x3WTEfhytcqu+/AmImcUZrN44nF6
dJmDLgX+/0grJClVUaT3PozU3cKjz0U1LggfcAM0JUVec0uQYOb9gRpynzCc/0XxBzC3mfQ4L2rc
9+y4x5AF8EJBhXMNxDocuIO7Y7VxABa6CfF61gt5UTI/5OUQfsHGUdm3FvaOqkuEpIpOC8oihyjX
ICY8gBEJZiqmeSklvIGgc9iX4g9YK3lImADumRB5Hl0bx5kFVWjaFs2lNYPoB418Zpzz3wgFwBlB
ZhDxc+Qh4mbJbob0NTtmaqmZ1il9LpT1l4s+l0SMcS4txSYPReKnd6hcEQNugKScyAhrnVYehF1/
gHylcQ+iGK2zsJg3rfwKhJfFq+UzNNWd/bNl4bvG6/KuKotXKtCTj3dB+C/4ivUhrHLmKmxumOhd
P0oQMO02H1EfZezBXm9pc5fVxjulAm1JSoiCJtXDh399gIAMPpyUKGl2kvkqbJ6Ord26fVZsxHpl
OAUbO30hg+S0rf7/kXYeu5Ej27p+lzu+BIJkkEEO7iStlDIlKatUZkJUl6H3nk9/PvYG7klRiUxU
7cZGD1objAy/Yq3fQE6xS0p12ZASh40JWTC4i4aWJfs4hVVNeABHoNYQy0vQBw6U6Ne5yMQtmV4E
KZKwuBOKc2jtzlY8Zj+qD5oAEtSQE0IJDOZOnKt9bSblc1okSP8ktbhHiHtahzoJAtcO8xuXwsUN
MFs0DXRCml1qIBIwhNlrnVEm57wNbk1EFRUA/5HIuUDmcjU4jdr0uNdszawMP8tsxCOErCGgTTL3
B0ezzM/gm6xdPUcWiFsU+8Yg+0wyTN5NUMhvoqpzd+kAhjYMO6Q2eoDDg0zz1zhU2YtmwbXl0TwC
2CL7HSfFR3ccjB2nRLLRqbfcNLFQz6Goy12ILPMrqE40PBLH2+sAEyh25jqUVcoyQ9KiMo8e8w6b
YbKlOGUjSMkLExgjwSTKrjHQ5UwvQXjULklnp+Fu6DE5ImLrgwezjwoUrYPqk5YOqGNRJXxEOZoh
bor0GUl39DgkmpL1VNQb8osF0uCC/HtcJfdeUkwfc4KweysIn0Z0KjZR1v7iUOGB7OInCMN/3Ht4
nqAlQqRrAfVZ2QSLeGmQZkZsjawEnhpN0t0WiAXeeyl5m6okLclgAjgeTB0ocSP2aG1/CRyuhVXW
BmgeAwDzkq4QG2XFv1EBzVmuSBNAEC1BJ4HgRZFDfx78/jukkm81yha3/RSMrw3J8g0V2W43+gjY
hVnjEhAE9gMVtXxfex3PExjSiCngpFNrBiDROC9gRqPA5pK1WCMn467imKJiWtj52qztEuFhrqBq
SJ0fMSqQ5CNQMyo6YlohpuAhN0gVrykkpC+FE6d7p3PlxhtJEPU6Mh9FZ0ZHYH79uudYI2AG7NPl
zoBWJ4nMOgtBgueeuh+MAkhEfD+Vz7VA6QRFf/HVKlrrn9CY5bMUlCCbV+Q6Qv/0Qfd6tbbbeNxl
k2fvHOFWn6O+JpGgeBfbYyxIzQTDPUBz/QebH55plCicaWLMOXgaPKDhyD1q+DUMHQrQSeam92BH
U2KqnMADh5cfnMDEWqiPQM4Q7j5AGf2Osl68NQaz/uEFbfBTyxGjjGIv3Oll2K38cta8jDvQ0Ei0
I2xtksvqivY1BNr1WRCugcGFX6o60lUr18OmKCra4BPVYI+oPIlfevxGnl3E6QHYjw0yVT0mY1Zp
/7YlYBv+Fb32ypQ3FriI27IlWbmOydIAgE8SoLAhwvn3ZZyV5ErK9JaDavpkmIV2MCjc75Oy5XQh
TtFbgibgMDwOIwXdzhPfUaf5XAv/uUXTfZ9mJJYS91PRf8oVST2d7M2HclDOHb6jhLzNxOtUdoi+
mGADY5bQQ2SrmS7eZECMp1zcGmmLkwI52r1pxOFHY+aACaUH9+TJ4l+pSflZgBp7FHnC61Jvh63b
DMkdr4z8aRpSudOwQNuhxoI7gR2/hppZ5uv6JsoxexnDwSU965BWxyllY/kIKd+kztYE4ihvg/QB
sioqJK1HUcRxUuuWZ8N05yDvM+uhNK9hN2tqOOibVn0KnAR0J+l/AHyDGU4I7Vf5ljMk3DZ4RdAE
VhesArEZtbbYZZVZgbDPvemHlyeSyZ/BHFlYHvzajwC3asizC/4bQsny2ZomkyLskG9c2bh7x2Sm
7Ar5AYHGESWz/JW0sviO05F1Y0f5iyg5D0nz4jDgziwGZ0IZVR9cjI/i4avTO8UDxKbgR6sH3YM+
9WxxFEHh6tgugQT6pug5tekTueDxc5dzClBtxSE9UZ/KcqhWlRq+6lSAfnqJJ6gnuUjzYLkm79JG
fBl5gK8scwifNSoy+wmJVNYTxQrgh96dFfSYGJQxwQ7Mk5aNIVEwnG1XyDwVdz4o+lVoE1i5TbBt
ESjOYMn2xuwU06D565K+XDfqqYuD8lMu0d5Bmjfw79whlgfQe8XGHkcKnsIcH8oodbixG+dRz0iN
YeqX7P3WZcF0ygUGRJ2dKiCuG6NLcpRk8xN1jBBN2OwfcDz+VvI8f7LRE7wZOsTiIuqGYImM9EBG
FaYtCdd9ZyIl57WV/2Eo7R/I0mcHPe+g8Zq9c2/GJjWFTOhbLKc4kEGRc1LwTNeH3HuxbRCSvipI
p2QoOcYUMI9ZWVEx4p3zNChYBaFO0sHsURxqosJ5rLqai9OVc2AG2yMaREyikFkbBYylOB4xB5mf
TvhGhjehA5yK55oxKz5n/AyTx3XGMdU3brgJQvgnVlPUL9aI6iVnCZIvPn5MgBc1uDc6ydZ2DLlD
neIffw6Zs7LsfjlG1/5I7dbfJS6uJ1OC9Eqged2efGV2FN3o4wsjG4paCM5GEbAcZYrxmJjoDHrA
Su4aBbva0+Gy6QZKAhLX4dComrtawRCwXDm+YoxlkFD05AEIDkRwW//qIB4RReSZUDdsLLTamgDJ
7sDdW0AjHtHrCmFhgd7A767fYOzVgrIoyKEloIc1eNO6B6PMSQq8FTJvQOQJyZ7GTQReibo8FODw
d7bZubdlOhV7TQc4005adcPGI4yubZQMIxVufCN17hKgsBviOU6jpv1SACO8qYHKvJTOhD9ri4Ei
kgnRjvRzf4vAJ9tV1QTqo3A+ebp4UYnVb6J8lPeTsr4YnYWgfMJ92mTUJUBYOi8tDLr7uElBbzes
j9ICj51oLcA6iTVAB9pgP7oS/msJ9IraKpuEXCnRlsZa41JyH3DACjZ9bMK5QXKbxwzc63qsR476
Or/TXfgBZlvyGPMMauddlt0goCXAerfRTWZZ5XeU/uBkgBoxR7R0Wo5AKZpbBLVYuIgBacCUeLSm
/0hZidXYpd2ucKvikXVl3mLaNqEaNSmYg0GNX1+ecUYUUGJVU3xVcQdVuNNaBdIG5VTgIBBMKqAe
JPN4litT56wEXDTEFSykGLqMBuL8xWRzcQTqcmNPcFU6WTWAbr36c1VV9bOo8Xn0Syfe++Ogb1BW
szYgcr9T86cSiMjmfc6Vs7UbH931okZqAUr2GvyOukkiVAPM1uWwH41v7aDK+5qiPdQiqj61DnDZ
L0np9zm2NL3ef8dDTezh1Ts7J5XtLyyL7IPuRhSMXPEDQb50V6Gz+uL27vdAOQDZKlIG1Mx+AujV
txRseJmSSSeBhKCbU/RgP2SLrVZnk/AT+d6SxGY6xG9UaSxvp0YogBI3r43EAXyvXBy68sHI2fGF
md60muk/GVaTvkgeikDFm6HbleSlDyyqH2VDWaJIc14MTsBF5HVi2xsCCGmti5VSWrYZYO2u5Jgh
Rkjgth4mWJigAPNt63PzNR5FJhz7Avhw4bAftMCA+kMChuzN2GCfheKhC6DuEGF4sWEqeHsHYtw6
SfbbaHHERNAp+acZi/7ZUq32vexJDKWG2UA5lC8lIeUjNTUEp4Q3fCPO+wquzCbTChEG+9NhU7Uk
ivoOlEIU5T/pHFuaZNCKrFxyk0cUn5wiqA9DIuWqrsrqOeDYuQkKFDHB+FGRoJRqZHDWgdxgrELh
woAEF1vRozWFPB5SGLMy5MmkBreFl++N3i0oALyeWjUCIyZZKSZ0Zlo8PwBFgVyqVTUdXLdDyjhw
4s+NB0zSMSg11DFXgyV6xpDM17rJNY1cW1Uhn1vVIHL6r/hPkk+OE0XJXqDkD29kGPIbqjLaOo7h
O3a6iTl6kjkQSKBOiB7PoSmDLe0ONgiArjH3RlxDR69G/BEoL97BNvkQxbHzCQBQtC6zUu1BtaDj
hIQHtK02WDvxKCjaUDkL85YgAIg9ZBkB1Fhp9b3V2CU1B0A2VAkkb4x2LPyt06nfvtt2PuXRYZhf
+hrqVbClYM9Ym7wfKRyWHiBl1HCRmovssT3YQNR9osDIjwHtl3GF06ztEFRSG9U/Azn6XN5jKtlS
8cfRp0YdfOSJZeE2UFhIL2pzri906/hr3zYog9oacufoFoJS861DXfgkU4Bq/LT7of3t24gVyt68
1ZLiV9Nb6ivGcOP8w9LfMAvkpjMp4gcGWxxpCLQDZ6VSwSm8Dh20u9MAlR/xsUQqc5VXVCWdRPab
0haIekG2vSNxRN6+J3Rb1dy50N0UeAs8nxAxRdIsdKCqtK6BJHBsV/dUrqZXG3+EI/9fDAyaQNum
bahtZRuMMPjAHwFAFD+1FuAlabjyZ2ybIY+EGF+BoWRUzFnxQHZw923T4bLPTOtO2eD0ajLIt7xF
O0gFUX0LdgPVqjQtDwZlOuRBTAWRNrIOhh6H+IQOO7OEfFxQEe37h67TjFdK1zAipUEq0lb2QXpE
lFwTUJl0E5NRy8geY2MwttWUlkhC4A2gqhA2WwX5bTDRAbL4iFcRSBb5LPVBVhrUWRiuZdUiVGNb
IDd9NIkcvQv3QGYoH0Buh2dZ9R+j3mu+GohyIaFKPum5NMGUYXJsrafCQ2fZZOVVIcoteE++OhTA
d8r74MJeILabnUnEBKy11IDOIH5MpU4H0etDCAPnOVdHs1Z+84kRvpQZpbCpS8R9H2TWU5CSgtUA
2b+IooCbNrgunHpArIAeK5LwFnVcat2wrUB6K0vX7+weoqTmtV+ndoZFGojPihD+OE/Hdts04VdJ
4maVdKQnyKXLPUudFJzsJbIzQNQQD4/2qNcBjBAIsM0irJpG7BEJl/IqITLpFeE+WDUCjSh7VK+8
e/V9Bxkc+rPjeYdS19klUUc0rEfDjcHFBfZVGx4V+WxxM5TgjrEbi1XxnA+Qdz1QVJxDZMUMo3JW
TpKw1QqHaUth04SuhQS+laWfwZC/qsbmqOlSLI5D7IVtN65+ocwLwon3bo1krB1vpnREPwxz4pVb
wocdA05xbUCUrOGHrqNSs14mgKbA8MLqMw4xxt4pkv4YB5bNbcKyqw3Kp5TNpnVdRvY2wFuJJQqC
nTtbB6BittRRyV1JqUq03bJ8PzWm8yOPGmw3HeoBvgdK6rLb+Fl3dtNxJDRTqfgHj/Af319Cwtv/
93/0/wvaDSvlEHFipNAQJbQ//+nnLdMwXcMyKflYhtDffr6VvuSNPebPkJ8/+lOxzvXx2+Um3vul
04TlEqObhm1JsfBkJ7OmKEl3+bM+3Y/Oa9wQDcFMhux4uZ15JN66pdMJXbkGQ2UKjK7fdiUMqska
Uzd7LqIPZCpkgTcdR3Ibfi0hFV5ua/7Nl9py3rZVwWQKZ3PE53H4mvm/XSTCXUrdOnn2JAVidgcY
7HKL50bRMZWuG67Jv8x5nZysA9lycZUgqJ7B6UIza/JHomIwFZdbmX/3ol9SKGWb7GQXdPLsSH/S
SqtT6rVCLXuW5sHiWkeZhjfwTWLclP3Py03p793tWQwnbS165GPJyYKnrbxHYgGwfzs9w50Fs/gL
UPC61UgvU9Tof7rucYhJq9ZXOvt+a/EDHOWarjB0TsN5yE86i/FV6gIXZGsdFPFkdnO5g2dm7M3n
F+vRpXxcmWM8G2XdhyXJlL3mHwr76XIr1rkZO+nEYiU6rqM7Tk8rZXrwg80kb1v5/b9rYrGBmy7F
QyKkCcPY6d9mzla0udzCmaHiOmJ5S6mbVPEWLSQDWTvwENnzP0n+rYP0mLlEYVca0Y33QwVRzCAV
qIP9RX317XxHvjXKGirbc/xdrX7xWgrVk5MceN632kG2jyA3Avf1cs/OHEqnbVribZugRcwUDafs
WSEbDzA2LlyASHKd5EfPvbvc1pml8KatxVkeea4xmVi8PDskXHtYohIZFn38crmVsz2iECMBk0lX
WIsFl02KrKvFtjXc11kQrt9o3ezLCxxl+udyU8bZHrE/bYu14XJ7vB09kM+qFw09IpTGhuUZVb+d
/dvCwWT9sZQfLdPbdu2nwLrFd46KLKUFCZXsg5s/EEqEHimODwkKecMthpSXf9q7s0MZQgmWkWHq
1vy/t79sSMpG0wLXeLG6+ktlfAIS//u/a2H+BSenU/P/WzDz58x9+i+/vhhZUrcuVHN+f6WDN4o3
GtHl5d9v8/veXCWLEZr/fvL7K88mgS1oQVGAyFcgzBLrLr62p8+2AoLNsOcDnHfF21Y6HbIRpmvm
C0kXkE9I4Bge4kadicFZ/0MzQBH69bMxJN90CoeDVR5nzKgfJXvb4c3f4T654gW4v9z396vDhrkJ
u8XhKnUNd3H0x7k36EJgd9+6n237U3T47z6/6LREyjHuKQ0dK6RT0137p/eiYjDnC9EUBoGbsThH
yjgswPlYpHWnm3bYR8OVlXFmdPi+A2jHVYJNvRgdfCZx6dZ074Xceraynb/4+YZtKy4URPulM18D
JwsPQKpeKFGrl6p+qBA0vnLKnvv1UpcS3p8hCDQXOyeWJtoq4+Ahm3kYd9Xw53NrWHNMYklbcvIt
Lim9yK0i0hL/aCPgZ7Bx/njjA0BxDAfAksnhZS6+bwYSWJqmtJcQlT+k5kvt4Y8X52kDcnHjwYTX
xwwfZsTlSKLss/xKIDyP79tzxSZRji6GrivbFvpi9YCsgwDS5P7RbSGmw2JZjdZfLFCAR7YgVuCE
d+YlcLKCClFEWC0Aq6n9n+6DARv+8hC9P7RQUDFt1iYBvSGWjy5LaxptpIZ25ATCPha4nolVkPHn
C/VNK4t9oGtj1VSmGR5DZJuQB8uu9OLMRnjz/cUViOw9PAe8pI9NdduEt+SDL4/Ste8vZoFfTvAc
yvA4viokCssrZ/SZSeC6cB04b9IlUF8coqGFfxNYg+SYZxsQ58kdbzjs0y73YV6Mi8XKBUDhzJYG
tcFlyFmXVULRn0ZEizc7hZPsHshVhdp7dGW0zmwLdoRkZyihg8heHEtpiKEE+LL6mDqPvERBQ0j3
w+XOzEfDojNvmphH9GRblBjMc6qX9dEabXMnqqyERD+WOK5N4smN22NdW2ifIvREAjolk/3nzfM+
EKQpdFs6y2CQonAA4caoKMHB06gmdKVtvOsfC0M1H6ICu28xhRHIH2Hd1kTd95ebP7Mc3dPmF73P
AjEJqenVcVcOX2Lty+Wvz6ttObaSf3jgu4KMzGIzWegyjeBxq+Ogv1bTsUSrGd9JxDZcp91q/u3l
1s4tFolpFiIyBnmZf5/mJzPpAIsCU+FUGJmDTKU6W1q/zCK9MmFnFr8rHYs7fg6D7OXiT5oMJlpu
VUd4dV4Xbob0V9+XK0S7yUNf7tC5ybEs0A0OW801l1kyoAZl6fRDdYSm9FLZ/qG3zCv32rkxs2xJ
kZdEnK0vx6zKwmFyogrHQrQuXpB2NJ5ivUEgMtLElSvu3GJQhkF3QH/oQi4CMJ+iiYjMvDmCN80p
O38B937T2ygoNWASE6V/wGJoe3kE9XNDqAijifv+PRCXgYGftWBOaTQFYUCi3t4FFAST3whA7nza
79rucx+1Tz1EiM5F9C68SV25Kxv1cvmXnBvokx+iLwKIpuyrgNR4c2yAndvd85gjj1J+vtzIubPs
tJHFECN5WUP1rJpj22wm7UM8HixFvRxmuThi5F1f299nR9ec95vLW0WXc6dPdhx+plZcjHRKALOp
mufI865cNddaWJxPKvM6XeIzdwRK55M4Rzxm8K5ss3/HfnlMsfrB5DjknLhs3nbDVa7opTXWx1p7
AgCTg9oJ9Se3/KqjtCO9G7TKVphpXjlIzk7WSavzfjkZPE/VaZaNU31MBnDM3W0mXz0UrCeEYCnD
tcmqBAtyeX3o8wJ411PLVAQGpmWbywe+B6IZSdegOWKntxH6bYrXsvdUeHu09tLgtguBqWm/wEVf
6evZaTxpd/77SV/9EAnYwg9pN5AfqJJ+9rJryeuzG8wmcyOUw5J0Fjs9yJu61wqvPpq8X+yHFL1R
Y3dl+Ob76t3wzYPnKCEddObedgM5ChgSnCh4rnQULxGkdJ/t+slo73VXrfX6d67+0f0PWvcpKB7T
4Erz5wbRETrYUMltYC2DIR9Njwlr+OaIlKdAdrP8i0k6/f5irznR2MPe4fsAOgGsyPbKI/DcBXD6
/cU2A1oSJzE8zmM7khuH/5BvSukjh6j0Zp3OOMkgGYOjNlHPuzxx10ZusdVkgI5g4tCzHPuaCfu7
NL+93MI8NsuVwcTw7iHvjoT5YvXpI6y1NC1YGTZM61enJsTBO+Pn5Vbe90MJwQtOSYvoWy3zQtQk
XSw2ZH3UdxrerzBpNpcbeL+J5gZcSxf/uaQXB/qEMAag8I4GBsATewNlM+Lev2hjTmoBpCNck3Mn
T84C3KqH2Aj8+thjsBpvk9ld7cqt8X426AbvaIJOsj7u8l5y/cHrkH+rj7mzgU0hfG7DbRxfiZ3O
zsZJK4v9kgIOrlr8S4+p/BKZH9x0e3mg3l8Q9MI1OWv+M1KLyWgHk/C5sLggyi/UAYleMFsEH53c
p/XNWD46+rVw6dz0z5GZcnQGz1meoRRc0gn0Qn0cAcdrJnqZlLK7K5NzpRF3EQnpnTnUY6LqY1B8
wFnNRaFOf7k8cu9PGp6LLACdlJZwyDy9XWJeFJUgG9jvCOhoDXK4644CeYSCPrK4V061893537YW
Z4sYnADVoZQIpdkrg1LVLnKu7Mr55749XN52Z3G4RJEYJjhF3J6It0aYp7WKQpJlrAzM7Krq2pP0
TJTwpj17MUND2Bk+tOLmGPgvHqdlqB1EgZ6JvmmcG8VK1JK7cjgM+pUNdW7bnkybvQhfI68c+Idw
0tTvuxjH9o109017ZTSvtWK8XRyd1VZgO2mFaG+IvvrRfVC9cBddXoJXloW9CBUKJBlbFzWcY4Du
6Sx2iOHklYP03PlzOlzz308O0sEuod6MLAsHKlW/qo0rXbj2/bmLJ9+v2qGZvLqkC8Nn3GKFeLo8
RGe/P0MbDGGTG1hOd57LXCCW1hzxE1kH+eNU//yLBgypSIRRmBDLgoUWQZzvS5PsUfQ52EXF6198
3uSk5MJUvB4WU1wNImq7Xq+P6OdhkWhcOcTODs/J5+e/nwy/pOzpTAOfFwbS4rdam+4u//6zGwEE
L7V0bst3D3LgxebY6V51VMiDZdNrRe6JbMO2hRl8uaWzB9icoXdJABjv3omtI0oNJh5hRQ9oyvZ3
uo2KTGXgptS0wNKT6eZyg2eedHPCkG6BETOIyBZHZtwgURXZEiOtBINb2a+jsUO9fW+qQ6zwJp3F
2rUVTNXL7Z4dUsob5F7np8i/pd+TOVPgN5FAJZvXx2gcoxogMYxPvzrW7eV2zp0uc2mQJKxFLWu5
sn0kXkf0mepjHPPSl94Ws+LbeJBXmjm3BA1lzIASgAXvamaaY7WAyc3maKMIgiR1v0/Cyf2LxXHa
iPF2nRdQghsNE/ZjSVKwRWsAPH9dfs1BrVdXQo/36BzyyKdtLbesKqGCRIq2sqfA+4jSAHDv3YiR
qSaOQt2T/sE2c0wEQpHeJkyvXHDnx9MFyjVn9N7VCJEXAVBHbfpogTuc6vYBOuLXyyvjXBNoJhjC
saQkdFwc2qgx6LFZp+2RtN7qCYXdK7N1boWffn/++8kKD/Axl7Xk+8oMcMWYINA9qhaDzf3lfpxb
4aDdeCQQADvvkrlJqRzQ4Hl7lAZG1zDZUrzAkrbfXW7mbHcsHiFz0dPlAfe2O2KskVXVUDbhHbHy
bbw51wZu5OToLrdzJiLlHKIug7uLMTMz3rbT9YPp+yiTHXNZrG244JN+25e3Knw0qk15LSY9swhQ
heB9SKLaIIxfnH74+0GFTZvxaPs/m3WVfb/cmTODpgOVMSybi4M00qIzFZDyzgrUwMG96frdlN42
E/znK0P2b9ptEfbSjLJdA6oxTLjFwYA6mkq0bmLM8M8w/U8RbNvMetHiZ6keDX9n5cGskbkqIrXG
zHEDd3MtAdsic4hnJtjbv+i1lHO2nIhFLUvAuRS5XTbheGzTPVh5tN5AB0ffLjdyduZOGlmux1h2
ei+ikQMqXX3Kp794fOvmyfcXY4rYUhRbfjYeQaz3iL2l2BJe2blnV8dJE4vVAUWhsSDa0AXMHFEF
vUdvPOyuVZuvDdT895NzKBq0ccInZjwG9Q3OpWH9fHkirvVicY7KZtD9xk4YKLwPIfl2D5N776rt
f9fK/CtOegF72VRRGI/H0LqzA21tdTC33IO8Vns5P1rsVkIGC1T7oje50XmjCPIRlaKNrtbGnwPH
gCfI//3+oh9gGvTQ6VlW+rQbzJsoufJUOHMbvPn+HGCejBO2TCmgg2o8+tPW06FQQaTYXZ6Ks01Y
4EdsUh+A0hdDZDp+mgQtUlT4wpjFtsdgV99ebuLsLJw0sRglKBZDWqf+eEyrR2yUp/Llv/v+YpSC
Ciu7oKcL2DhihMe+u/z9c0MEjtW0wZqaXMmL74uBWmHXGNPRsjER/jEWHRTSK/iO+RvLQ99iMQFi
4JYESPV2pkcIddkQFuIIqBWHoKOfoXcS3Sh1CLvhypSfmw9r5h9IQnZ6tDip9LoI0rxvBM+Su1po
67obr9wZ594hPBAVsCeKkMo0FjdxhaRL7vNGOfoSTTt2eRbrYmU1aAko5IMjjBaN+p82tA5TdA1Q
dy7moF+QFFCzsd6BJ9BrblAejfSjW884cCc6YBSbyJ0Lx8y70tFzQwl/ncjQIiB4h2lNEdecyLga
x1aKTQtWERXUy4tvnvjlwjhtYbEw6qnpEIOmhR4Fz8doN/z2079Y39T0lUVhTLDOF+uhH7MUFr7U
jyLdYK6L1F3kX3kgnhsnhwcpJTiKVDyJ3y5v5XlyQMJnOuYIgKQorSKgfnmczrbAWqbcbUlLLVec
FmlFMKX5dGxQ0AyaaPXz8vfPHQJUnywSB4RB9OJtD1ByMhvoxiMujdEWRV0v0rZa9xfDdNrI3MmT
8z6Eii111CaPE4Y75sow/uIkPv3+YhqaZJyi0qUTpr+HEj5Ym8uDdG6xnn5/sViT0cBQIuO+cnke
6UgKYhPSWHiBmleOy3OzTYmAXD2PCoc819uBMg28Xvu4G49xhFK1UbOz/7wrJOfADeo6Za13mRRi
rEGhUtCThsLTNhcPJtYwCa7dQFOuPI/PPc/hAElpwtQB9bLcHWkamIhwlf1x8OpsI1zsafIc2qrM
HFSgjTRc48xWr/HTwwlBFu5zWw/lR8POtJuBfDgSUmLorpxsZ6byzW9aTOVoCbAwDb+pzMJ1k/7s
tJfSeHTElTfVuZviTTuLyzUctLQUetUfTah+Q/wsIsQow9VQPJXOc6dt++aTRKD+8jp9zx5RyuCV
TRLWoaj8rqZs6eReIQN3xxhbL9xZE6NCZXcDE7AY9spPVlMEsTb7iLlFZRZXWj9z12NtxzHiODyo
HLU4SjQ36V3NUe1Rd79H2LqAuoNdneV3nnWlSHN2EmF2UJolriC8eLtNasSZYDtk3XEyfidoLsyY
mALhZuzhLg/omf0IIFLMSFguK578bxuKknpCm67Fgqra4awcTFcOrjOnLwBbricHxOD7tIgyS83J
h6E/tjgkEjLvJ71aV+a1cva5ZixWA9ED6Zd3oQPaLGleynI4hukmDSHBv+jm8fJIXWtisa/wMo5h
D9HE4KLVgzPuQV3LIFxrYrGlzAjZvGGiCVzCx/AOqp1+bQmfm28K8iwqEr4mNYa38428cI4wWD0c
UZ8RG3w9Lg/Slc//e2ic3IOBobJCmHy+f3XkYxNfeVYtD9y5OEr6XycpOt8eZKfe/vwOfGFjDDbS
C2N56zR3ZFV6/z7McZwIb/Au2dXVF6v61Ef3hWKXJn92e83Nw2m1uMup0XKFLZrPeTIOXW2kT556
alHQn1Xf/mgA37Uwx8gnA9jGQ+BNiNA9JSZagH+MmXn3/cX847/soajH90WEZduEk0G+v9yDxdG1
bMFYFmMdZGYaU6RPvnGAmrUqA+Q+hLnJkem43NJiu7xraRFL1KPZIYvFbATatM0N/LcRjgZjcmVK
znfI4dkFy0zpzmLSI+GUVmeb6VNb85B/9q2bCH8i+8rOOdsKMBnpUmGErbTojGjTJtZ8lTxFCF4Y
OYLoL7n42Y4vl8dssUH/M2aE8YT0MyjYNt6urxHdM2zb3ORp+qJFSNNfGauzn3eBJZIDp6r0Divj
4agwqYKx8o9R9sh2utLAuTnXLe4TQT4XiupiMoTs9cr1Gqoh7r53tmO9FdWVBczrj0E4ebr9O0g6
rDESB8SQYolxz8a6a8cuzp5cbsw7R8s9fCM9iX6iGHb5oE8IvMw+dE3/yXH7R0ysPITcv8rZM9Cy
b8M+v28F+sjlSqj2V4EJEG7diGXZhzgNdzscSB4HM/tWI4fthc+u4d2grol1koiT9URcheBpOmDC
aHnrJMTwxkvxtVZW9B1LM4qAkxYiR4x3MRc7EvopGhg1Ktxrxw0oOSCTGSZfpjGYNjhw/fTHMV17
TmXj0/mh9pu7MMp/NFMlsHtETn8ylb/1iyOaFDUCg8iuNpVrbtze+Ozk4w9poCyOsn/wqCVBssVD
M/kMHzR9MGu9RWiz2SNx9kQMc9O4/v2U3vvYazqxuHWnuy5GizSZnL3qS4xFKyQqkYrTtpPvfyFy
xD6kwMgx/YHA5Er1B/K6yqD0iSKbuYuCEl2ylTPKH22cFbs0sFBorfthO5h4uc/uKZ639f3bPtO0
jaZQkupDoEa9vclLbW0bPwgDo25tQ2RAbmowI4ipaPuXlJtuMp6ECGQ25u9Cq6oP/tQ6G2RM5Bet
0r6npkSwWcVyiwiHvk79Kdq7JqbwNa5kNRDsLXQe9Cnk5AM3G/Q1JbEK5e0Cibgp/9G1OGIg6exu
yzCqD/VYJhuAD+Wqkgh1FRgzrtBYDR/Svu63fS6zjatXCL51dfmxSaroQ+vUaj8NctjEWhfchx3W
2BimfPHLHj8RLfkHaZIUQ8sk35FgwHcYWT0EoLvkC9B/fZuh3vaY1yzbtii/YXyP2d/s/6HjBn5v
9qhWpV7+DzgkfY0RyNcsQRLdR9F/bZWusY3MbFirBoFhI7GOTB73au37h0Z20VqVNvqQrnoeLXS4
kiLxtiWIiHVnjdCoCY72Q+x+YuvGmDJgZuZFhr7y20xunL6vDxOVuCcBP3RXYxuPzXzvfzV7S6HP
NQ2bMtMBVVaWO21Qtgq/t7avMDmYF3kbyztVZjY+YImDno2IUJMa80NUZ+q2Tj1krrsamanSManD
InzXIil07yHVt0LmfFgFhihWYdEyfX1crHINOyNO2m4bRiWGfmhpdr8R0O4eUtskizqL41Ms8fKt
XuPj4qhdqO92HU4EK9yYPFx+cXPQmEhq2FVACKUhBhNidBFPORZZLlZxtabYrzoqComyM7xbgdZi
IG/eJN7krBs5YuaDi+OXJNAhYmAeuG7xkdkbKqnu9BpEgx05+KyEY2tsEOBGlzfHJo5xEKvMnpJt
F+BUEFkJrePQfhsYvDGFBhZ6aD1/i/uPeTu4mKFpXYErGwaw2FDyXIq7yN8ov/uUIeNPicN8RT3u
15gl5h4l7+9yduOrBvtz3Bj6HpVbZKdV+FtJYN1N12MCYtEjrR0/ZFWB0JXmh1sXh7HHQLGZZeaT
5/J7FOYml0QLzEG81W1nP2JrtemqvHxI8sS8rdxo3FjtwIbUUSYm0Y+MmYtwXIBS4iHL0QWuZhhf
5ZM6HzF0XbVgiPElJoc++qO/stPwe69ZsxSsyg+gFxh+rcJJFCoUtGP0bNN2+krwiB6rdP2N6KZg
gx9BzKRW/gaceb6tUJS+6Qw89MrIuFZxnq+gd7eHPQfZBqlnZ1kGzMYkrKZoyJ7q4icSxWuUB7be
hObho5ZfY/+dvQ5P2prv45NwUZEwhZvZZ09+e2+gRjxSWUJ8+c9jBv2kkflHnDQS/A9pX9bcNs50
/YtYxQ0geUut3mVLspPcoOJJhvu+89d/B57njSWIH1FypuZiqlzDFoDe0Og+RwFQIGiKsCDyZsX7
yvr+d9/n4fjk+yqQodU2wPcTH/AjwU+nP/ydACFpoH5SMb3DifhgdRzd/MoOvf/yhZMNEpJ2YkYm
/AkW0CP4tS8ZWdLyUBFJjXH6rPmgJCogl/AcGCXWQbispbsOOGwZMJXcTF3Ob9SkCAsXdkCxAAJE
fDBJzNzOLaeFOrHHMXnOje/llfOw/+3ViQhhr/paHZSohQhAPYN13NMkyjq9BNQydTwkoHdGqJyg
kOw3MPt0l6Mtp2M5BjCBJJtd+Zz73zJsDIfZaFywqTgcVhcIS5YSpjt4fpSebgz4+fmzmM5CT0To
52ZRNZ6mAWAv3elggl1WJR1u7ArznKWOFlO/A5MrUqEjEqBwUY+cxIf2yZYMSBP0ENho9hDaAGbz
f1hRCoR5kreLovIBJxoD9AysMPliKIAsBLxEurK6Bmw1NhuWFig7gCMGzgKmWbLH/KnbASa5/2ya
cDa9CfR/SE93CGduVz01laQgO3n4NqbnMKBKeTP6+ZZZbYRefdAC7kLys0aUpdmNqseSg5lexR8h
Yo2jLVQQ1I4QMmqR5lIFpDoe8ub5058W4mC0HpUzGKLgstKyqfU+81N0RLXuk4oS9vz3J4OU/fl9
wQwx+AYA4ApXnBw2mG56e80Aun+rfcW1n4gRDkQ1WJdx6M9dk7yz8J44/84vQ6wH/88O/6zDFqoN
aQTYqqFSkl3EsrsgYYDZHkEfEr4khbYkPaCYmX4bMUDp6WMPSMR65ZjZav5HTGvd528Qru6W0dQN
yxlqNsUTBVPPwI4dYLvmhUwqhIOeL/RpmoBo4j/iJEgyTxlLtFCmOwJIdxO8RgaRdb1OruNEhBCH
zTgCyl5bpjuV1/H7BiQgqHHKsgmZFEGzrRBUijnAZXcOqHFLcHa2gbPxrnwq/08vTtYi6LfuDYTp
fo7tGpcoqHShxD4nSwQn3xcU2xnLugK7YrpL+7fIQUoOrPDsEPkS+5GIEYGrUhsA0p2FZURIH/sM
vAxe6Jr6e29Ihp0l6kUEHUZVHdSKJtZTGgynEdwXo/LPvAZLDp4I8Sxg1CQVONR3pZav2ghltDIA
1bQtedGYFkOBdoiJd57GnBtKAjEgHKrSnZY9jKPnxuACCJ7nlzJ9LJ8y+G6eGCNIOWuDAQR91+oU
1HYPigJa8XhYmeCympc0fS6fkvhqTyQFNfXyAbjXOzZ+D1XlrR79L6UyAPf6vw0TzN6zHJCONBCR
DSOwkMv8BVSRktyVm8PFnehEhmCOqTY4sYnR+V2RWEev3BmgGOvN73563wbmwgGnh9FJntD4J+dE
ChaqpGBc7Qx4M5Rb7wAxuCSoSajAcHWU5Mgo2H0yjd3Mn9a07gGzEZ1lOp+4PT+toRlzvfIQVSnj
neFBu4l//50EwYgAYxtUgwbvWSWr/pdfrkHxNi9hSrcxFYoHQU44dIHPB7JKkHLr8ASRtgGPhKsH
j0668mIi0expORhD4QB2gIkS4kDudJ5Dgcm3q6rabYDkXFMgDAxoaZc8Gk2ZECZ2/ggSdK8AJXxD
copQoN6XVrVIB0+yZTIJgqqBig4l3gwSHHLbD3gb+IJLO1mB+KTCSrXTU3QN7GrrH1V/M4q7UtbA
MmUtpyIEzdUDLcnBvAk/k60BwO/qhXNfIXA2CoZBgEPc/JrXsskt03A/wzQImnNswemMmOZsrYbB
g7ZvpMGwYyppTJ5KcHEPwFANxoXwICyol4MZDVDbJdku1UrQrW9a/6ffRiArfk+Bdj+/mMnNM0x0
sKPLGnTDQsjpOpA9hgQ3c926C6slWryVn97G+KnrX1HlE0F8V0+igRGEgO7WIcguXSSavey1fnIh
FBP7eGHRgHkiRBvdJyjeZRQ0LZwnyPBQ5d2l6TseJxZKt1X81/l9m1QCCrRMDU+qzkULK+avIi0D
vdEOz6i5d7RiiZJN6sDJ9wUli1DQDVjKE/PAHZUFcs3eAc7XUx6t5hcy5ffRQ/hnIYKymU1ngNUN
C8mCwc28FxW8mZkvAX6SCRH8mB7YjgJ8zmRXDuWxbavHeACRnCa7eU6FalzR0c3KRxguZtGZnqla
gZ6eXTyE68i/6bJf6pisC1Dw+U6yqEi6Au2uxINOBoMTocJJ+RSQPjp/caPOzgd7xwDSPyNdEkOG
KDK5iXxIB93AaAoWs8MSXAus5Rpea4+kQkV2EzQSI51cC2ZAOOQkhi/EwNabdVbnqpbsUh1Uac59
WYDcKXmy7cO80k1az4kcQR8cGiLlzIZkh2I8EG2XX/k6sGUIoJwAe8A38sTVqN7AGtsDY1NeaPe9
ORwUe5DcOSbPgsPX/E+EcOhdYI1a4dcopHzTfbRn3odXwjJ/3AL1EwmCXartUJAxh4TIe07Irm3u
bSZpCZleBGQA5QRtgOKgFDg1AzNT2mTXOu8qKNDaTVC/feUoPkVwRTg5CowcZwDq7JJdp+EB+Wfe
SqpmUxaPjkl0gTm8TVZ8sFB8Naa2h+R8qNUbWnXuMDp4lnwdyL9Zd/SLRwLWi/klTdnIqUghYqJH
QKlDHcl54BX3bR2BhicHc6d2W/bhcV7U1AEhm7VNHfYIECEhOfMyrW4ta0Ryhgfiofhp8D592QvA
lC2ivw1IrZaDQUax8Ggb1UCrDFtoM440Tm88G/NQ8wuZlIG2J80G3AkKQIIyU69popgV8Q7AfuOG
GOvrP28CRQVNh+g+McQCExCCdNw2/WRHnANpnnSJsU/9el66Qouhhgl3MbVoE7ttmxR2ghHWpHcj
WWOI7PuCM1H6HOS3Hrwhidc28GxlL23i9zECS5GnYhaSd9xrunDxQhapVWADqx98dE1Y9nvW+qv5
AxBtQpQg2ISBIUgbrdf1Q9Rt1fyRgkT2PiKbeSEiwBz2H4i5PLXDIeiXQ/S94gwOnrnrh6LTnvTc
Ww/MA1liuomjn4m3t/1wF4MoCFn1raK8EuN7OzYg6E4iiQe4qNzyH2Ii/8ePQZ8QII4FrxagFaPH
0OwDK5znRHV+gkoNBOcY13WbKNxg0uamN80tyKs3VqG+G34EJvWRNpJSjuj8Pn4GbuoGbhyY2hTH
A+zKKfB+ip+hgZMQyGqbtjL9ZT10xz5Hz44ZqebKJqCsMkZbhoX/UVU7rVHAGIAvDIIHWzOBlygi
SngGi4Gl2JQPIzAvN6xtwIFQpQ/laA8LK2AbhSqvuZfZD/lQ3bKQ/CiN9rfplb+0vjm2IA4HPwvb
q3aQuExP1Eem1SByQwPeig3dS5xr+jLWwCEV1GAwDpQbn4yu36OHyRpvDWd8RDhbWBVbxk2AB58+
Ba9Pzf+jds0BnNIjcNWC3PoNILp70mrhsgn4gKQXrMecbAIr2bQR3vCqwlurIXp+dIQKtdknugWa
PCt+BxOsDGr80gyRjCCzAn0AH4ES+5WdhnGUibh8qF4T79bwJEUjIVigqxvoAZ/tsR9IMyeh1qR1
0jM06SMbWYXKXWot0m47b4GCmV+IEByJCu5LcJagydd7LesPMtAG3Q3LeSHCNl0IEXzJONapU/ll
v2/ApRyG6Ir//XcC+A842ahA86vW4g3XZv9DeQc/2xc+Dy+rYiYc11ExTffr3LQrULPtcZGKG7CR
oMvj7yQIC9DNwlOrFBKCfKHfGLIb4eQBWHyQDTrKp9rP9ycZdDMd/arb52OxUINkIQND4dH+xHX8
d8KfAiwhrSnsuLVNhvEL23oErWMPeDVvTNDo4ma25OIpdl1/yALLPMbIASPLPfb5YkATNYJEcmj2
cbnXyMprb4zw6OSbVr8Hudaq1jdeUIDmZ9WBPya0XudPSihKcOncL6O7H8RIlwlc7hlpVupBsdfj
wXXawu3iZgHN69FYnHsYS5Wd3cTWYmQeN2AbwHLGRWWSgksLf3DyvZaAs41tTf9BQR9ZWfigVJfl
LUL8+VjdqTDhFoemNQbmYjvfmxgczdLbtlkr1bMX/4r8o4UsifaGJPJO7eepREFzYszQNGBrzfcs
jb9VNdiIfX1dV8MtXC4Y0gZkl91+/ggnrAHVHQ4XjZCPSUVBgQIEWadXtXyf6u7wK5N8fcKjnn1d
sDUD1HRpY+Hr7VPcvw7WjRZtnPQ4v4QpkLEzKYJLrToHRIwGpAzDtgNZvRm8VV6AguK/JUB6HcdV
+g1Dx6cZX++pzgQLnoqUvZ3QHoI5ZR5myb8ws3H2fSERUyo0TY5ga9gD1aoGU54MSmQippq4fRlA
mcRojiF2UzM/aWvANmV7Yn8Pinvdvi2j9/nDmdIv0ExgOERFOQHg0OcOKsYNLzD8ON/H98qIZ3+J
xcg+L6ivaoVAwR+SfA/y5Lb91jZXNsZ8OAHECBRa0LMCUguu4SfRtOlUzVQUI9sP5qNT7Ri6tec3
aMql2XysAPdfYqJp6VwAOtqNlmBWbh9k2V0fgE84rNyIgCuvsld63kmKIlMWycGscFdCpQ1Hci4O
4AdpXfsAAm/tF3TPL5IsXoKM2rruXYRvGwHWpMkvMh+3p3MxcaDkXl6lxT741yvd6h9wB8xv24Sr
RCEcgQBP0xj5EdMQjHCPSj3GxT4GLapbKuZt1kWrsGnWHYg4S7DZRkolkTmhbGcyBXOPbOI4zE6K
fZH8Zmhu970vzL6fSRAMPtEsluodVpWjO9xO1hHuy/P7NqFuZxIEfU46OwPZINYQlZXrB+sGnMXl
BojUFn2blzThXPBwTTnkPMK1LqLbV7Zi9R3zij3p9zYuteBnll6ZufcQUq1TGWITRq+0RReaCJhl
dVNX/oIox48rMt2Z7Clpd2GxI7osSk+qAQY4MG9KbUwXC1FazVoaoRMdeQGGE+yNdHhK8n0R1TSo
dTi0Et+P7QfTWFb97/mDmXABGGb68/sdweP4bVBq1DPzvV9zBBTdXkbRPTbr76To5x7A89us8wID
UvAy4d+Y+pLVC0Ylt0LZXgmhH21RRdzYWEvb1t8KI7tnebidX4hMBP/7SQQAPFDx33bl/qoC/lAt
CWGy4xBsPlBoZWYGNmqsAEyyUopbT3FHmTXKViHYPUNXoVqokIJhkARzGVc+Snw4/FOlEuJKkzW6
mno8FcLVExQW6HrvEcle589i0nudqK6QkpdVPtI2wSqiYtGq9zpYmtR1GO5CGWacNum9TiQJRp4B
sMwwEhihA/iRwAs33RjHrq3VS90IzFVks3w1RvqGqdGNrTSu7lRvcaBuCyW771pPX7S+rBl/XlEA
QyooIppiWJhii7Nk5aeLurqPvoNfY36HxeKfcJCaCAMxFkmgxhEsijWatkTyE7ss95plVAWd6+fx
6CLde4lw2KvAH0vXDuzebRxSuB7Ibjbzv2Zaa4GrY6JvGA+eglZpPnWKrsB9j5XrKFtLHwem7s/w
hZ8CBIVy8lxDvzDN96FRvlig3g1MkFyDd62otJWph1vFdNZtT247rFL3nTWG5DdloT7Pr3P6aD9/
hqBtoxqNgCtCHMuae6v13SQ3XEDm4gJtSc532oL+SKKCEqW+0VFSQtJovo7+XabuUn+beXdSCoBp
A/oUJEQZx2Jl07TY2VZfgsCrQjOzLvGcH/3cF+H/8/TEkdmIRV3KUtzQi2wAxtaRZo9F8hioD2Z+
X6qbznsf/GE1f1STieeJTCHiaDVNFMODSoJi5kCczlX9aIHBtZsqwlyaTQ+d7kusQLaVQgTydLvO
UVNCwuHcG9VjYqMe8KVo/Xla/CecBDmrLqhechGKoa20snkm1LsZsmpddtZ6fgP/Px7mUxY3hhNZ
ozcA/qsgyAz8x1r/lZhHy3rtWOmqNVii839a/egMP2KyQXOaRPsldkYFf2JVXhu3BpSy0jZVvVad
Y8pWUSNZ4eR5EWCAYlYHYAQi8JgSG/mYYvBjb6KnLXjGpWSxnN9D7g8uFP9EgrAOmxE9TDxEJ1Le
OM3WxJBofoiUdeGvPO1ukA1vTLrhE3GClzTa0mmo1SHsUnfIXRT65pcj+77g/vI48vIA78z7Itq8
1bIgItkssQQBQLFIHTRslq8tUUcr8bL9mwWuld17i6+glwHz68/ZG4Lbi62gxYMWlkIwvdiDPcyX
hAqJchn6ufUUMYZXaTPAUuM1RvmJ+tS3N391HOLDWxS3vR822LCsHNyXNpRBEUwvwUTREv1/9IL7
JteTsB8cpBhGuWVt6zb2xhtleHnTOvUphP/9xMuQPnMMoF0g0JXbIdx1spk/2fcFj9lqSdWkGb4/
kDUJbpIvEI9AkT5/v+AlMRCdIS3AJmnVc6TcWv53Hc+tySgxPdlZCJ7EcvA8YUd8m7xVSDaY5fZs
iQj+iUtnZcERov8SoLeCxjI83YHWDq8Edr9Sun+jdENCYNxbPzLcFOY1d9K/k09RQnBugTYUdAQ1
By/cDuZb3X5r8FBaWZJb5/SmfYoRdCu1NL+zEiRRlfeNYt6T3kWRJIbINk1QL71JwyilSDO6+r6w
V4Crdk3/llX2gjpf8iifqxE0bcAAP1U/CjWOGxd4KUJH6VfOhZoUTSb45wJkPulypceNCg6+iJae
cW+nD5g6p811nSwfdxeAeBO8Y/D2YvE1rLeSLG/CHs7XX4GYWZWd+2TCeSpAUGXLGZ04ZAiEDRpA
kvcm28RW4wbtS209k+oflQWrtpBowpROn8oUdLpAc3Mf2G2+p2TNwTWitQ6oiPJt3nKm9O1UiqDS
eFjyI63BynTlrRg2YQKcYsArLEcZ85lsOYJiJzUaSqu4QqEA/RFJ3d0WRbmONR8gCOkgyWqncvXT
RQmabVkNSbIaiyLokI0WLLrFpKHeLzt1Z+vH+Q2UrYtv8Em80XoPAGEt1oXOjiEAKO927B+i/gt1
9dMVCZlY2qiVMcTQcPRqWfnSGFC3ldyqpheCzhc0vQDLXixvaoXaO5GNiNBQ9Jbk+Ytmd5sAmSWG
h7+AiEjQ/fd/ssRSZwaIiF7j2VJ5421VdP9hRFPy4DEVp09FCAmZAkgtPWlQNbGTjVY/2uZ2/txl
3xdcQgNIn3EIeVUGxJVq8bMqr5xh+Z9X+9wkwQGMfd03oQ8J1t4Y3SvngC++Lhh+g35DNFsgn0yy
Da1W6VdC8un+C/beJF7kUY+rk7pVmlcAxJX5e3BlB/7FKgRLJz5tQp2q+d7Ldkn0qgYvSrv6u4MW
DDwYLAswrDC9flh7xkL2ED9ZcTzdKMG0icqi1mE45iaKlkUYLL3o1ce4b5rfYYja7JM1pnUAevNu
9ret/uA7vw1jnRDZFVmmz8JdDABFgNf0YJINmjhqtI+V+/l9nPcvgAs7d5RenjeGxy8wuvbcm9sg
WQO1Rwtf56XMLwMYzOdSGNKzMUsgBViAlrE1BkkKKPu+YPYaDbq4zHFH0guAfd/EMvRPbhZi0mwa
aMRG7zIA28S+DECfUTvOS1zzkhYAroZr9+U7y3VJYja5jBMxwjKyQNPBVY6oVZW7Mnhj1w7H/2eY
JwIE5xUMeliA1Q55bI5YVf+m2bcvHPSJAL7Ck7g72nVXtz1WAFw2gB01sh6MSXXlYEGYGOHoloL/
Qm8l+q9AYoiWo0VYYoJwoymruJPk4DIp/O8nq9AVG+X1igdCQG332qoj3zOk/LEle7yUCRK8GBBk
gtZn2C7P6wGadjDTQwvkkqF7/cKxIH0wMa+Gf0XemAFYhtYYwu2PCrBxTegvOrbmRUyayB8R6M84
37MsUuOAjfD5qoPSjjuyt/LK4YH/tPdEhOBFEqtlYBOHlZN/RhCM/Z5fwKTxnXxdMD5mKXbfD7ji
194LuvMiiaOVfV4wvVIpzUJPcQSKtUkNAHBJ9n9SlU5+vmB5rDb0EoNCaB2jG3udfX82ZI9RshMW
bM/L26Sg/CWcxIshfMQDciaLRtObZAG41gSRliYWB9WhRtcSJpH4Y3jULSLpG8XkGmAAtmMa4D6z
hLBeIAFN4qhAnSgJ3QJIcLS7C+hj52trLXBcI2iXWvZi1e8jARrKfY4ZmNC5R7ul5LRkv0OI60ZX
F3HV5vgdDNNEa1p9Q4vJ9fpsAwQLEYtj8IgxNw2B/knaLkFvkbZ14nRpVr/nJUwt4lSCYDEZG5Pe
adpkPxr/etmjWdwYIFy7UoaNoht6zTEAgYlhtMWduxUSA5CsHarsGOVKsPUzj96h2mPd5AN1FvOi
NH74Z1H+QxZxUBdDw/BF9yUQkVQ1zsbsmFT6IgwBVN9jFrZaNsm2qe6b2AAmYrSohnyR1dFLPDwF
cb7VgvTeBFwis/RFFURoiFclW3BRDMDPosg60NCEkeYLNPUybsZBydvi6FWWawCZRwkPGXqJtfB3
LQMFufAigizBi8RA0SyspC+Otv3mO5EbG9nCD3U3GAPJqi6UR5DE/34SYweVRkWB5+Qj9dhqwJA2
VHXVSYHwJzfPxrge7sNoerwYOOv7hDRZURzV9Lfa54tEewo8D5N7yjLNZHMqF+4LawLFENSU4r8u
+r8Li4UBuDfzY0SzV1IHgHb1JUoqEyHYHObqqKng8efI6uw9Uuxtw5ikTjMhguN2G0A/NgwAOQsn
Yw5tQZQkzY91BBS0NzutJGuYULIzAfzvJ0ePBwddU8IsP+oAiI6AaKum675zVkQWcy8fN0EAeLoU
Ib/y8OgQRFaEAxmfiObfa8C4w/iYG5fVcsxuQk9bh3W9NGJ/0zihG5WSidGJrbQBSwaMZM7kgbnK
85UWJLPazO+yozGmNz4W26iSm8+EfvMee9sE+SqfPxb8o5XkGhlKPz/2Pdu0IZ+k7ka3VRS0LVSE
uVkVSSROrIkTOH0MYqG5RERcsxXb80MGiamiI0K/97Lse0oA5bSN5gehjjgBabV4iAkJyY5N/WPw
i1XryFhWJxSQw4NhkheTqOi1Fzatjto6A2FPdiS47qrP7lILXudjCT9YIZRAAiDKcR0BwJ4IexgT
s436TM2OAUkWZtEBEvuflFR3ddwvtI4uNHvVD5K71/SqPmUKriHqawPYQZAZ9SA0MV9q9RBowIDu
N/Nrm5TD2dSgcRgxEyFJkjZvwBbWQKnRbdX1Y7nyQnTjdbnVLhIQtF8fKBwwxvAGaXCZXMw/+lUT
x2DDjo4jcNAoIMQ6NEEV6tWk20DwQc7JITZA8IGH0HNTVQCfrTjMCY8+eIWXmYx4Y0qpTz8vHI7u
+WODQc/wmMdl+lQSM78F5PH1e/XR520beMal6MQWFlEOia5gwMA/1p2/Vvx0RXVzVUqhLy4TJVCg
UMzFAmDPAhuzECFKo8+opff1ESNny9DYDtEPy78l5E511mn8Pq9ulzsHZ0DQ38vp3DDPKPjwigKm
mHrIAAfgEQHQ0wsk4ejShVLkegA4BzcdGtjFuYvWypqmG5UcfS7mmnSvWXwfmuDPHH9Y3fer13Im
ipvWSeTruyCvy9zKjwl1ncQtZCMkE3uloRVSA68Ap0YQs2XPiMERjAbcY5gwQHIrFGD6wLeeX8Sl
/UNrQBMIWhQbCYKI5AC1CgGAUDfH2l+q+ZqW4Gha2DJK54mlYDKCZ71gq0FWI4TOCt2MWtCN/pGx
Tn8s+zRZETvIJSN7l1IslJLQKotkByRYYgMewSVsLFnBDl5Zk6WDZqvKXM5vl0yEYJO26iudBgLK
A/Ffkn5fbf/u84JjYUo0FDXQvQ/5h9bG0dVjVbg/YkLF4S+4/MVYMHYzJUnb14V90BrAEe68ylxd
vYIzAYJRUCNs2tIr7UPVg4IAXA+95CH6UmHPVyB4kNIAdSduG/ahz6olunXc2I2A4IeStOSo+Vac
R32eT+CywVHbgYIg1MCCqFOHNLeTYzrcDakfucaAgrd+vdKeixE0aui7bABsT3LUN4XfL02VSNZx
qbJok8OoECqsuHGiVHLupoxBV8eyc6IjBo5de9sC3n/+yCc2CgJ4KRImjkxPPHLCWGQ0SnQk8RMG
xULtR9Ds50VcHjoCBvgZQMfOB0PEeJ5WWpZEdhvhLGqM3C4yc1EDgdqR4TNM7NWZHMH+Qo3Fg+NB
DgPUfv4zCB3JXskECIdhR1aVV2BZOeY9Lsq9udCCax9lwY9uouiBDjAwmeJ54/y4I68wBq2l3QH0
uLgrL+1RRpB7cd6QQFQ+n84jBpAcziUktpP1dtz1B7NZ1t4SlBWdjI3mYpvORYi2h6tWmNIQIjS8
zD05keRSfKFOwucFmwtrZnmg5+gPTLtt/gXOv2vnt9nVcxtcClwsUlEVxSZxHjAmgGILB0gJbhU1
djtM9F9pFRDA76F42oSnAlLL+UH0gOSuAmNsD8NzS29admTDW+NL9OlyBBihAi4Ks6x8zPRiJiuF
eEbtTgfoQbEaOnKXtMXCjOrd2NQragIkT2FrczD/zYCgoiqyiHv5ePshn6BgBhIyTpZ6vsq0APqv
XSQ6KOhiNyfa0gClyDAs8Ia36Mzb3H9oh/ug9hbasGFAIeyDLa1fGpmfvtQZvg0c3QzTqphPEzY7
LnzcAMNW31uZt6iHdln58dLCjF/aX5sE8AVruHECuQnbLfaIFpiDUP1i0PfkTW23Krm2jCF8ntve
Sdo6dprZxTk+D2KcFVr5/brYzOvltMpAX0B5qqLeK/JVkUKpbPCHYQUdbnhd5mYYHUcDl+lgHmKF
XuGcrtPOcnPpDMalb8LenUjml52TxbGxi4x4NPV9pd6W40Pn3dkyGORL3wQRuChjeUB1QonwXAQG
PIsmA/vMPqjc1gIBznJ+9yYUDSi6sGoN68AlWXCvAEphXo6cHa8aq7rYxndVsQW0zLyQiX3SgQ6m
4XDQOYrwfb4IE8xPfmCk5l4pu5tAae8Do38oinE9L4b/1rMcysFwOma7bVwuLADmCGsBVZBaa2pp
okvse2PeEOPfGiM4zHmq9HVcoCNJlQ0vT5wOmp40zEbDTDHZJCysqMc0dVKD7LPAX5T6c19cHTtw
LKYOV4CLJp4wBA0bS6vsC+bTfeU/d+3oZj9K9HTm5DC/cxPrgL8F3Rs8HmCnTGEdxBgtK4sVsm+d
ta4sDMkqZJ8XVhHpToGqLT5fqc8E5ZdolHTTTQkALideqIFgAmBoIcSWhROUKmNkT8vM/WVFMly4
CQXmJT8gqIKTFimhsD+RAwKytInpPuqPZcCAEaEtHUsS+yYWAeQ5qLAJ6kB+EudW4iQjHqqynu5V
tNI7oFn0fl19yoDOw90bb70cFpj/gBN3Negp+KC6wtqb2rrxl2a8ufr7KIJg91XAc3OMu/Pvp7ra
GT5qefsEwzh4V1yFq2sFGKjKg6sX7hBjk6Kzoo1TxD1o7fcGW4IfrYivDlZn379IBBkCFejEnL2q
3dW/Qf82//Mvfa3h8O4Tbse6AWZnYX+crrJqqrF9lwRuAWwwp68erfaHZUpStUt1PRckaJJZ2n5L
dQgKvVV2q/QrGcHE1EpALm7oOgW09EUVrwf6WOsVMbpOnHShhd+pefTA3VapksBxaRKoRUEGrhgA
1LiACaoxsK2FZu4dRnORsjvflNz0pr+PJzfdwPgKsr7zE4nzXi+qpvYOqAxG7TaUAZFNfR9ZFQpF
KCPAsAWLsDtsUmYE3kHp0hdS97cAY5a98UpkiEqbApfHqzrIGDDD26kA2JPp7aUEjrvNy6gEVo20
+HyXnCR0lNTR7H29RPN1LdNW7v3Pw/b557mynbglQw9AucU/P0SrTu8XRqIujOaxNqwFM7SFd/11
D/KQjYDNC/nuRW5de0FeAIjT2Xupvaa1s5b48UvrO/++sB7qjHGV5gzrGV2jWLLmQb0+3p2LEOIR
GeLE0CKI0Olaqd1cv5n3VPz/F48E6NTIooAORy/iKRv7yhutSNmD0WeRDcg7s63tbTv26DDveV7W
lHadyhKqIH0QxWU/QJZdvaAs7KSydoEJAWhh0fGOj8ujhYM/1y9mtZaTK4Tt7dew9TDmezXhN3LO
j9saejknOOs5NZVFrJrtq9vMdECN1K3mt2jCQs4E8BWeWEiJroqqZBXba2G08RrrNmvXJFmW+pLq
9ZYZ9npe3oQGn8kTDJ4qfRzTCAuKifrLj5pt4CfbIZYRbUwdjImmA4CTAm0X2Ezny2r6Ii0D8Abu
w/gZiB9UUrud/LwDv4U3IDw2iS/oYWIGaBbI2d6vvqcY+E+vfvfDuaO7iKO4azayKkGxukCrCmqn
bF+26JRaF/rVWa2J+6yKnlXOFXBR+grMZmho5ZC9US5bbRHHy+uPGTclXnAGi+ZFnbPN0Hjg5dTc
x176GJnxvW40G69wrn3151eyEzGigftl1jW4HgLbZ6n+o9qSZIdrieCrzj4vFDkJ8YHhgwvuPgUM
ZBFEi9EKFx5BoJKBFk6ZBTjKASaLTAHVYcEsaiBUhVkYEgwlju9q5DxUmAyqw/DqNBr7RTnWOW6y
aMsQnHub141VdBHda229qLJ1F1tfOXgHFS7+MsP7w84ND1gZQQ5IJyjWOC6LvAB+6WqQOZEp8wPA
4x8hwjJMNYnNroUQoMy6lf2cBNc+wHG9OhEg3CrzMLUjz4OAZkgwThG6X0gUzgQI2ZtaZZje4NsE
9LKl82CBc3feACe2CHoEqlH+PI2qraBQahaHps8sY29k400XgLc7l9y8J1T2TIJw0rrZNgy5nbFn
yhuI3Mt4e70qwbmC1wrjDXjkE2susNRcV+uA7j3W3ygWW2R94ert+vqNQnkCUxRoZLQg8Fxh9SoA
5p7K6D73780ns70+UqB1EyGIAAUMrw3q+ecTWrG+1VO678JX+0kx3q7/9XClKGqjksdzhfPP+xkY
WLoGeoRysfEjGN7nPz/hAC0NvZ0O7xcCwrbgAD3DSeIxV5Q9/UFJu9BiusjJsMgc2bv65dQsusQ+
sMThAIE3KV41QFcdjyNplL0ajCu1W6XpnVo8Bv0m0KKFZSxVFMTtTBI+JlQY7Zec0NQBWxbeBM53
b9RLVSmi0dl33ltBycrM823sXX0RRMfYiRDhiDxDHUOPC0nJU7aOr+6NBT4xNg4tkSheXJL+Doaq
+CMQfvdW1DyYACOPfHVVtckDQGQXV2sD52JCIYOiagxysfPtCkvFIfkYs71TLI3GVX4P1iaQtWFy
exNiLjos0DDEAe4xDC7YI1i+ozFomLPn8OWW807pC4tvjNdQk7XdT5w+txlARmkET4Die4xKg7pE
BMPtoB02JS5rWolhuUrfzO/apScG7DLl6KaA7sRcnOCJjar3S5MN9cGnlfvSqTLez6nvg7UK9W80
dWIaVwglvULImLVJfUiNX8mG5P9c//OJjsonFuHgsVQIhU3mWX2f2tXB6Xe2v9Cyv/y+8PNZPmZG
WeH7nr2wjvnrtb+egvCB7zt+Py5oQpDqnLEfe+Z4x0G9Kcm6ujpPABcGth4lDN7uKu69kzD0TVlB
eWi3Fk1WoGJcXfv7P+4AuAqYGkq3Yr+Aog8MNfWkOKCP3/FXKru6LHn+fSGBrlWPMpPEBYCBoofE
DdJCIuDSyLDzgG1ATRAldF18AwRFmDfaaZ0fMif/WTfDwmn5RIL5Y36fLgMVogb3gnhIxjuNGKh8
zCqoaRtXh6r7HpnGYkCnMUNXQlLIXrUuze0jPlELsHcO+swEJ+iUpd+RvIY5t5vCcQsZ1KPs+4K7
CKpWCYwa3ze8ZW+5wa/5jZJ9XjCIntiNFXdVfVDw0Ex+DETW7DkhAG2RnBcDhDqGITb70a7KC2ar
9SEBInp5A+IjyaVsSgAyBIwPfViE+CCTpa0ZjEMVH8LkW71K2+9Xb5AFa8N7LyYl8GYt7P9I7YEm
eR4eGntZgUZCEg0m7OHs88L+B56CNCvD55cx+VHcpM1f/nwhfMZJZTClw/d1wM38zG1/Pb89U7+f
OEiZKPweWiAFhzEMmj6OShQeYn9lDhuN/T/SvqM5clzp9hcxgt5sybKyFFs9UveGoXYkQO9B/vp3
oDvfvVUoRiGq32J6oxhkAUgk05w8uWW6JMl5mZICtg9jkvC+VPTTismVwSvcZFEpBTDu1SVV0Ldp
0FMQOLsOkEalP8nad1c0CuhUgLlhpdRLqK05VjlmtqT0VZ1Uv0yP7fh6/dAuBXigtEF5GvEQKqAi
NnXqYvTAKhbaaLOX2Df7myOx8+W5+JMc3kwyimwSll8o21kYYYqhWT5RbcnVy3YhvAy8+K5C9qJ8
bfyKbpZ+c/2QuOafO37nuxBexgKiRkRLWD43Z98y/1G28/AORPHN5gOpWpTxEZDB5UfB9fywADAE
UQbJ2Wtb1b6D0ZKt5FO0cky8kIhGUaQdL8FMVW471qCz4dUOzOEl128OJzB0CAVK8LOD7vSiPtYp
mKAzFuqEsdgPVeEFaVLefs88YgEsRMVPvcApoWTSznPnza+E3CX71Ls59cgjlv8tLziUKWVJmoxY
XrffhuLV3l5Xo0sDBT8MNB7oBLEQ4oifh7aeG8WyK/UVrPzKHaZhFj7yaS6gTn0rJTAV7xqVYkyN
xQgsPj0UYYvgvJo5gruiMZbXRjuGuXa4vhXxRXyuDvfOMpGsBcbZEFRVm6eF1s3y6haz+wxG/jrS
lLzb2406Kn6exU1wXeDldrAVDNP6LOIDGyS8jcF1FnSDkClK3yt3mzSScPtyP+fLC9+OFPh8iqnx
U2TMnk/6d91EW/MulVWYZLsQji1T01ZLLIgZzaB2/cWTaJhsff73E3OLgCPxOoL1Sw+19vm+yyVR
hajC8CyBD8bbA9R5ZYa3FiOEH9k0RlrzqnkbV8Ujf7n5pk9FiOmWxEiVrEUONdJ0v20CGRvtyhHx
cRho6vH4MxSdQOoZQ5MZxRgN6t4tHzxZXXdtfYAlUBnhaARAR8+vYFBarepJOkZIo4KPjvq3Hw9g
IKhRmmg2RQlGeNc6CJtcA9MPIt66SNBxXPy8fv7cDTv92OGKUTvisxrxuoHyEnS0J2OHicOsi6z6
qMToNfVj94hvXaa8Xhe0clKGCsw/EgQgx0aa8/ykgD7O8aLjPiK2HycbTeJ6yJbnfz95C5njzt5c
Y/kpf1Om7+at1Auf53Ty8/lTOV1/JmM5TVhfVb9pbUSj66ezYpGAoUDiF2l23iMteMuKbXXunJVD
BHqY703d7ZxJwXhRZ4fhChK/Y+VRn4kSPnuFURioWBRDRJqdNv7K8201JBIZsu0IaltZmI1sM2xH
Szcx3Sj51mt8hUhCGNE//7yT/x2aaDswfoS0aMcfItZOPqkUH9xA/mJ1ASV/tObYYxjh9Vtaeyxw
9PhFoXXion9wtutuGZKWRnXixN81l80OWOYz85jm8XzPaDPfYU5iLiN5uABsY6OclAPIv//w3AnH
qdQUII/aoVHbZuaz1s52jK9J6YCeY8LAGsf7M/XpsItzu3mocfSpXyr93PnMtaed0g4YEBjTpcSE
lq7YtZaTSL4Tn9hAwYrAX1WRMYdLCOC88L328qbIaVpkUdPXzd5BRyrx7V6z7+pyMrazDibY3jVB
ndiw4dBgDmaQa1qywwSZbwBsqr/HfMGsLaVWHkuE7D7NvQxQ0KL5ff3+VlT/7Gfq549YQ+9R3KDv
Jerm9Gkwy98KJn3oo3O8LmbFFmF4FKw2mLAw+M0VxFDaM2/WYSX0F0fb3jxoC9qAOdoIS/lUJDQq
CIe9kN6yWau3Ub9T4levjm7/9SjNoq0JzQmXFeBU14rG7Jo2ysfAyjfWFNy+Piqm8Cjw0UTcI5i6
YhodtRmzLjLJPT0MxV8c/unygnmLaWdVRoflZ+vVKt4aSU5g5W45pwuvCwANcdF3ORdE6YmidlFr
bFy6TRxJmlKyvlgJajqlJGmM9adsY8b+JPEnVl7A6c93BN0pe1JXEwhjIrPrjvmAIYxeH8yLc3PA
oAFmrzqIO5GTtj+LbCdfS9q0c1+pVhuV1mEhlr+0EbHawKM/ruvSZ5ZHMDyoBNkmKEVs9CmKRdPS
iO0m0foywq8xArd3jUAr7SzwqlzfpQrxghqkT1uMxzXvU69sN3bORtgmMOP+ApS+/eKk7JsRz8Wf
ZSb0GUM0pteqScleGxP3uaEO23UUXxQ1YYXus9ZwZMZ95UZQzeB99TzORZn63CZNSmGqmPKdR+Mw
Hc181g9NTjBmNzber5/VmiA0XqL8CxSPAeDbuSCzqArHI10edXU5hnPtjfeYPpa9LFota1JY+fzj
1gGmNAE7vaR3MFyWk6JWyihjhyE7JvXDSF7mWhLFrTwVjuxAuox3XGCu6PmGkM3H2M7CKaOaPGju
LpO1Dq8d2On6giVpMA/SdiusT5sX3Xts6JObSZ6jbAvCh91oBoYWWIhQtf38bLeb61d+6a+gJQVh
Awgb4LJYIgbGKwY97W2DRcT0dfMbKouqvk3SH8uv63Iut8FbX9DEhf4qg2cXz2+iX0jhWCCOiSp6
INuslViTleUB3EKfOxB0Boo4wkV0ekPczuyWiA1/0kN7a8sAJl9wlwUfUgCxoUuCHrHRGjM18cao
wwQE4628GZz5HwEI4IAzRX7mwh8YQVpoW/kUTd0v3fmV3/xBBcweWTgEiPCVkNI6P/12XlCXU2Yk
S5I4yPZgtZcIuHwIEMBdXqDCUDMwBC2dnCwBvrRhkZVZftJGrvolLm7t48UhmSCvA1QIOHJ8VwUI
RI4mLeo0xIp6DPaE/esl2dBLm4SpfqCcQXoMZCkoCJ2f0jLkKZp/CjuyHjr1H7fOt5lXbS3t7fpT
uMCP8H0ggMNrwJFxD0eQE5txnzbEido00n6Cx1kxd+2fcf4FLqBDUkk875WnAWk8PYCI+rLmPpUp
kpgzpA0pGEujqvyLa8FmULdGIQ0fWTEBsSSeW6ms7KNcs/1HDLn3r5/XygawPqoeqOIAOSJ6gyMm
j7Rp2vcRgM2BvsUkJonycuNw7iHwIhqUytXR5g6I7Pl9gGXIIehN7iM7nQCdfO7Jc1fdu1+Vf+ps
2f7FZk5kCTpWFkqKyfKQpVRIZpFAaW4FgkK7kAkHgguAVoSEIoONyRTTnruljyz1aeiMg5uNPnM0
0JjI5gKtXQyS1+DJAUya9zQK59bmBUKYFpmtj97eJ87+9qNCeATD5aGRCony8+UTBKxKQjOeIfAH
Z2t3N/vpAO2crC9cRaWlAHHFdIjK5V6hQe5I4HRragX3Fm07iAQuE4t1bWD41JiNETV/V/O3Lv1V
tz9y9XvB/liabOTQBfUiv3bA64HbgUMCLh5uoU/8aWtUpgXsh0PkMc8vza1KD93LDDbJXn2z88DL
j2V+V/9omqCegyne0OILenURv6Fl8/q9XXQiiz9F0Iuq8rxBV4whmp0aY76fRuX7TL5T5SnL+cQH
q4+W9Fknr9fFrnyC8IBBVQEYKdxKkZgUlOxGW2QpzNB79x1oBGAGrgtYu0+QEqK+AaXhBafzE2a1
aigmyO4ix+m3DTm0XnsclzbQzUPhkV3lfrsub3VDFselg/iB96Ccy1PdhuSd5nVRbFnPrRJvWD1/
HW+m3+C3hfAC2QjQJnDLdC5mYrRs9BrhF5gElHqvyNC9/P8XrSv6OOGZwcNEskNwDcwF9ARKEreR
2j50qb2Z5nBwH+z6uW/63e0nBpCcZ/NaGocYnm+lrM14SHQdgX3aGNvFrHQ/nacGgy0dGdUpv2xh
V6Al5E3JSLXA4RREWbFV2YRNQzSBMeq9zFi31dK3Kp6Mjd4kMlLwlTPkoDAdTfCo+8NpON+YDZCE
U4DGK1IaYCYJWMHvXP2QLqCMuzliwtlBHT47RfA5FBzplDqpOS48YZps874PRte6/XPufpabUYZE
5CFyOnRaTIp0dvoormJ8mDZpK+t04hol3g3wZ9ADKPTlCHKP5pRVSjlFfVLswHvnO5Q9qSM9jLP3
nDnVo200ja8mqkT9Vr6H2JAL7NgnY6G4sxx9MMmou0OUOezwTbFv5ajAS0UI9clRqaMdVASBahNr
zaViY5T9UdKdKkOzrtgbROIYco4YCmh8VTAEuprMmM2xjBGLDd8Z3jHuOEhm7fbr5yEUMp/AmfOe
pHNVblkfj0aN1CT5R/uxfFw3AJc3AFQxWnHxFUCf2wXEnHduujVKndE4Zvfw6e6Rh5N81S9P6VyE
4JUMVefGHew9yCGnYKncA+aCP2KOkgR5oHPrfq7EHCCNVAxuGkGziKYcGmbORt6RKI+7CsO/2AhG
+NgMnGV4crzqaGrvSdNtOj3Zuq2dPDRxNn8khJY/XIxZ2HmZPfkMtCP7eDA+wCIDPpCqNDcTltv2
+iwj7r38OIJTFLfJ8dCoUInuR6LnkzkvCYkILfaJ2Qauti+X+Ti67GjDaQfG8fpVr1Q8IBE2nrPP
8TSioEjD2OQeCDtplOWqFpha5lf6g7/pa29D1XraOnky+briGRvq2sAZJcbPtjEZPJBs3E49GSTu
waXucQo8zh1oIvt7YdcU2tC5HtU0KrtjFdTZ8fp+V5Z3odeg8wCmE46csN3SXIimpnkdNdNHjm7X
H9eXv1RrGK6T5QXnBuT3ddrVWD4jQUy9gNrTxpZZmMuPJgpUKIGjScXmLaiChYHejLHbjdUX1dxU
Zb0Bw9vGoodel7zRy7M6lyN8xEyW1YUyQI7TfplqDIP4df2wVtbnbxOAUXA8IzwR9uHZRY68WUa+
9D9t+x6h1vXlV44JxgvBtAvgLo5JyA8M1JnUESV35Mrcb7Y672iopO0eX62bPUx0EiAJgb5/aCwm
Mp3b4qTJ3JkUQxx1SlgOu2TZ2fTmVwGKLKSUAW8ChABNruci9MrwWI047kvCtvWPSgbTWbmJs+UF
a2yWZlPpHpZXmjf3R91LcicroQyMDOe+cwCx5Y/v/OcvXQO0AjopI0q/zjlKueq2ye6r+M6dHtPe
8HNN3fbtD8+WleAvPT4QDMB9+WSHtS8oE9JFn5bGybLIAgX1UrM3kOv2fjq5rZ/1xktpdJvrSrcS
QPJkPNLxmDe4EkDqel0XGMdOI4zP9OfufqmzIPUOY2ptTPY2uDtTecRMuI2h3+UgmS+1d88DnbC1
QXGbzIFevF//QZdXy/tcMCkdGR80aIp1m6wAE80SjxnGmO+65JDI0laXFu98fcFINOBg9dRsyKK+
ecm60u+Gxs+k3MuyXQgKVGeWl4GXIosSYm3r5kOTDjeQ7MMUwkRWzHZizV0WzW7QVkem7x0Z3HV1
EyCD5EEowhDxEScG8kdFO2fR+Iu6O0+TJGJWd3CyvPCIO4S/Xg4SsQhZqhGYabBAyhiqLnjswbXL
IRmgZ4RKwVMR7mGy7DyxFTOLyHw3ebXfW7tifMC/jnkoi2yTlYEzvJjLO4tl/JYrTxl8QLxZGn4c
Mk58+yeZmdLSmdW6dRbp3oOV7chSBA6CN/UZvT6SCGRVFPeqeYIC1TVBlKmPKE+aDS6q3iTxZsj8
OD5ksV+PN9egDdj1/wkS3IVBt5rSrCHI1F7c+rE73v72be4pcDpx5LVEnZ7asdH7/PPtD9lukijc
6jHZBq4DjW5ISfC/n9xIO/VoCbfaLFKMAHPZlSfjA5MaS9nkyTW9RjYKZRcNRRdU2M7F2MRs6tzE
x2NmG8fb6KMPworrB7W6k/+JuKiiV1qhj7ZNo6Tc4rYr/cUlwRhvc2lQfemU4MZPJAkfchrP8ZTa
Ho08ze/pLh93M4bS3jrxlj/TUymCKWjrrnHL0aURSIynya9kpfTVXSBxgxQHIJ+eI1xJprqTotpp
FsVLYCAnzvyyOFqVxIFbvXiA9JD4BWgfDUbnFw9u8QqIBwu3glnjdvKPw45g/Lt+82s2GXSFnNQf
oCqIOpeBeGcwZqsuI4xU08hulCGH107qdH1hD2WLFtFF68po8b5aIAAmKCMk6NfIPNlUrM+0nBDq
gksVqWtkykHCKR5XXRQxcdykimiedr4zmd/y1MX8HD1Qa3RwDNXBBnIvM9J9Wfd+35h+Z9Bt59za
YAjlQ2MqpnrD5CDLKyZ4SW5mrk1RatfjbevsXJkvvKIWcITBwII0NfpsRaKXLGND01hFEel5/VTH
8c/M648FIzdHP4BuIF2I3BrHcIhevV50QJXTDmLSnx+WDE+zondnq/O/n9hOsrQtulTbIkr1MHMi
WUuEbHlBrQ0G8FSLRH7kLW/e1s6/Xn81a1cAlgC4AfAoQc8t/PoJ892Sue9oZA1wNV4V6/XWLl6u
RKcShA0saGPTu4ZLMLeFuZ3erm9g5VmeLS88y2w0COkb4Eu95tCxbT8+2hbdtJXtX5ezks9BXxBS
mahzAI0t5rfbfnGtrKM0svsHytJjqdSbCYPOCaZmFRFa7v9GHsahcByKgQ5l4ZPcjZjnwQxCo6ZI
fRAb3znZm85Cxd7G9VGfZNmjNTXDS8dUNEywQd1DiHzpnBUWW1LAZeku9gF5uX56a2oGHASfYAXo
0cUHINHUsWBjji9/UW9K974rXxb9y3UZa5qADxjPfXHnQgTUdl1ttimoU6La6YMaU5rj8RUg8SDL
lM11SZe74ZyfwCrwvnSOKT1/8qPZeghj8DnTs3avl18HXcMQkT/XhVzeyLkQQQFmu+0xthmeDFDh
QW68mpUs8yzbhhDwxSxWOpNBQj5OyAk9e15gV7Uk3yETIjgYdteVdpnA5zPaQ1ofl+pelVGcr4oA
SAhEDZ88r4Inps3JAkoeXIej7JZF8yfQjXj6zdE3ruNEiOCIscSrUfeCkIm+kfRXG0vy2+ubQFzE
nyCSaMI5LdS0GpXhnBQ9C9qiAWEKABG9zN9bSeDwffxXjtgAgDhlwCgGuK39Ox18M9uUzZ71O3c3
OUH3hnHUuqwDYAXecy5SuB9LHxcCHgYakbLz6Zyi6ec4Fg8KsqrASFTaLgc5d9bfbA7OpQoXZrBp
6ScGqSPnWtzU88HJffN2yAeSeGh0BgEmpklejC6b295J+krBcU6Jz+InLf15uxnA6FIPwSWHUIsl
XMVsqyElSo7QLPW1OIxTiTFbszOoPOEjA8QKkKHC7SzxhAQ7bYpIqe9iT9m45bC/vgVuqc7dWRM2
Ek6SBjoiWGdBAnNmfcEA9zwa+k1u5oFLH+r+bqEk8Mjtm+FlLuSJEYqjuCXEyUWBThK7npIo0aqt
kd47iy3ZzMpxnUkQNuMly5z3CiRUT62xrZ3d9bMSzAA6VnjzMTxusPuBeEiMxIeyQ9otdUiIT4/v
2HdtnfhOdtsp/UcIh4ADFAX+eLEbwhzToTPbkYS9cfxixYe/2MLJ6sLDUzV0ElANqwOT8DK785NW
KU+xGssQPoJH9u8uoFowuyBYEXMiJcEMVxT0SKile0bvk/xISwxcVO7bedM6EvMsEyZce9qMxuB0
Kglt89tkPauL4us5yIETNTCt33Enwwyt6gGMyv9tTjjEuvKmSrGxuWy0N3Gc+MA7BCSR7EpQ5n+P
EEVV/lpQ7hB8jKJzaILCFAlzu82+1uhBuHOUQft6XSHWpGAqD1LpYIxFKxjf62mEVANSbVoxCS32
ZWCB59z2af7cxen6gju2GHFflITQsNDVF7341uf6P9d3sHYbpxKEc1Irg4HIEjtIiiNwZLW6J5Uk
gSgYyX83wYFaYDND/7BxfkjOSBpWjLjwtn/ty/s4Q9+qqWPIY+2bnWxmy/qN/E8Y//vJjbiWoqkl
gTarqGrOlRvMkq/W2nMBFui/uxGuHDRkDtASOglj5QuzNjzt43mlX9R0owGuQxRJAnNtQ2DJAIc6
qmpgyRTk6fGslbE+pGF8N3/LZZZGtrqgYCAyrMBGPKYh8G7+U418y3X1Wrv7018vqFe/FPOkefj1
ZKB+Mmz16numfozJsyzrv6bHp4L4tZ3c+2KWhVtzQc+T8tPdKfnH9Y3IDkpwYqlSOoSaWL80/GYM
ZLmQtZ+P+iwwjch18T7B85/vVKU1G26ehkvnbIx03pQYX70YMpqftetA74SGsVXAU1wAF6Y5Sdxk
TNOQunvPu9PUyNCmPaZgBoz+un5gK+8EVW2XN+QgA3Ph9VdoAEljY07Csrb8NJ52c6/fqaz7qtXl
AY0dxyJrZST9K6dooucE9RA4MjxZen6KWlyqTeN5SagkG+WH2+2t5HB9VytqgOIONvQJB8BJnkvI
CrdXkBfLQ81KvhbGUVOX8GYJiPTRmAU3CQSAYmbSMJRJIWaVhDFoTu48JjHGl0cEvwj9bby5BYom
tknpjGDQpakMYQ0Ev5KwJnDd8TXRC4nZ4objxDOG0YccePa8LxqDlkSFNovCnnSnHcMqc42ngpXj
BhnuBuxnlbNv9VFW5xFDsX8FojMBGTmM9hH7XqxFHdWWJWOI/LIfG5Wfalu3/0mch75+bgFJUPol
6LXdrbeFBkq0dQCqh/EeF9CtfMAH1LSmMSyd5dBW5XOaFtvrIsS49nNnPBTjZKqflaxznXP12SEz
YWOYl8jLKz7pqkCrDxWi6Lzsg6GsfJK4mMvl+GYhI6ESm7k/paOICsIdDqm7ICZCBIUsfEr60O3t
R0bSTda6G80ud2Skd3Y6VL6HCTSNgcbuUmVoCBp63y6UrZkR36nr3zUBnYqtbppmlFiYNVVG8w6A
Ezh8kNgK3xalm4tqsZo+TIDWDgqLWvdp6rp+F7c3QoD/cwgwmLYHDNAleoa6gOcBv9GF1NhUGFU5
LLtc24yyodSX1gX1Kk7yhrAbHTwiEDB1h5woVO/CwmbHKtc4r47EL147NGQk0OH2idQRkySpM7Yo
ihV9qFhbDQzSY5f5eSVR2bV9nAoRrKSbOkjveHkfevnDqD/K4Hf8WyvaFiBX4E6ihIgSv3jxmHmV
1qU+hLHl+kP6m+Wpv5CPynT2jfqi5WHryjI9qzs6ESm4F8XigE9E1YbQqLU3xAKvhXFjvuVTx053
JXgYfVbEFcmxK3V51Ky7UsZlLNmCOL23jgcztinWT8rfhfGz1v/CFMK7/+zWgycjIuV6PNLOVLMx
HN0poDnSb+PfqNWJBOESwB/fGUNLxzDLD0ukuZvrhnb1gDhixAULGxAVgg+W56rV2LMzhLR98YJY
1px36RDxQh1KHgAtg65BRENrXeuY6FUYQpuSA9q8/b4dEOCPD0Uef00N+pFphmRHqx9FeELoTAYC
4pL1kiSmnQLBDJkg1GDvefoEigc/S0wf43O2pP+WNe3BvJFF/lOT0YDNWzOQFMOmzz9Yk+2kmkrV
IcTA2vSDzS+339Pp8vweT1z9dLY0OngLnn++of1H1kmKqmsmEq4XSqoIudAiKliv3kOjgbHgrevt
P2Qo/QFkpPUsab5YvZpTKUIaBMQygzZrOKTYnfOPXDHNYxEn1mvTtMpTtWhlgOpI7JMl/Ua8Dk1U
xlxIfsOawqPtA2ApxOU8E3t+kCbyiUu/2EOYmaOf7yzM2bt+U+sn+V8BYs7SxbR4J8nNIazsDQW3
irv/K1072YPIDac4CVEZw6sye7LVO2VT/76+B8khiZxeyCWSNGuwh975Yf2Ijb9ZHi0eQAsgfXQx
TrilpFcWi8EqHzQdjoUr46Vdc8S5cwSKFRT2dF34WDpWRjTFm/EY02/JnGwLN9vb+tG4kV/y89Fj
AiVK4p9dSyI9qj0BBdMMsJ5q/ETuVNl42DXrebK8IaS/DX3513qqbnE3TPm+071nO9O3aj0/JZb+
nA4yp2/15oHsQQkBne4gNDp/Hl5elq1Wwnh6B9IV8PlkTsVlNO4CQgBCQ3ANYN6bGK6qSxW3ue3V
AFeowTS+0PY4NM1RHQADLpfb36KGMg5YxxGOYTuCHnT1Milj3DWhVwGqUI97VWcPaKOTiFk5NMTd
6MWCewnSRrFUrTapPsz93ITDcnToq3sjCpyr2dn6gtls3HaI6wHrj8WzpeU+lXVerRlmhHNo5UXB
AiclTsjr0oRNbKybEPjo3Bh9i1Ubpj6peRLkymODqcRT820ui811O/NJiyF4taiOABeFOIMPQBWs
cQyAvpF7bRcSsGhWeumDMs1vYrpN2Vsb3y8JWI3fR/t7XFM0tB0mYJY0iiEBX5ce5TPk0PPOwcDm
PyxnxwJEYHXzaI6S5MSKQT/9jaJB79xq7O2h78K629bKpnIOt44c+rzgk2MQDXqaG0Vts7ELh/yt
IqEBFsVO/Xr9rGXbEJTImVszbQ1swypfkJEsjB4IIYk7vGKwcFSA6yEFYgIEJjiryjzTcWhoF6pF
Oj3Nhao804EYfoWxCP6YEGfDRuXrXOQyfpRVBT6VLCiSXntgmu1JFzoFDRrzYNZPXtlv01z3qRk6
/S6rwyV9v36ka+8eaUWO3+YNIGKaOs2bttQsCDU5v/q9Vv+6vv7KZwzkaY7h8gEfQKBw+SdO3zTC
6dMHvQ5p3gWk+d4Zts+U3SgjopfJ4apzIqdPNIyw1Iw6NM2davuF/UC8vUYk2bE1BUSeErwNoG6D
fy64mLVhxRhzPdVhOwR9fcyXbdxsrx/Ymv4hAQcWDZ61UUVKBQVQjLaL8XHJ0RFnaZFbPWfjhrX/
pNWRyJR97fZPhQkef0zVXF1cCANHdq0FmWwmytqX8nR94fZNcIknZMD6Wv3iFd/m5pB0vzo9RYVS
kh9Zu3+0e6FHitPCIFA7v3+vNWs99tQuNNIPB1NkSosG1NoY7c/r17N2YvC6kSVFqgffSmFHes2Y
O7GuC+Ne8f0hkzEYrKyPyifnMUJCHMkeYf2sUNE/7NE5HN917Z5Ux5t/PmezQQoZSDH7gmUog+JN
pV3NYf6Q2hjn+/YXy3/WvICsA/JJcFZIj8iyphjtkpC3hmCO+fI3AuCoArUN1MYFEzDjc6u0BajD
EagNRdmyTuYIfXLhCN9zNKyqnPcMkfAFT5KLqVSs6GxkwAdP2xGz/dLE3ZuRNk8MY+0dMqINqX2I
Z8UHouBeLd1fMzLXLkNsXi0HmnmBntt3pGh/1aYdVnS8PYw+/X1iM1GagIh8TI0xNJEsV+va9za3
XyLo5bhrCxt30dto9o7NwGMxho7i+Bm62fpMcotcDcQjRo2EB5i8bUzMl1Kwd05Dq4yhDXBcMFvN
F3coDk3T+06aoecULWzXt7RiHTBbBc09GlBLaJISQoJO18vcG8kUxu1gb7ph+TG5jROQNjuybvpz
XdjaE/4sngAujwHgItlSotcYRGqjVOP47fzgVRJLt/INwj6wMJ81hSZawUIYsVVTs3OHEIyIJd1N
ykYKIVs7Lkx3t1E9AC7vAh5lGHXvFloOfsFZe3bS4mWgU8CWPGKVrEqyKorTC4J8BPzeYs6Jdorb
2UsxhtSk781CNj3NX13mHvrBOPzFveC77bqAZ3Nv/fwTkaDuEM/qMoZoova3Nf65vv6aA2eAHg4x
AErCIOEWvqaeCQMQD9MUZpWp+eowPTK1edSM5IDoajkiINmNWvZkUWOPsch/YRYMcK/hcws0Jb4d
57vLqnwCt9zAQlN/sa3oxsYI7t4bvJUFISKXIWaJc4eqbTHNU9gprV+lH6r5HFNJjXPt4cDlxoQt
WHE+fex8C2PblTOyaGOY9Pbmh4J61fULWtO10/WF8KFekD32VKyvt/S49EVY9tnHlI2vHsAg10Wt
bgXdC4hDHQxpcQRRVT3kybLQKbSUjzE76DJG/DUjwCtNvCQMjLHI2ENijalu5+GFDg96e2+Q56H7
C4U6ESF+Z9DO3npzBhGlR30zxeDS4PoZrV0HRqaAOgycOaAoE+KdalY0hfX2HFrxzi2eZv1pGg6q
5NGvHRRY9VAEBdyLk+ud61SS2QNjGBQWDvqL3rx0ZN/K0IVrdw0rDzpnHBcGawgfF62dm4pY3Rwq
5KsSDOzL9WNaqyMjfII95sU/G+2Q51tgRqeOS96o4eI0xfuEKXHArDrJPiGN4av9Um5R2Jrv+iUD
c9MIzoaibJuXlnma5P2sbBT9X0BogrgHUNDPkvNJjFXWxsyHsi2hNiPL7fV+0W6v75VfueAYnEkQ
jBgbusm1GSQ07a5rg0T5EmsPGVycwS+yh0mVbEhsqOdW7UyeoIKpAsBrTK0lHJMu6Oc3tTB2jgWG
2Ni30l2cpkE1R0k/74YyCcBXRdIuwIg7X7X2ycj2ZR5WqgxStPIsEMXAf3aBhrhkrnDcsjKJWuOL
qFcPhVMdevu9idH8zvJ/rp/22n1+9j/iToGCsAVvHXqlWgX4uMK+BclcsTXJIDGDK68PW9GQjkP3
Iyy78EVMPSMHyT58lURxg0Z/zJUnta0kt7iyDT5yEy8DEQ3aoIRtTEYHZ6lDAZPRjxz9u+83n9LZ
8oJOUlY6FIOdRgAHk6Dbo51HYgfXfj/vFEGJES73BbirZSOzSOX1YTcHdKfN/5/Lc307ebUOBTdx
U2N5UIz66vNo3cgWxh/RZ6fL//1+4fzz2iZOncd9SBbXn78tVFYBX9EiTgcAWDgYJoGjFwSoJlJU
E0un0E4D5vq0vO+ZpKS2KgI9painYUosItfzQ5qZUU1zhqCvrcm+hF1dpm31FzUjPv8KFoe304Dz
XxBCiEMskrCwsQIMdyj/4qJPlxfcp6QH7/jiKVOoJaDuCf7mmQEcAooVjtKyxTx3PjqDOukZHMy+
3mj4T+JvrF0BSl18QBU3FWIGx0mrBUhQi4XlGPSJ3xXBIutgXHtpnKfU0THPARkc4ZbHFMwRzrQg
PWFp/ha1EIm5W1nfRuCMdg9uigCkO7/g0U3MYbR7FuosGBSfphIt5aZG+Dza+Ozy8gzQcuiAPl8f
IaFNWY4bjpPHBclv0GkGBnl0q3taJJuMSQrqK1+iM3HCcSFfvLAujic87OCH+tGNfi3rYV09MZ3P
LcK1A9wq6Gw+tqNqoeEn7PPdUuzTr9dt94o/gUkmfForh03BAzw/sH4s1YyVDQutZsn33kKUfZa6
3W99qU3wkbmgPFPmIrlPlsoGBWWT3hzRIM2GeAbSwTh4kS1EI74RM56rmchvVfOZdTsO/FyAcEXF
0PdWrOhIBr3M+n3KjtfP7/J6sDzo0nj2Hh8nsahTahq8zwxhjDOhtmm+6ZZEo/nvO9focwFCnDSM
hTXFLhIzGCvDxm1Ln0GO8zd7AIswcva8Vi98PSaSNm7fukAfNU+J8mxtri+/tgOk6RGKOTBb6MU+
VzHFtPqpGKsxLEzywEb0EsJdJ8ibsZvzPsgpcFU2wY8DMyM8lbYFAt1quyEs1GrrFGSv4j82yxIy
K1cO2gg03yGwhKkRO4m9uSOlmWp92D/bzNvq6u14OVDNnggQ7qOnulpi0iEETM5mcmM/NSRK9RnU
CVoFPwEJbvglYBQSHYYx6dN28CCCVul2tl5q6zXv/ljTezEfVHPwE0xunPssqLvcH+Z2M8ftFpNG
rivGykGCGkflPD+Ili6Q1EhAlcrs1u6z0ky+63IeLgn12YrqIaLFwDe05MPCiE6L7gwdG4beedZr
wwfCbltWemTlpUTD1zbCQa3QPnzYLnoc1GnwzDr/f6Rd2W7curL9IgEaSelV6slTWrYTx84LkZES
Nc/D199F73PP6WYLLTgbyIOBAKrmVCxWrVqrosfMcQLICgXp2H744sTbHKl2VNaADEbO9PwQ2aAc
jJgn3GNGSr/IQPmjr1TulgaBxBzc2DtFltpTasXeoGtG7B2HyZd9Xx9kW0IQDA6Bk+8rjoxqBXO8
XnhHewradNN8/fhmOv28ElnEOu2HqcXnhzIYszyI3TWcyeIEgU4CDQwAZsPbny9BxduhTJ3ZO9ZZ
FmQZALprjd5rFpS7qq6nYqhMWIhAtfCCZ/b1KboMjnDHeqiZyRgSGV5likCQ3eQui/D5WjxMtpb4
Vez1PtHIz9jtQAWu3Rj234zp1Kgya2gi0IumTrzjWIGeXtODfK31Z+mQn1pQZq1NzHryHFiY0x0X
QdzcxB8PW1GDkS34Jh4lSPEqp2+MRNI0KOEfJ0v3HR2dAR9ONGBd4IzBIwCidHqhYGMViI46Ro9D
UIyfW/58feUv49Tzzys3SukMMzr68fl8iiWwKHJ2ZXWTrKk2LOxfdL9CgAKNqZgntTIfc8sCg27G
jnoRmPEnJ/9+fRhr31c2cDHnAKoju3ecrcCrdtbH34d40UhmIxCqoG1fBS/Y+YybaK7ZkY5Pws/E
4/Wfv7BRzz6veEDBkcXIe3zeY37X+e68sT4ejZ5ZUCYo7Z3UnjtYQPNTt00/3hOE+UHYgFwDNisa
Qs89YI+as8hpy3DP6f6Nnegrl9zCNkU5FVGi7EI1L6pqLoiuWT7WGvxfXvs5dzZZkYcNKEpRHVoJ
FhdtAUMgb1PUItXHukHAlGU1A8Jd70fTvTnWc2++aWtwmKUdKxVz/2NFTWiYQqNDk8HK7GYb0nso
R//FkuM+wqGDb8dLRPGvIxqjYqsb2HEDan0ow7XB9U27PIL/fV/xrlMZOXrk9uwowGXB76z5Ly4I
iP7iAWUAxo/tpbxAAbbUkh5tUMdc++5G39fYJZYO3cnnVQEKG4JabEjguo3xLnV+cOeHqa1E00tT
hKoG8pLoSJD82efHoknbsrH6kh3TqNgZs/7AC+Pz9VWQDlqJ16VqFHI+uLqBFlZW2UxpZeaR5x2r
BG1/M+VBRoytU3h7avIdsJXZyrIvHQ9cQ8gpSg2pC6rR0ekc3hsYk6HZAahffcgzB1YeVtFK2Lk4
sv8ZUmtDczamXT/CkBY/mcNjVDQbqy19bfCOGltz8Muj8hzot4GTmKp7zSRaMdkGNrPVbsm2P6Tz
3UR/XV+qxd0ArOB/bKgbDgBM7nAqDwx7Y90W3CMrXnLJAIJ0VLB16bfU93TFeMca5DER7wikhPwS
ANrrQ1hYE1BzIN6RedjLhqeOWULX0oIcLfeLqA5VpvlR9Cq02HeKFVMLg4EpC5BkHH3wysoVO8m9
F13i8jrvybF7cM1np3u7PpKFBUcFGFMF3Bu0GtSUKYg4ob5UC3qEi9jE2c8sL8B6HXp9ubIo7/tU
OaFE+i+8YwGNhcXzgZi0tVK3HMhx7IvJz2dxl0T5bUfIJkrGH+Mw6DeY1y+mM2wGkm8/Pky0hSNJ
CBYdaM0q8SnPoacZtxE99mN+G9mH6JNX7HjmfdzREdlpAbgqmqwvEtBog7DrroCZzthz8Kau7IXF
OTz9vrIZHGiDuC7k8Y61mW+Tce80N4Me6tNtUZU+z0q/7w4sX7lAFy6Is0HJw3CyA+eGFILVGJR2
JN4LcGrDy/XFWThNZwaUqAkJt1HrLRgYuykAWXfQIvsVlVBnNWz8/fm6tYUDRWyA/JGckqISaqJA
kJpFBsGB0uIj0b5V8VpCdWk4YJ8BtSjSbJciGXk+ugU6srUjtohfsi8OH3zHGXdGCuHtpNpdH87S
6pxaU7ZEIiAzh1erduSm0fkpB0EFT+5qr1uZtiU7CDmBWYU2EaJ/5QRlOcSIU+Zox7Keb7qyuY9B
VZGka+X7pckDmw4afHGJow1PyYVWnjXMvMZwzDj1GTrPj8izDK2PHq8Vh7SwDwAnRw4NEQke/Ko/
0siQpI2tReFkV0jnBYm34loXZsyFXJ6M2pASQXfp+bnpvJTGhZ15Rw7xbKi1TVtj2l9f/KUxnJpQ
Fp9C08uJIYVztB8jsh/Eyt5a+DworySHBwpRl0xK+lxpdle47rEt5pu6KLdZFq0kIGXwqtwKqAei
kobYDWh4dRVmxLZjH+HF5Nla4NlfSvJYkJ3locPzG2s+NaudV0tjOjUo///Em8XFPELxHAbb14an
Ae6AlX21sOxghYNrQk3bsi7qwByZhFJvcxCtgORIO3iJr1nPH152QPuRL0T9zgWQTk7qyRj6QQz5
YFkgCrmdKYAlh+ufXziDHmIBW0Yc4LdQIRd4VmYzbw0ejnVuBV3r+lU0Hsr+l2aVsid2/nzd3tKS
yDKB7B8E9YnqWipjbEZgkqJwcO/GQJgr99fi50GnIpv54ClVqXNUnePR7uoopPT32ArfW/n5SwuO
7/73++b5ajTxVLoTK6OQZNkUkKncxKzfTka/JqyzZkiJoIocDDRVhoGg8timQZYGTb/yqlEVFGQS
WuZuAY/HHSkBb+eDMWfixrQBTVAx8l1Dy/ssqQ7daG0y17xPc7BNot62Qbdh5eeojkSGh1TvBBqQ
61viPdWq+oWT36G+egTnnTX3jIc21ZpjYyVOsS0t89HzJO1l6iRbVDXKO3tEEO62zit0H9q7eWgb
v6wn85deudvrv2jJUZ3+IOX+qxIOfcECE4PLa4deR79NP2vDkfPQlHR56CUY5pWX30IfgWzXRE0e
issQ3FIbNwtEkzklOBgeVh78Od+AX/KpUT2PoAvx7bJv9nQAua3hVnzXJRC8MIuYBnPX9X5VZ+NG
b8pqE/Mu3uDFbG+EiNM7VK7qnWd/uAsM/Q4oVIOECVUeHVH++cbhgx1nMxqoQiamL2lmP1fasHId
Xez/cxPqu07gLe50BH7Jie69/EUjQRr/vL7KF65PMaGscsxAuj0UOgeTBajqml9d1G0o6Hfi19im
K3t8cTguxFbQCQzMo3r1UbRTMr1teFgY6OfMb83pT8v+/MV4TmxI33hyU5RA/TlW0fGwHbVNNvW+
Mfwo6tJv+rvRWkNxyWjj4szi0SOh46DdVssnrRBgShmk73CHRylzns7xkTvJxvPKleTkxdxJN3Vi
ShmX0XOSaK2IwgrCCIR/jwC6XJV0Wbo4ZB0IsA8groBLPZ88Os06H5qZHZvcDJz0UHxUVPvd255a
kDN6sjwaGx1WArxy7Luwn7bCfbm+/GsjkNv95PttnYgoJfi+/jsTG6dfCRTWPq883CadZG1e4/M5
Q0kmsNdkSpc21On0KD6FNELXM9dgx4HcNem0b23o2otH0O2ubKeLY4/tBJ4UJOyBS0YdS9lOORNl
ZrqMHR32oHk3gyE2bmf4VXJk9hqF0aIt7Cj0LiGVD/Dw+ZrE1qijxmFrGFT04EXoBSsfy3byvcLY
mnQFPbQ4g5JIVkKBCVBS58bKKtU93JbaEaR821JkW4jnfo0K7dfAq/31vbZoCg9qqYIEMgs1yRv3
VZfHto7aRxMHFr83m2lr8vsUjc//zpD8ISebGkToqKPNMGSmtzGa5dP2pnDaYKQr1++Sj4FiCfRr
kRq7pOQq7XawvR6Fg1mLbqCa9sAn59BMfGWJFsD5wDaf2FE2xNDhlcogF4+imvc5SuLvQ4yOuc70
tlY2P2ixGRS02RWNtWt1fd9aaxJsSxsS60Y9KXUMeINy53FHS3NUs/AEg/hLXg7Qh078QfuSIv2b
r7xc3pO76h1xakwZbEHGtjAnwo48J90utW2OaI7+KoXb3Vqsj/dV2ZLAqmI9gK46WhNzEPgdvFq6
L+wo3+zbwh8Ao9qCgLv4FUf0q2Zkdy4jCMrm5p4RM/O9KTXvHQMgihqZ2l2bao7f6+BJKNBEFmgI
FX1nbr1NhhDST8qcP5EkYTdlU3t32QSFKC8D3x4iHS/Ik4Ydap1BSAQ4909RDn538LJ6dx7PvpfJ
WN/NANBtQKYj9sNou0EyJsMNZLOKTxPpmy3LWzNwM8Ie6iT9M3bxrou7LvOdIasDXZD+k9Y2ZVAn
E/XBa8L8KW/aG7NDIQztA/Y0+ll6J2avh0rfZAUFQ2WaE8G3hc2zQ9LHr5PWRhuqG/jBZP6BaLn2
s3jSjgxcuFAOsD2/b4Zob88Z2rNBIP/Hid1hc/1IXmwhGTahi0iqYOBJqupJW31u5nWTImzyqp9g
PoByejc9Us14mKs6iPNuxV9fXDyKPcWtEX1ks5HEPKRxtLXdKIiHvwkEZTM4Illg91XpELMUGoGi
JVKe5CsUBIM2u3MAip7LJ5BpXZ+8JccpxVLBm4YkywV7WtXpuRCaiyCg9+35cRf05rfrFi48mZwu
pNOQlIB27wWuxWLY012LPeFq4dB/AzVj1q0c7MUVOTGh3KCaC5BJY8zaMU2DYoa030dDDWUISixm
Tyjexg6+D+rluyK8Pj+LPx7lAdl6KR9CynZqha1Nlse0ox5HnT+n9EFz65UJMi6WWdmz8gydXFsz
a0zUQQVetGM2+BWN8h2qftAY7WxUqfiAyq47pD4K1GVQZGLa5bpZ7xNdiMAxyvinXrbGxoozb+vM
STL5WuWtNTMt7hPZdoqHPyZCTcSY6FGBgCN+ojaB3tr8NmTmrtLZyv29ZAWaPOCmkASOF3St1hS7
YKJCAOQa2p6PNw5YqSy6Eo2sGbGU2eZxZMt1BRaNByBy/dHE43cdEkfXd86aGXXbx/1c6pXMirtf
piQs5k/ZGn5h2YQHSQMKAPoFm3KPpw4oI1BO6MteBJPWHYyxF3758SYcbFBoJOnIisveEjWAsy3A
b6gNcAnZj85Lbqw4oaX9bxCkltDjaIC3Vdn/5aCBmaaDR+0n7xMk2g48tm7jKdrogx38xaoApAmn
B+Hji9Q+fDpohBjBeTbeSPSL0UP0YTJlOVnordNRrJBlJGU0EerkbWTWOM3JnsUb29zycvsXo0Au
2kBbGlrr1MaGqjLsEVxF2rEpRXQz8Xrck35k+7yp1sRL5UPtLCqTynyoVxJUtGUTnHJaUncczLZA
p77RTc+Jlzl+V/DXOY+fkXL5Xc94pYyuscZPt2gViV9gnCVwV32c5OhXnZ2kNY5lF225vhf56DvV
i2Dbar6bwbV7fT7lklwMkkLmGRgRNKCr2TTHZVzrCw+KrMUfnoNZIWZQoe18i95VoFu8bkxeGRfG
wEwhEc/ySClXCtOniXQQWj4m+cDuqIU30RT36a42wGplawKUydTZ2hmJfVtQvrlufcFnoAItX5eY
18uqPlhx6yHhwjj2Rhvo5mtdP7FoVdFR1uLUMeLNgLAPCZ9LKiMuysiLG8M4uuYjpKz9brg1C93n
/U5QCNNuEQR4yY/rI3vf9YpRYKHQwiRLH9DFlEM/uUZbhhdKmlbO0S6SajtSaOJplhZt46rVD5ne
WJsuM74kc1b3Pq3nZt+3bR7Mc9v8dmt33JC4MD55ZVT7Xkk7P9FJuzfrqH7rraZ9zqF76FvVlDwM
FTrIcEuZT2Y15zuDIzLQpwwbtRrjx3oib+NUZYeRjhCw1Lt+h7cFJH9BepJuijQutqTWo502J+O2
qdA/6YM9hAcjXMmRzRp57moKii6jXANCLSw9MA42krCgqUCtVimgRu1YujG61I4tzR46w9oZSfqJ
zNHu+joo+9uW1Oe4w0HRA5eO7KXyaMyZLeIM+a0QcMogYYMfZ8LX5resfezsp64Rm2n8ed2kMrJ/
TGIzg00SuUUQ9J2v/ADeHFpFjhu6+R28Lqlv0nT7r0yoGeaqbYasRA9pyIX44XXGc617MyQM6ErA
qbii/wxFxvq2bHxV70Ini+0yAQctmrrKn5ZT3uR9EgUIyX4bAoBzVtr6/vrIFF/7j0XU74HzgYAU
nmrnk1eCOcV0594NGWXj1uvbaeOhawpyUiIL9LbVtxAEAG+OvcpGtjRWkCdYgN4AfOmoeAuWVmwy
Rzt6ZKghm8EYbVpnD9Ycmq7ka5Qo/n2IkP+WiS7s/4vCazyD3CtuxuixFt8648+0dl0tfR9kNrgo
MX9I18uBnnieuW911pd19Gi6wWDdrfKPLX7/HcqBUjvctnIJ567T1OkUR492caelG2+tUVIJwOT8
SBoRnFokHVGlUo6s0AeL9xWnYQ/eAd7r/mg423x8XO2EXjQkiZnwoEUDlaHstb7VcMv1AwkZdL5Q
3LjRR0BG7Ps0XbnmFmYMfbigHsBiQDRDnbEYcCu90Fsn7ASQNi3yPmstLQs+BzQKuEepiXKooQK6
a+4UwyxMJ4TSQ1hZyedBqz+36ZpO0uJAgKeXpwQUqmob1mgnHTCr1AnFcFdbN+YaWHXp+zgaIGdE
TCUBPOdbN66MLG/G2Al7a5NM+6J9/rB3QXPH/76vbF3Bk9J0ZnxfR8/7t6xJtk0tti7SmGAg993m
4ycdAaMJHKEhQXaq9nFrkmR2hWeH9p7xQ56s+Mr3DXoSY7yfFMkWYAH2IlFcynC0ucjKEhXN0Jgz
/RNyTd6bm6eN39pVf8sLuDA6kPrezRM3tLJcD2L01u2LYo73aUUQQCCnuq08Mt57Q/7BR/o/Pw7o
WaQq0BMItofztcTrrdJn2tohH9xnrdIPDi+KDdWYE1xf1AXHLftRgWAClg1EYcoxzlJdlIzkdmgh
LwwjvpNWQR33GyMGqFpsrltbchrAy+Ao4zl1idCcU9QOsymzQ1MDuVK+sQruu/aXVUHdhYsQQBAq
Q3LUqS+kQ1w3b2weVU5oes8RzXxTf5j1L4l9X2h3nfZ2fVBL7kOKIAGdL6tL6t0HFreCVF7qhMAA
9oGmZ9XGiUEfRyrQPl83tXTET00pR9xleNoVWQIXMj7byFKSNUjG4nZAHRTyUbhiL2IWsF5A3aHG
oRtSt0LSdYo3aalPN4IaYtv3Dr2PotpdOYqLRsFRB6YFdJZd8GSTLO3cEfi6ENTWG5bybWJvY9u9
b/OnSPy8PoNLOwOi8OCsA4gB3Qpyh57c747s/ksa1wmRzP5jR2WQ0/ymr40X222/T0P+mVXmGlfn
0gZBqQwJKFReKLqlz21qZjsB+YTdWERDUGWhYR4s+sHu23ePAcirje2OzAuwPedGcpblfKgcO2zy
TyWgtWStTrs4ClT9HFQYEeCp/riTz+2RUzsszY1e7CrTj73d9cVZeG9Iap7/mlC8njDims6ObYed
VvoT8PYaaJT75k9PP/X59x4I/9W8vKm8b/+ZN5mZAGcMggCVXayMu6bLPFwD6DFojzNwircQBCB7
26jsjVMWo08IH/1ZzHow96S5q92u+VQXkxlEifhd0nIME75pSLQrgJ4MBGd0Xw6Q3alQbQaSygWr
wEreYenA4ChaePjjbrjoW7ed3qrpIH8zZK96v7UOHg0i6vf2ir9e8jfA6qFFBFo8l9G23Yt8SCL4
a46EhsjszAeg7IMpm39WANGqAVZ5PCbVAM/UC1OjVWeHs/51MuF1KKpZ1Q8TCBaIsa74muURyYBV
ErGhz/T8mKCFqKP6MNtQ4Tm69Gb8IKHf+2CQ7sYrCFIJKKgqZ71Jo4xrJoIkrYy/1MnwKdX7ldVf
ukRPTUgXd+LComjUW61hdpjU5ux7vbaLCJwlQtgt79do69VuhH8G9N7vbSJBj1LZuTXo1aWMgzEj
5A0noDlLN5bW3kUi3w6d9U1LrYc4q7ZmHr90c76CG14cKdwmnq0IT7Be57bLOdOModYpxKxihq4+
y4XKGwJo0GYOOyedqpXLYcnFvSO1wJGAjJ6rLF7p2G2bljPsgYSl49Z+mMCp7o1/sQdxqDwD7LkY
mKm4ubjILaMhDQ1JBbKwh/Txuhdd2uJICoEs0QPS1jSVK26sLBqlQGKDrHtfbXJ+c/3zqpDB+444
/b4ySwYkLBNb4Ptp5qSOb9ciC6t5AkRTGDZqFjGz9pWmd0UAwa3XhukCz9wMaVgaaUGlZ+k+NbNo
R0GxFCQgjtnY+tC/kroWj14xiaCpc6ijTYV34FXW+5ZXum9FGrGVccifqcb/wAO98wkBZaa2vnKa
FRxG3RC91EECDqk6fSyjFDlwfmuLNbLkpa0MxIx8zIC3AsHA+Va2TPCiNnxyw7I42N7LdBenj+Ya
c+3C/pUUMwgxgFR2L6I3r6wNozRzN8zS5zQfgKPA8oiVQ7lmRBmJzpOuTwUeRWaUAXCwn/pxl3mH
65tsYQ+76K7GjQyQIfaxjBROfFxGctdsSo+Gnt5/mbxm46TRmjzLig01D8j4bIz17NJwzNkzyBvv
3WT+cn0Yci7UPYbfjwcWXmzQN1CGYXKgPSSvUNgM2yzfQBT1Vav8oQkYW3kZLO2vE0vqYIQm3MhI
Gzf0Ku0xYuQZ9M8HPltHYU6/rg9qzZRyI1CLaVGSlS70J6BQmTob8LFBxwrZ4enHdUsLKyRbrv9/
+izluWPk5qgVAkcUlWqoSWsfBJn948nwZEPQgcfbBc/blPeVBfAsXIBwbisKmnS67VrnYeRrzdGL
G+HEkuqTSWzpozyZTfs9zw2/93669ripHOQRml9iLcW9OHEn5hQXDXqTAuxMqQtxCNNPqYxKVw7o
ghdA89b/pk4O+OSAOjrLJtD+utB/PUxkZw5f07WLZm0QyuHhYhI14mh4s+GJtj9se+UaXhmC2oUG
t9PTKMIkld6X0fmmx7ZP07V8stproe4xtTElq2q3biBUHlrNiBdC+cW251fh1vd9YTzrbvtsu9Xv
kml7y4m3dkMfCnNNV3F5oDIxL1uLLzJd6cDz1jVHGpbc+yQquucefyuHNd6KNTNyPU+2BE8iy260
iYat190nnvkTuhg7VKJX2m8XzQBTgp41iKiib+LcjOGNpelqHQ1jDgGhbyX/k67xVSx6ONDQoFaO
hy6y9OcmRERzEvXcDSPtwSkqnzjCd8VnM/183b+pqNB/NseJIeUUJWUH+Gmp0ZCBXaxqxgCNv+j3
OVZoMjenrzx7bDtABov8ZloDhC5OI4jMkQJB4eYCDUAiI+nKOHbDnD3M2U1sB2JNImPxAJ+YUDaE
mYBepGhhAmhFp99DGeP69C1/HzlLZHPAbXbxNElnkXNOsRMYfStF/9W02Pa6ieUVQoOctOKAPc06
3wpOE5WGlZoEIsRvnEcjcLNVGzQ5GldJ3GwTHYxqXvuYFdpNP7e7cU5erv+Cxb2IqA7jk/egKuib
mjFiWEfQsKv8ytmQ17QI8O+6EXlmLuKUEyPKlc5KPacaIArhYOolwDp9+aPV7Pxr0dLhSfP07nsO
8NpWTE3rx4LNKyHlYi4e/gnwSKQeUWdWDlxaJ8g1ZyUNjZHcRkWyp72xaVkXGGb9GT0i+ymafpZc
/LLG5obQ+FGk/a2b9Y+92d9mnfvn+nRIc5fTAZyrxP7gdMizc+LJhoHPXV8wEs5ax0HP2vb3vIiz
UBfN9NREnr3nQGutPOsXjQIBhg5ZVDYvOEA1aCDpo57Q0AXi3bpzqw2qxbZ9mNOVq3tpsSVgBAqo
uAsutHFEkucpfgQJTYRXfkzKXeqA7FDk/dPcz/oWkOsdNzrAqYynj88r9DskEB41ygv6Pu65sV7P
KE62+bfW/lk2D6SrdsQ7TGt8oUuu4dSSEjmKmVWkmjQSJtneYsFMN9dHogI93z237NhD6QR2QHNy
vkV0ls5z2hkkpGkJSgbQD0E1faqrbR035fc5ql5w5ye+WenNdoj09LbMovR+cNAH0g19f4O2pulQ
xVYJsN9EtlVKVrIAS/795AeqDwISAdtsdljlyRK3bYHHeI62SfIXLvjUiuI4osRINIqyasgyFBw3
1lpucHEUuOTh4UGkdqH9gN59nUUWLnswIHxrbHbLSPHK2rUs19LZg4cHAQu6+FE5V4aRuh0F/x8i
JM8pNhmg+hFUR2vCfhr58GrVZbNy1he354k9ZXvS1nNabTSQVJv1DcuKT6z6CywIetqA26JA8+oX
hT3UCFowi7sEQJpAsE1T7QayTQpfqoCsvaMWV+nElrzDTvxlD+TT5OTwlyXI9EjxnRhVYK6F60sX
odSelcx0CGTVDhY7cVnGY2TNtPIGHRL+mNeHSmi+1ac31w/34nDAs4+5Q8oGhaLz4WRzO0zgG6Zh
YY0/ywllypk+Ixrd/ysz6s0Onn8xVjXMGPYUVnZ8QEJ5a5G1IHNxr1GCCI8CFoAmsfPRxDn6V2IL
oCCDjb95Wtybqb3S3bR4fE5MyAk9Wf+qzUGZX0kTvW86gZtsNe2+HoPSfL4+ZQt7AGkhyWOLGhHA
YUq8TGKHd3aNJ2EafTHzl5Y+t/lLvGJkYcKQO0OFGpg3VLpUFJVG6k5I5qxwxGiswPy4y3RR1wdO
B2ElNC8UX8M5KvtuX8Mxj6AL2RRk5X20cL2ffV/xLZVRDCWQICTsy2KX0+wOnUFPI/Rse4ug5WH+
7prJGzTsV8wuLQ1wLYCIUoBbbJXjr4+mcUBpjIRExD5E76xmh5JxZX+5vgMWthqOvw3gK0HkgrrD
+VaLjYRVgEoTJAX0GyR2bJ8ghW5M3c6K2oM1lysgvqWLXvobKIGBtBsYbXVvR4neaW4hbzjzyTa/
ltFPfk/SeVNREj0xnUe3bRpBCMLr9EBkRphlyY4RUWwjO9W/j3kx7HqIQa7cIAs+CjVeHGckkzHh
nnKqzbqrSqiOI4gjdxp7G6E5AnKlFSOLk41+IqnHigPnKY4wEpYAo5dNQii/xj630v2sp1/mnL5g
FW4d1B2vL+7i1v2vPSD7zxe3rNxiFiXuLJ4gukd3LqQLkkDQYHKFH/cBSImuG1w66iZe+e+Ui0AO
Kv4kQxI9bumIMJFurMbPn/7d55X5G9uE5rqOzzvd63ir07/5PAoXANcDfILi//l0QQCor3UNn8/o
nVd8QnX2L37+yfeVszYgkp0ahu+nN6axq+Ld9c8vrTZkCQH4kMVfwMvPf/6EjhqB94YTNmnW+g1x
N/HcvEFqc5sPPTjKtd+GmziB1q8FrUuu6tSwcna8wUMuzpyAASlFMICKrHfKwDZ/gmR+c32IS/sL
wBXJhokWqItIAm0BNgG4xUEQ9iL0R2//rz6vRhBDleWDWeHzQk8A2iK+/rEWTPnKkdRDyMHD8cG1
K0tEGrPtp26wQNBSu0EDZOnemZJ2xcrSesC/os0GqDD0qChW2ojjUVhqVmhm+3TeDdXBbA4oBF6f
rEUrYIyEeA8QshfbzXC7AVKVhRmWDvNHi964mcmhMd1sUMxaqy1Jx6FkEFBTkArDgBnJ0Ot8bwsA
rkdtak1oNVncB6H5bWbRr1VXvNXAhPsp8bhfI6dxfYhLJwqVWR0YCkM3AAw5t5olNgfKdLSAbC/v
KsA03TLbcUt8n3ptCLq4eLWgNOJ3KZT6rlte2ugA2yG+BIvGJS/AHM3JRBpuhXrXfY4y7w69GSs3
8dKNh1IQdMJA3I6HmjK4PB6rNHIjK8ybA9TXfaZtuujt+jCWlk1CTVE694DTUl/1fSwbzbwCGCeO
hI9vDODK9CrmmznJ/5jtmBzSIeIbVlj69rrlxdHhKsd+wb13UbrNi8axSh1nwGhGNO+69fjiliTd
lOYwrxyERVPvOCvUo0ELqtxK6Uwmk2qVHbKkeECb5iExoltWiI/jdyXaDXCudzNqeQUF/LFGBw7M
ZPsqD6DO9xczBmCSBXFbqQ6sHDFD0KYYCb4/1w/VdNux767x5S9MgPMeT2g0NQAsfH6eXC2PmwJv
gbAv6hfHHg5ezH5VnfvvzKg0WDNKkGyoiYV73Ko2hRl5uwk3PvJJEVl5qS2u/f9G9J7uPnmpRUTv
5ih3rbBsg8iJkP2LfUpWNpicedX5AS33/9P2XhI7MdKgshDrEweyOiaV6SM5oB0gUGhvp6ZLAj0b
kRKzVpFXS0ND+lTSkqDmgGr7+WLNDUslPN0O9WyrgfyVP4hk5em2aAKIHVjAhQ4NjHMTZTfF6OvW
AV+e09eBVZ+sNNs6otp+fNsB+P5fM/ImO5k/kF9lkQPJiHDSsupzEtvxxsky7W2YjW7NlHxtqmsF
wlwk1+BS9Quy+dHQM8sCV3NI0VDk97Hd7xoRN0FFnbTzYy6gLTlP067Iq2LjNowEZamNQcP6BAd7
At45aZNDS7VsO3LD6fxB19N9043QPij05tadjMoXpB38mXbxLSmqR1GCzk0XdbJrM4cdIJcArrXE
QjNZIeU70U4yEQPuvSY/CbrlOXAFrf6EWCT1vWHogiEy+W8tMwFALfRvjqZrr3gsmlstmpr7ZgIX
vI/Srr1jdmxsUdYw/MTRrWeHccMXcYQ+3rxvb2qniHd6z9ZSiUthBnwSksKA4qKwpuyRooqhNd96
NpAr3sayMt+AELKGBzFPPkhC+R6dnZpS9knEI7vyhsgJuRek5KHGk3NNnGjpKCN3CCwZVGsgv6Z4
wFR4s0gpnGzRt/cyz1sWjG/7wjnmvWvvcsddKQUtBRI4wqi26aYL1lZl+jq75U2n2VYIlNN3Sqcd
cD+Pf3G8Tkwo0+bFnPV9aiGQMIzNZDgg+zAOEnN23cxSLAGiRdx+aCK/5OOYi2TU8o5a4ThkL61R
3s71vCdQ//JJVG5a3iV+mqyBtBenD7sdmUvIPV2QXMwaN0EXgwiQZE8QOXG6lblb+D56uIEqxMgQ
ZKqVsXRyHGjWl1Y4EfTHubFfszXK3oUDhDhSFltBySQ1n8+9XzGyTitGXFGQlvzJzVZ/7qwMrLSl
Zm/twSArj4/FEaHsCESB5PhXw0qQSfZj16PThlpiy0xnU/UrgevigE4syF9w4s4HLZ29IYWFLmJP
ueMdOi26q7s5oF2+FhQtjsZGy5BsfzHAc3Zuy9OKbpbBUkhBDkm1LXPW1E/kAVQuDNwE/7WghnUJ
mfBqNhGoToJ95wQA0HEov7ojvNz187NoCI3AgOIi/rrolAQsfahTxqxwaMvfGjMiSMVAfCMz6zVL
clIuhnRiSVmgEt2Hszlhx2mvrdjaL43A3AWd2JT5dp5W8qSLw8LWhW+T6F+VoMClBTopZgRHdtO+
2CLZulkOnLF7uD571FwYFCTlKKAREGO94Nu1zbluYzKYIIXUU3/SM0BO7cxBv17ThXHrOJu86HTf
a2brCR213WdHHyffQojW+qSG0D0jtLL8MeP1LxBlAQQDwtud6bTjK5gkSDCKxr23yrq5Ia5WfEYj
eRIY/0fatfW2DTPZXyRA1F2vknyJkyaRk7RpX4ReJVF36q5fv4f5drc2rTXhLgqkDwY4IjkcDmfO
nImj+gX7lt0XC2yrkbamP+tNsu+GiIDpey6KrRYZ5X2UIdnm2XVp+3ZiWPuCdezJVFgOxq0oCeZs
v3T9HUM1nhMHTh6g9hwkMnkwET9V/CmOgtJy7mncGJ9whSMkWdQsUDujOybgH/YrRWX3xBnM0Gyd
+A+8FmdjurTdgvdz2dJmnIPaTMxj28Zl0FtN6nMqkz9zZadg6KOap9W9EhhGO230yMm3gLimRztT
4n0OvrFNN6iLZLvWzi2SDTz9CMMNcNP5uVXqah6GluJUaQeN/Y7LWuKTywQIVjUfC73LaghQxyA6
WPP2urqtDo8YHgIeADhfFOkOllEXsVbpwDc2f3p9eOorWR3wiiuCYk0wkHHeA97993yJlqYgk1sT
DZ5qtJ+doFZtkHW+zSxUVBmUba3qAcLAyct7xQGDLCxXNcx0VPMC7ySt28AHetWTaWtRd4dk+J70
wxM14o1hgXYIiJXX62v58VIR7RGwMJYF8gU8bkVasqlrMwCn4KDoTcYAhzfuu8TZabCAdKw3S5uZ
HsnAmjc7yldtMi0vceMdXHXQyMWo+JZ8DVe9i69BNSAg5bzjskhjoCV9nywwBc9WdmBAvURgha7j
H67eBVG0BBrJgqT+lKo/rstds5Mo8Hd5wxJkysTtVqrCJA2ZtefCudeWu7g7tIPEFK8p7akIwRGs
0dlnQbcN7Vmt3rpPeSq592XDCwGKBbd7o7uwwEn/rtvvt4dX0Gfl7/pw9/PEqzCbmgwoyNOetc/m
1AVWrAfXN0D2+YIroRt9Ps8dBBTT3lIbD66lxCatOUa8kyDaD3BGKhH1RaoM/QCAUEbKsLe8MS2M
XQdGdd9UFcVDM95cosqrKoWnnoqgFLpBiE+zprAXVi6ahgiiGSToSFSA1HvINtfXTbBTvIsaMknc
N4YT6yLlfr4xoEgsNaa1+YtL33T9JSne3fzFSoPIvs3mckEcs45qDzjLvHL2XJBJW9Meza54qRVQ
TVqKZ9uSqQgq8CEBcX8CZ5K33DKFAzIYemr1hlO+PFW54k2zrDBWNr5wQmq80pW8jsoXY4Frvy/H
2x6TF98vnJEWvA4oecf3a9M+m7YytnhBn/jwqFUF0woKidGqQXS2G9KotCmq/IU63xv4vybNfDe9
sQZTlCK6Bm0JoEtB6vxFcb3qp/XluraubMHpHER4ema0ToVqm/yld4IFLEaG5BW8Ov5HuSWQ3gip
C1s8NCP2103zlyX1GoR4luD696/uwcn4whbrJOqy3EzyF9vYsAFUqH4h402TiRAM4bQoY5e6NH/R
jK2bBKmzI+ltlvA/e/x3FmK3NDrkU2XnmEXm2MOvmRr60Wjm2QdcMNogaCdzN/mqnNzp/5EHtgKw
I8AOXvScngxTUUDGkL2YCMPqKQ3iaVeZv1szQ8OHd7bc+CyFEEQNEDZAdg/RpAvIaaZFBY1a6DBT
vqft6BndbXfthQCuhie3IVyUXNdAhP2ysNBq7hpZV4JLNT6fANeRk/HR2Smu5glHPVr2S3kX38hk
efH9gqWtYtosPUi8X+IiqPVgcB/zXnJSVqYAG47sHHCHDqpOhZNYRuaoz8BVHXXilSW6Z0t0eHV8
BDV5z1jA5cV6SjuJqyIuYuuoscd6b+USW84/71xlkUf/O7yIL1rqmhllppjHitWPjqH8dm16AIFT
MFl05ww3MpXwDcHVil5FIEpEBOKja8fJhudN3k+kj+ZjHiQ/6mQ7lP4sqwldWTH4+PATPhxckFuc
K1WRZrnbmoN6zOrnCU9N9/YdORtfPx+/Yamt5QrGT/Rj3T0Dy3bd9gpxE75GSHEjIWsAxganis/v
ZI1QlIC7MbeGY1mFuhqzuyllj61r/gZHyp9mYgdEc5ODm7xcFyu4jUiMqKj9QUMp/I+eW+K1m5BB
mZdE648q+vxUhmeyBIV7n+Ph1z/IQfAE3iKgCRfTY3o/KY5a9sfUbdBLIwCvSw0q8fC6lIvbBbNA
60f0+QXGArBAwbJEU283Ba36Y1buhjpIAESqb3UUIQIkdCiX4qB/AATO9ylBz7iETE17zAD/89M+
mEEzLtGFC13mMlzkzYF1AQBAZCSkg5NbzogATB7tim7/+foirYwOwjcwN6Pfsg08uXAFO20Nqu65
mI/zIR+2sSzhJhlexMorA2Iv+YLhR+eB7HpZxbRseOFFQMtIt9iA4TtlG29M4/btxeKADwTdS1BT
IaLm8rzuI5RSz8fhgVT7QVaGuaKgZ8MLX4/apwg90zH8jFil88mgnxCCu3l7gcLT4CAgnc8t4rmC
Wko6p7Rq1GPaRl5xmN1EImBlDhCAQDJOMw6CGFHpqkmrxzlREX6PvBgQmKlo/AF12LfPA1J4B1JA
VC+LxVylRzLBVo+FFdRT4MjwmGvTOB2fK9qJwZ0G9PlIJozfqk9F+lxW2yXdX5/CR77j7J6FQ+hw
bC2OG6KRDre+JzIqSsEsGunLMYv75U5R63qrIfUaRO0QJ7C1bZi0zs5w+nfcLeOvRkMRnleNapN5
WaaRY6qkJcqWMmJsqthOjk2HMhi3bekdTdCKrwbt12PSJukvvFrdCeSr6qigfNhdgh58awdnsYft
kGiIiefl5OtzlX+bmJY/peWI4FMyL90jWmi0XqsA8mrnefWS6VrbHQqzDly7CTodwELfUkcASO1y
brdRq6LpzhwrId7K+rbPSbIzTYQnGf4GY1ss3xb0P/OTOI1/aFMyhmjY801BWsgz7RzlX+rQL5u6
tZfNCGoolUz5fnHZQj2QOpAHUMgpXscWELozxbDRdyXJN0aSIsWT0c5nSd6GiO4uv2JDH+7BAJUF
WQE6VSclie8oLdo3DC7z8pZYXwqHxj7LK4S9CwKC3cIAHV2hkZ+JbWebHGVE75Neo9KexGbkzzPy
6Ja7kJ+Z40zUr0GIEsL+q3GAyhBQPyhR5D6PdKLbxo5/oK8O8nXXtWVVITnZsoocCUhTBJ9S02qg
2bNoOXbpJh3vYh2kR7chVvhtj0psnkVF/BEPbkFEYpYJqJiW5ZiWOyz/kO3TXjILrtKiyvPeLK7F
mY5QgHiu8rGlI6OZmcsRQE6fsG2mPJpaWE6dRM7KPYCSm79yhKPFULsEUn9rORIWWL+WG4uK+Epx
JDAa+nGmCQTJz6eRVlRPU4XZx6rxlzywboQDX4wvuKvN5HQwP619zAB6MTVvymWU7iLYnovgVMNg
L1UJrvoLikywrYN7i0bHiSzx9zaLorBw7O858o1fiiHJ/ExHYxnP1jKQTvbKsjUGtP52qXYfJaBx
0xDOa5TfzFRekM97vVXX4eTiAwHSg4HH4/l8edmSGx2I1YyjbiReGW2NdBNZP6/LuNSQcxmigR/7
hjELMkgauI+JrI3w6vDwM9EgxEFnZBFo6+i1XlWTrR+tSTm0ftVktwWlsX/4fhPNalFTrqHblnCS
FKNiZRdbxjGGo+xox17WrPbyqJ4LEI7QYKDQgUymcVzM37kDzh4ao4FX6XWy0OeqICR/NORPwTor
2oTBIG2TR41xzJyXcUIN6ds8vzuaDDd7aUARgQFeDekVuA0X6ANryLVxRLznWKE6M2EH2ukeZW/X
teri6YxdIQCEIJsE+DPQmOea22RJ1jM26ccFZEsL6DCr6bEx7kj/RrPf10WtaRgordF+HakzUFAJ
ecy2UsdOBdD6qDevk/IsY2/7AH+cm2qigREVLxkOMMRb4HwquTaBhTUayLHPJzAB/8macWewClR8
B9f5pbUH2jyMauwrrb2p6/upexv13GsstlnKIykfx+6xbH7qy66R9The28m/X4ab5PzLlrZ39NjF
zFMKNiywF/r2IHkqri0uYKhIsqJl0SVPZm5NtKAj044q2avz/SKJoYmdSD9OL9xjnGCLg/7F21xV
e1WDCwed11Xfrhyv1HJ/al4J3ed562vgfmuUT7azBQAvGMZtXjtbkv6OUtePq29VudfYXpE9Py4n
jeor1fooxEQZhYjPsa3FsVoEH0IgBn0vc5jEZ7886Ofjc/kn/i6yaCltKcafmz+jbm8MJHzn/M7p
ZF13ZRMRTiEY0nWjHiFIhxs2aH6WynisV6fCHSWoB6erEFQwAWpVBR2GGRpG9Uyb+aWr6zu0OPjG
JhmcYE0U+LIhDDAwbr7OVw0QFhKlfWWF4zA+Wl28axmwOa2b+5oWv123KZcnCyxgJ7IEv6OKMtOm
OWQl3buO0zzG97UsprS2OfD8OG8jejZegAsyAEuNKI3MsAFwyu06T5ZGX5sECrXAeIcDdJnTL1EQ
AhiYboaJMXkqrHwdjRscnutLtToNE9XeAM/hESdS/ynKNC8ZsvihyxJf9RTrRsgpTARwwvwaAWO0
BkGCfbeo0UZmt2Aafb5pBzXIaPvaAxB8fR4fvuq5nT+XI+iXrQ1OyWCowhSEOMUCY1qQjd689Ome
5SAi7v1Zrby2eNedz9dFryzhBw08rkm4+xehApfQxCSDpYZNjEiB596In+MreDY+l39ib5K4m6xm
wvhK7wPjb2R++uX6DFbO5pkEroonEuw0A8S1g4SRbYnzNR28+CclN3t6qGpCJ1XcFmC/QFDxXAga
L1UqKqrU0Laf8uRJ3V6fw8pxAeYDcRQAQLEJjhCyRPfGJgGMCCVzeuM3wwb0Dx6V5W8vsmDYilMh
QlQxGmsF3R4wh3Qp8Vj+kc8VgGDPpNnSdN82km2RTEk8OoyB00atJmxL2jyBYOq7MzYHhyWb6yvH
jbxwck4n5QobMzPUzo8zJrUM93q0S9ujmn7SXKAnK1m4a1UUqKCBDgcxLDhaz3Vg0RQSA1WmhlaG
RhxfFq0IxmkAEulY1jLSmjWlhhsOuAhiF9A6/vuJUg+J2bZzUqqhoRtBqX6PuFuCG4d8v75863Lg
bQBXAWIhkWHALpyyRrcgNczjHbFTv6Ko437R6a/rYlaVgTs1/y1GUL3ZmLVe61o17OPEB3kMao9N
xRtJLJnOmhwwDYDGDEcU1fCCtcHJpVbcpCS0nX2sBTX4gl9vn8mpBP4FJxtjRpFBEM8jYcfBk+W+
jYJ6lsyCf6Wo06cyhM0vS3cpiwUyMlD0zSBokRiz1VXC0x5JEkQ8L14t8YyoKolyEi7Gd7Sdhhfj
3thF+8Psg60O3UUAnQfBjGDQinis3CEpSVjngzfsHUT2ru/D6hqdCBA0SivVzCy6loSj+aXfdu23
68OLPOniBD5+P9lnI7dYo/UN9rkt7xvkkLse4TjdHt/B/LG3nMa3lnIXTd2XorcDqiQB3KENem36
tZWB0b9Lvax0/YROQYIqt65FZ4FM1jF+dRHwROLYd6yxmIOexyVlZu2ScEg2QA4Xyb8s8t/xRRse
l0szA7tMwpTsaHrXyCzq6vcDJwMODYTfL/JcyEzk8RBp+H7rzele367v4Zpt4/3U4OXygK0YXbMW
N59ZGWv8Ur1bJtefrV0/JptxHILrktZuVmDsUETLm7ihd8+5UdB6VLPGrQprPdM72y02pDTvZjRO
HonSe/PUfEfxh2RvVmd3IlO4jczCadM5g0wkyTz0d1/Ke01vPJv9vj63VWNxIkd4jtDIKua8WdRw
Lj8r6qNpfovjf3jJoRnL3/UTYo0DAYx6jiADL/JP/Th/6gkSYzXyLmhDeX06Itr4Pwf7RBbXyZOD
XWS9Hc3DrIbqlAal+VRlD3azSS03cGagjavaA012ULL3avpcq/CLXq5/wNq+odoL/gOepojoCJax
U0uUdTQ61tNETBf9yT3V8Qa6uy5lTSNNlP0jlQnAgiXaXwP11chMYZZj8imjT6z7pAyvbfJKp2qj
thJX7wO5Kl5Yp9IEY0wbPZqmEdJQp38wF3eTzu7TZDQ+fJgNUeu7xhz2VVoHDkODcGf5NqG4oWti
UEARtDZcvsagW+iaRlLrJMLaP/b65LtEIz7XcZfofK9tMIG57m89ustsRD7Q9TDfJyhQVMHZE42S
63V1h/+uvegnJo6WpiA4U0PNQOFFYny2RiWowZ4ZU0fycJSJEg5nB1CslWc4OB1aK4/P9RhUzV5X
JKZm9TI8XUfhfI7lvDS6g+dJpGSfKJlA+JN7dVE9EIbm7qgzbWMTAZ75aJY5OtOXzy14LecmQ21t
saUx2zOa+jTJAj3OPUonhrYwMobmtTc0WjshKYRmiiA1EDO56DrottTlKp8fqmoPhrstMe569jAz
6pVF9JA08D3LxpuSf7knT0Xzl8OJTXFQAG5B/dWQgSL1QJXNPxxmUEB9RCrxnBZMvaWXhYLnAExW
/seFk14UKFWmyOp33/Tpe5LI8CErxgM4X94JGI8C4BO41p1MJ8sGt1VcELikESj0tuqfetrN+tYk
r7EMaMgtg2A58JgCGJ7XuoBIQ7CGSZ4BmJYUWDlr/sOcBbXTzCud9IjeT+AERn8PwDW34BbZXl/S
lVsNcjE9vImR2xKbWFn1mLCoSNRwiHcWDczE12XA+BXn5kyEcDYRTBrM3sDUlLH0SfMF6DrJuZRJ
EI5lqg7Mzgrsk23NnqtmXlXJmq/IRAi3ZV4q46jNEBFlL217ACv99X1YHR8ASmg158HVBdXW4jjO
C5rjTU21YFg2wMUE1yWs7TQn2kEvKhRVXuTousFM+szVl7BsjG/ZmAdACP4upSi9VTGENz/lncQu
ipgoS2hXZPYSKu7BtdAQJPWWUdaubMXcozbrrxBhN5QSVhiJoiV0bLQHqDoP1cgTechSicGRTYb/
fmIA0EujpG5mYDLGJml9F2SnRCJiJZiC4DOaLKFtK9p2inkOdN42qs5wlzAmd/N0gMs1fB7Nm8EU
aE0EyCZitzyJfQGmYJ2V2KheDGeyY2zHyh3gPdfVa82fRP02aGVswBlB2yqsFVX1FtfRPIdU0/bg
x/PSrH/qgdgZqA3mAGDOibYr2v5Pp7f3NjX8gRV+p8u2bOUg4TOQu/3oHXRBXaWiL5JjNPocWj7N
M99YZJzZK7p3JkDQvYQYA2DH9hwawCHnm9r40eaqV7DbitS4ywYuCRR6oXcMT0cLyxm1cT0gOzGH
S+cjNZFJrMGal4CaRbw5UQKPkmSRQwzJtU6zXGWGKzP4uU33jV74lX2f6cqWdbY3k0cryj2Gtp/2
z39QFRC1YJMQPuT56fNjVdal1mZLpodW3up+qpEDM+3OMzvUIcwsewO/xiYm1l1uwqNq7V/tMj2i
lv5zZiSSVV7bTND/ArSA/DiueOHm6CMtQ/xE1cPW2nbOT7tOgGTa6pIM68oZR/IE6R8wsSKjJVIW
DQBSLk1GdNCXPxQdCxgoGtrpT1m5PpJa1xd3dUboMYWXHfoZw6Ccr62WF5o+97oROuPTEn23+qec
AKhGZQiGNTkAnQKWgaT/SsiCaUaS5xPk0HZjmIe28vQefdBlVThr5/lEjojRbWe0bhtQzxWOzqOd
Nl6fhdcXTCZAuHmRCwB8RYcANTuM8TGXVRSInUA+TjIqpNHgG5klQD0Epzgdk3FpKtUIKy1Xd63Z
M68mPfiXiFM8oGtzsomWttk1IFDW2pGAl4nUfotUr+cmgwzzxo+W4GfCohBYFB1XNKLD5+oB4h29
SpTRDKvuodH2TflAZLR+6yJw/fOcKrhKBQPZd12MpHBthhYY0XMjfnDcas9cc/MP+wZo7/+IEYzI
mMXJ0qkQkxrthjhjMP1DaBVr9VcCPwInt3+ROmBSsCozzOnrtJm0l+sTWHldgNHY4eyywBldvNNS
siRpWRMjtLrAjO6NFP7Slmb3jupL0Q6re3IiS9DBuZ1wa6HXXlj2aAyk+U4N2K0serV6kk6ECLrV
92ym7YeQzv+t3g4W5yXDKCNDg0V+OQpTsChyj0OawOBgr/VKedDs+e76jqzatBMRwgTsUVNLpUlx
UpPKuUepb+tbitt7bYm+pLVRTtvb5dnIPoCHFjc8aGjOFQxwmtbq1RLyOgMkW4WnG72flX3Q3l6K
gAUjaGfC86qc1fhckj3Xk+LWtREqzb6m+/31eaxtPK423AR46F22C81AXl4UJIYJzT3le1FK3kZr
yns6vHAOwVdizSnflsHYmJnfoTm3IakyW3l+w2/9OwNBuZy4iMahwAzicgf4flUiWbEvlY3zo668
yfp/TkjQMwWsbnHNIE2vHQTjH0dCgLvaXd8UPoho6W1gxmyeOUVhjuAIgGvE6EqdGmGavQxKhlYV
zIvNH5r+GS3cMpiB6+LWzg5HBqCoDZ4HUqjnGlahtZWr1tBl1KugIuCzNShBOlK0VZTYfT7Q5bz+
ChIWL3I1tCrXIGhGaeChpdNTn7iKlyX55wKBlcBpdJmvs6rfhmqhowLh/4RzWrntWGdTZoTT9Owk
m7SX+Gzr4xt4LiMOg5oz4XSCMQw+urkYoZnsas52J1mytQPkAJ+L65jruJgAQh6/cfK61kJ93Pbl
FtmRLJe8MNe2/1SEcEbzZBxzVCRpYQIehyWYtEOV+OgKcV3J1hYKJPcfbS6xz2LRXL/EDkPzSC3M
uoZ5KdEX3+0aGWZrTcMcvLjAPgW/Da+Uc1VW01pHv6FUCx2ib9LFunNzUPqBlNHvErbV7cb/h1kB
24mqSdDoouzwXN4YxYpVEeTnzMJPvgyyp97q1uigngIlKwgfRboN8Ga5y0wyLbTnOPpsF5O+YRUr
wBI3G4rvmqP5D9cBog0IZLqcPFpEg4+LUqGDW6shrf5g149oonZ9vVbVmWPR0KkJZbpiZwuGaqiy
K1QtzEkRNMlzlPwmVGajV1cNVhOPKJUz4QtKwOxeU8rRwqrVpqcuVqBH6tbInvRWkpxZE4ToK6L1
IJpFoQHX+RMvsx0sd3ZS7H4/kNzPzOxNG7XW0wigT3pGOomyrSn3qTi+uCfiQABm0aLn4syvifOW
F9so35bDm+6+375LHzxKCF9wN1cwagSPgAy008hp9+/2+C1atiyV8LKuLx3Qk/8tQjufS6OhFGUZ
IMJmd6m7qZc7o70j6e76RNZ8g9OJCJpAytah6BmshcA7L9M2vk9q9DTepZGn/4lkzPGrwqDUaImO
RD0iwedTAsmq1ukKDmvRdPOdCp69F6q2Nh4IBbkzJxdpm6YZrQAhVqp6UTTJOlytrik4O+A5IDd7
0QOtcZwsSkCRHpK4/9Sw7MfURkgVIYDoDZFMGddOMhzS/xXGP+ZEGcHjZpuzksPysQ37VVIQe0ls
xdqNwWu5cfMjHo3CxnMJ6FS9VC63rYN5TNNHq7q7rhzrM/g7vjCDPNOKqlCpFiLC5rXaL1bu53+A
WsFt/ytD0IlipkvrDpDRRsvkT+byBZrPWXCHL/+/yQiu1dDHPSUWzhPwRjtEjD1DGYJUCa5LkW2J
cN01yUSn2oAU2HcQibb2Hq14/8Wo6i4PceDPBSS+QGuqekC5ChQriD8pqs8+TTJijdWtP5EhrJYd
sVpRXJODdr6BJa4j+374c32pVkWAPAXYNP5PzM7lbhlnpMJSafmhjL5WIJFVx0hyRGRCBCtadxrY
DfUI8zCfVOZ6dNoYqYwbfHXTT2YiGFHaN2mhmxCiKc+cwOP26ACnCITJBCcTSl1F/CaKfQc6jSYC
uRWC1t9HVeZ0XE5AV9HJA2FczvCFqPW5IVlUDQgDBTHc6X6pLa/sZH0q1gQgxYwsENCnoFERjkVE
5okpmYlHAFU3zpT5iazd5qVpR2qZc6qixMcANkBAZzXTBG7QCYFIvZ7jh3gkb6jNBwwsr44ukxWU
c6N0/kxDyBOZepBaIloDQpXz9YqjMbOyvjDCpguW7CtbYEh8Nf4G5pbrZ2Rt3XCSIQNATgTruHqf
3CEtA6tFyjojjD4BbBGVEgO/PjzwoWiap+PlIcxj6rR2MCneZmp2PxRe2r78w+fzDCACNNh9MRfC
yiEylRTlQe3s58Ou08Lr41+ebqwLsovI8fAaVrHFYWLnk0PdxAxBbUvzPZrFoGzyuoiVJSLgcECb
GwQzL8mnzQr1wQ0qk0NSTOS1Tt3xmzIlhuRV8fHsEjQK3rGGflwopoFjIhwQtySO04EoMFQmFyhU
5oF56vs02fBLPjem4TlTsWPpoZ2eZpCOLfWvvJdEidYmCowmzxehogfNSM5VDQQ0dWwaihqCY17d
Vam2u76QKwcUXKr/O76Yk1uqJQbwD3jnmczbuG03U5mgcSPonKObIw6IXgK8r8EQ8L6Kglab9cKU
qsTdZbTz5rFvps31mayslEawSgYyDejgaQp3CjFKWqUjMnyK83UIexl2cHV4HHqoNPL8F3hZUG0U
BA149NABzHj8bNzucSF7/Hf8i6RTnJe2xRwdqEGwAz8ALOi5k2Sz1+aACwUUzXglI2ombAEzyxQV
R6MeZjiTKZqcyl6wlycfqUZkwgE8h13B8T/XVrWb9K5De+xQybcFMDEp2joEt24zRCAebxEU/oO3
n18CJ7Y3TqJ8qA1QZ+T0LUqo33YSB+jyREAAVghMsECuXFB32r2JujlbGUI9r7a4pHx0o2iVbe5I
zoNMDv/9ZCI1IPQEvP1DGMONZ0qgg4wpMveFtMJtdVNQjwF8AmJ9F4XfHdEKcP5pA+pZyoB16s8B
jd51K/l5fWNkYrjyncxHQ7RyNikZwrIztjrL7vK6+uHo+ffrYtaWDfwfSJ6jfgJtvAQVI+goYy51
34eUhraeAndVeNScg5bdjizHUxDOEdx5mKsLOhDUHnZWZ+tdaFq70nwe3L0Vd56TvY7x95neHLrg
wj5IuU2QMYvYi9bsMgQHlS5sln1ih3m211vJVbK2QTjzwECg4+hlEzzQOml532R9mFDDq9UjT9I7
9eb69qwLAa8Gb+ICIkbBCrfo/JWBx60LEVgypgAdUUxHYgHWRKBfqg7XG0/Ui1ZJaqIMiWJAn/P6
tUOqrFSfDFnyak3LHKCKOGMCaNzFa5eynuToyzrCGmcHuzYe3crc1gMDmbsj8fYuvVZ4kCCeRhID
8YKLWGma2TVCM/kUOkvv2cXdmG7A9Rvo4ytlsmD22tKdyhLejxFzuxGQzyk0xjfH+cwqUFqkr9c1
YH3puJIh8HvJsMWSTJuiBksXT99Iup3ooV58RxYwl0nhv59YG5PEJaEdpBjKtCPx8FHpY2uPaisB
0nCzde4CYnugZ+DLQy74gqlgjHs3YWjiGCLq76HXu5fPklt5dVNOJAibYk61m1GXTSHTf07VIaKA
7MtwBSvYKwMIHfSRwrnBsbSE9Sqjjjn5XE5hRL9UyudCOyyZtTFcXuNOvbgqfUU7MO2B9Y1keuui
OaYBb3F47GKqyYmdhA62NgLwVL+DSPxAS/KS1c3T4ugbfbH8udHvUXevehbg7YvFvl5XyP/jA8B5
CNpAVMSJYeEaxeXDqEFXHHYstT9kGAJWbBvlTu2/OHTT1/uOPBj6zfEgrDhK/P5HqmAJy7mb28KC
1NmsvQYuURPM6Y/YlJiPtYNwKkbw6Rqa9yadrTFsnHer/IpGzDVARTcTgIMG5VSKeLnPlZmoXAqo
UL2kTr1EUvS3ZgXBlA5+GrA8AGbPfz85z6xYQEw7j1ASRmtfndogXvKd4jqbVI2/Knb85bpS8EMl
HmsgbT5ukA/O8XN5OizUnEQLGNjAJqc1d6SovH66I6MWaChOyavNdXlrZgQ1arCInMAU1Fzn8txC
pyBtiaewfqfRmyFjc+LPwIvpnAwvaEGeRpozVBherZ/LPgnsGPSemodkEgjjvMIdAlW5Of3KS6jw
1OIMOZfvLZ0lKQK3cRUa1RtaD3gG3aSx7tfp51tXjgdCTNQngJoDKT5B9cBzWPbgSCrDyrNAC+9K
qeEvVQ+DIwuGJC58iguCEfC7lhNd5jJMti7ZWH/cGZmwTb67Po1LK8+lfBT9qiv9eVFumSzpACkZ
OGQ9dKrxZPnwSxU7kyA+5atsyE2HSyDOlpMJmv71GayOD6IEBEKQoESXtnMVTlq97WuUR8N/PBa+
LuuVtroNuGENoB1QIC1GjZbCXMZEHzG8jXYJKVrpDV8VJSBuUOF1dH0qa5uhO8jkAqIOgIUYwJvG
HFQzSVaiPuTFxjui3ACBc13EpYEx4TaiGh4wOyTWRB5ZNph2lgxjFappFpD+0C7vJioHUK+0Scut
olbb6/LWlu9Enhg/oFY/1VPeVmGjDR7JQeBvpi9G4RJPrYt9XBYyl2JtDVHUjzActwKXrZTRosYs
DbUMqZp+0SYKB4n6c+5K5rWmdTz2xbGjIJoRW08YtHSKPrVx/MGccQdeBsk+rU4DLwn438iBgln4
XKuVYS6cYlTKEJ2pAYOxf5MSLKNTNMoqhlaCiYgjAn6Obpu4ebBq55LQQAUmIKEVrrjc6+o7pbkr
0RlEtcDHrewt664tXpee4CMqT5ue8nJzu4acyhf9TCPt+3KBfCurvzODPBQR7TyAHrYxK5+N0pUA
3ddWFjll4NyRLCdELGXTaESddo7B4pr7pc3gZM37RsbSt6Yep0KERV36rG/TCUJKNVAaLzpeX7OV
4aETBMA1AnuBiPb5nrWz3iMFXbDQ9FLkqGR2aHV4DK7xcJZ6kUhI3JwtUTnXQDHGXjt8qSSu7+r4
vPYKSQSAi1zB62BKBEpWhvGj+nOxU+nb9dVZ2WEERHH96yi6MlBNdL46UUTsuC9oHbp9srVUtsms
p0Fm2NbmgAsBSHZELeA7ia7NWLcNwmR1SOPv3ZB63SRxZGQC+O8nrqc6tOYA76kONetLY/xxycv1
Vbr00Hk+6u8EhFWi7ZCgd85Yh3MReYO5m6LANe/V+v26mJULAEBB4JNQbIfIq4geqsZiqECXVYWF
ylCaxowGvcSTEInFL9HgvCtxJzkbq7vvABWp2pwaX7zhUAlS5Z1DqtAcKtRATkjyNLF9r7gsk9jo
tR1CrhW1MiAXJ6hqOd+huaobWk5aE3JC+ddy/IfhQZgCnCJno76oDXKjLC8cC6ckrtE7dZqL6Vj1
ye01qUiBnkjhanKiZmUyD2BFhppVqnLIRuNT3cuQISvrBEQ9kiDwYoHwFokhDQutK4dY60L129Qe
pvLmUAiyBifDC9uwNDAwSYrheytInhd1d12BV78eORCQZnAEpJjutgwdAZ0Gw8ffjP6rrsgqxVf0
FXc4XDEUCwJjJxpDWjtKk8x5H6qAJavI1udVYMuQW2uT4KTmHB/Gy6qFhLedqsrQjEUfgiTczzYR
+ltfX6UVa4LMLaL4iCzwqLSwCVWVFklvRl04W/dTfUin+xn4dFknqLW1AuIGcVxCYN7Fxhdu1zYx
VbBWM0iP4/J3q/3WAOi+PpW1tToR4giWfQCUpbIGrFVrvjd+X0ouv5U5AOiFJzeovPm55uJPDtyE
qiPWq6QNlWhHNZ8tN6e5EYc9GZ/LPxmf1KpTVCbGr7uD4r6Our/UEhO7YtPxqEcvK8DVQHQsboOW
wH+fnKwLW+wwI3NgaO9teZzKY9x/uXkzeFMNB7hTVOxexDnVlpF+KmsWvhM3zGfJWl1uNWAGFp51
LvrIIXUjZG361jU7LVWNEGDmdv9fpH3XjttKFu0XFcAcXhkktTuopXa3ffqFcGgzFlmMRfLr76r2
3BmpRIhX52LgwQEMc6vyDmutHXUrrubC5+Ge4QkCNVAXSBNpKWbNZEk56rjBY6+B5oQV3jo7yGQL
LTh0zkKUdUHaVIg9osoEaEn88WVIft/+dUHHAXgF9WWUl89/fjHUnapm6CE7PRbtExrb3vx5gVAS
DTXxcQjBnX/e0Aub1wAXH9xC2+jl/AYdpZXa0uWtZAH2hi0KTxBJXjl9l5VmmxqlCrxg4yWm37hB
1OzMfsVTuzzRgjqMmi+QiQCYyLTGKU06hfZcPThdHBZWmNnKBt15b75hYQUPqJCuwvUkI/5rox6d
iNQa4Cvcq+w7MoVsOijGSsZzacogvYBLHG1m4NlKt18VW/bkxrN2qNRyp5iIBOe4eEKOFcxu53aK
OjKraJYDEDwudAAxzreA48RJQaKWHGyvbL4l0dv1HbawMKB6uGhPKKrmGMz558E3dWq1Zs4hHbrX
Po9gRIeeKXm9bmbhmJ+Z0SQzhWlM1K6dA9UqT529YVxZkwUDFuojyAGiVHFJi+itDv0DVRxEo/ml
fdXyld8vZvk8SyvU6gGBEVk0xDJiGk9ejEjPNKusNPNAi19xt2Hfleph1DbKvEnHPzdPlWiODMUK
MNeh0SqZAo+wTfMaIsB1qMRfMr67/fOQj8CdC3IkMvaSmzObejIPCrEOpeZlqJ+sZUuXFuL0+9KG
clIlmxQ1tQ/qSxPlaM29RkpeOH1wa5C8AnoMeBhdmh+o7LilXcXqoYQ8FYecR56gFTujPlmTE10Y
CmBb8GmhHI48uSyEleWEthOrlQMU44fnaFopM619XpqpQauzlOSQ98w9O4Kg/8pluPZ56cgxPW0U
OuLzqRlkiZ/erocJlhB8WVD0BOzGFB7QyZGos96cszibD7Q/9tazkb+P2e2XE55uwaHDocN9Ky31
RBg6dVQNwMaZ47WgUtnTF2NcWQbxEelow8uE/4EHHAAo2VNLDCWfrSKDZqUWe/l4GFvds4ev10/d
ohEIneD9M/E/mVTHdKcnWRMpB0b36EoRoVOguQY4XLbhAmsIMJsA650vSJ+1SBGaAARa2pc4h0LG
vOfaWnuahdMn8hRwqVAKwcGQlgQtsaIsyiFtpJR/Ku0hSu4iAqzV6/XpWti7Z1bErzjZW8pko19D
nUAaz/yolOc82lz//sJ1jj4aKnrIoIeVSPKffz8pMsDCCwgFm9nRyN5Ie+fSO32avQ59y8s15tHS
aEQLa4AcEVZelNF5nLt23kOuKRrM0Obut6lf28QLlXIQaQULCFJKQjtWckSjAeXdmjbKQVOmnw3X
wp6aCVAPbFegiJ2Y9c4ZjdCqrFADL63Ba7YSEi7sPtAXgOwDYBz+pIwVqNGgRCFCmqghr+b0qCd3
xXB3fdWW5hHVBKT7QRETa3e+al0aMQJl0hmyV/aDPnRPkTusxFJL21s0zxCtHGFFvnHUSLXiphAm
6p8ahQC/W3ocmpP/AqZkYSBAQSM5As9bvnU6rILJao7LX6lmj5W24SnTGFipnvqMjW/XZ25pcVCa
F2EK8gLQBDmfOSctEWXUFl6yKvXNAQmU9CVKk+C6FTH/0k0KeO3/rEgvjlOlxGzQEOBAiflIq97r
yh7WfpC021rKyhVxOaRP1xt4T/QQQppWbJaTK6JrmrhJx2Q+ZD1DpVz1VYOGGvl+fUiLVjRASYWz
j4Z98rFKLBSxCug3qRGJIbEyP8+8hHJsFa+8QguqmxjP/yxd1ICVdGLg6cGSqnmUvkT2N5f+MdOv
LaQelB5MvuT/IU1xud9B8NABf8aVLgSexPhPZrHPiWIU0KqD/CPEckJofEJadV6rPy/NomAtiKsW
MYYc5EeaNYL1NuJUpWhiN00I9J/d7Nf1pbq8HTCUEyPS7WD2dcsaOkF+rVe+zA1/MPV2ZYMvjkM8
rkjoiIYG0m6AQkE/W605HWx3S+c9mfb9WvOihVGgFqCAdyOkSy46K845+FVt1lbHvdMYHgKRlWt6
6fsILJCVAtIbF6k0S5CoBNLYTaqjGZWeo+be7cwkFJXRSAqJTuQf0dz3fEdpjZlRRMElmi8FU7lJ
Xm9aZfQ/BhQDBqB0J3jWcq0Elcm4ncwpfra9ZIwgf7TWvEQ6EX8NoH+maB0FzoOsHNMPVaQkTRs/
Z1HnVcrs2U7sM7vycnN7fSjym/3XFO4uXJrIHCEvcj5VbhWNE2D38TNaRO7cbNyOSXTPoLaDHLhH
MiVoKYfEp/Ej7+hjVCgrmR9pN1+Yl65r8Df7dEQF9tmanH9mU3szk27LhzWtD/lm+7SDYBPIb2jM
og4hRZwqeF3NZPZkP1jgwsXMHdBXPN/Fnfuq1f3Bauygb6c7a1T9mJi3YfX/Gge6RoVm9II8Q57N
jpnaLNqPdrHJih+sQ4/M6Uc2r+Qxl7YNomlgHdBASYAeztcyBX+iV+gc7ety8vL2FT2vvd4+GuXK
gySd37/jQXYf0a+GrKwmLRqbCtZa6Hm4j4pQzx9ztnLFLXwfoiKiT4chOnbK/j1ORArIlhvte3pE
by96vH3P4/u4IkS2Sfg+0jyR2XXKKCX7zko17IhB90uix7iwy/ix13PA3VrqeEnStTvIXapByUdn
B4LEmqT54kBRVLLBNhQ9Q6TDx2c0Yyu1HLuyDexHc6050acG74kzJBYKBXZRhAGnZiFJaDRcH3U9
2k9dwkIttWa/5UriuQPaameFWnyfeFkGWlk7WwD80Rh2iLItSxXTm6oo+d0pebIZ85j5dlujb6va
F1u0df3HaWInyNUIysJ5DrhVRZBQZf2fFJXpdDA/AKswHudW64MhS9ESyZzWiq4L9wZGZqKqL7qu
Go60BY1aLdNMcaI9sQtoqephXNgIB6vbElX/mUDEma5oTXIR0YCqpM12h52iO5FXFZlfrxiQBbpl
C7LLxWNW8IIkZB9FPChzCBcYWuVXuv1M4QI5XXnft8RrtDLIZ3Vr2P3zYDr3E3d3sVXeWWbvk6TZ
OiN/RNIuzGm6U2nqXz8wi5ON7K9QZBHoPek5Vc26zmLVwTZlj5YTQPnFq9cSUZLf/nceQHx30bRU
UD+kBS0ak09MUcl+6o+R8loWRaApgMy75gb9yK+Px8H5lo8FcncIe4BqQclH8j+s3ODgshXxc8qw
qvUv4qAinW/7dDsRzbe6u+vmlk45aldIGMJhQ2gsXTdZX9YtQKpkP05PGWRLf1///OIWQlFDaGfq
COzlJ7x10qodNE72fDTVexJZip/A7/QzBihaNqMESzsX2jZVkz1EttNtjdkugriLvqPUHQdzr0ch
Rb+6F8inRr/GwlZ9Ro0BkiGk2+j1YN8bTR2/XP/VS3sKoK7P7OmnCO/5HVzz3tJ4gUnpnNfYQn8W
DSz4aE1/feFFFNCx/2vFlp59SHXkOUtNsldUbCw/e+/5fZY9Xx/KohHUiHVk1dBQVl7fzjFrayxL
XBKt6QZkQj/vLuURalhoBefUzZpg6tJRQd4LlzpqrUKC+Xzq5iLmwDpXZE+szGNz4nH3T5E/dQAF
98rKUVm2hRyB7qDug1LTuS1dRw25rTA2kkDqqY89lfZBBdYFA/0LAs3e9alcOpkowv7XnPj7k1Cw
MCqNmQWGNmemF6tbd+o8230DxzxtNK8pVy62RXMoaIlYAeUIOV+kc9XNWtaSPbq41wluUA/g/a2B
pJWyJma+MJF4jFGwQ4UWKV4512L2Q9LUKnyzPuHoPZq+D5G+5SQNmzaFhNq8Esov3Dmn5uSN3/CU
Vokz4uWfPTSi7+n36wu19n1pDxZ2S+3JwvfnCn6SR9fEK+QWr+I9EMVNvAcqApMLBTi7E+rcZY8B
tMZvzQ7iypu35gDnJMQ1neReyvH0cStUqPuiZfW7QgfPBG0QXt/byPlDzRhEvdOVs76wY/Cz0K1C
1PhsRc5vW9OoKWkFj2qONgPpvKL+QiB5myfJbowpZFDXONGL++bEoLhHT06EOmVDjvxTtHfI8Gjm
7pcS+SxIfAbDNAUzUVdOhAwz/jvvQGMirw4VaRCZz+1BTzQq85lj3gcT/cvL/lGfy43SvlvFS+XV
vj5x9Jgedmw2tpASAvmLraElFucYvZmR30ADcFw65z9hIl3iGESEMVCsMshTP24HtrG6vet+K8qV
d0iMR/IFsM3QuBcRsOoAOHZurGEQ/AaHEudSKQOjMENHfYjH30K4JsI9QB0/slbCNGNxTXFzIxB1
US+W4Q7q4ChTXzXRPrGO1Zh7zFKDFJ1WZ/Bd7e5gj9+daUvQvB3/Nhx61xva0mNT6rdq5ZOy9XMa
e1WCGG9+zG0lcGPuNarxlDnWthp3SEuiE6nut6YGJPqOcM3PjHu7vk+VCW9F4pFuXxVI6EVbx3zK
JuLF/ClNf5jRzszvLO0HQXXAvJvru2TkwfV74xMqIM83theuXE0FrljmTrQJR7AxpNEe/M52COm0
Rz84z05mVOR/WVPp9epOs4ZnYj6VEOOs8gQZiCnU3NFjHBw/AO86tAi8/qu0pRURPwmSLOg6icDz
fBdERjFZKlXdvRU/jloXjP03Fx5/rqLfTa2H00y8Sd2w+b5i7zrqWfbUe0b9D1Fm3zTn0Mh+xm3t
Gynz5/EwdE5glJbfTpup+xNlD25lBFG9ltP4LDJfTCXK3Ghjj2zghVvegYTWZ5np7nP8mjJj6P8I
Mfj4T8nnAAr1hL+VRudX5reOPVbUDnM9HDrqaclWVzbUyDZuoXstfTdRh4Feh0qKbdE8zfZXNmwH
Yw8ySOu+cWM3j+9DV9xZ5W9aj8GcOjuWrLjIsuS4uHYQ66Pxo1BmR1lFunYcZy67pI2Mvdmp3pA8
kfYLze8nIOex5TP21tUfRnpXxpu8Hld8joWnzMCVDpVhwW2+SKhCjoc3QwyBXit67tkjO1zfWwuO
LgD6cM2BhkRqRt7wRpsPSc9qc4/W3Y/umGxNCxmuea0mujgKXQxApPIuupjYLco8rG7MvaNlQRc9
dGr9b+bpxIL4BScv0Rj389C2PSS3IDoMinGmf7s+U0tDcEQ9FGEHuC4ycgp6IuU4dqa5R/Mgz7Pb
4l8MAEVjBLCACQNjK131eol0dIu87h5kpm5Hf/2LX3/ydWl6mqZ19b7D11n9tdSenDb2rxtYeBYF
Ck90sVXFeZE8Abef9CEua2vPBuPRGPt9NjqvEKb7mmlRMNnxbjRbumJzafMi9QEMECqFoB5JU2Zz
jatDhs07ZC0exdZuXqphjMNyMPSV1bkwJXi70GPAi4+X/0KZI7OQBEnrvjgo+pemfLOGzXwjABDs
z3MT2vkO1qyKDAOri0NSTsNdr6FxVNMnxb7SnDV628WDAlNIX4r8AuobF7ywGZT4LE5gSuFxUPMO
7JnM9lyrStDZQv/dQ7X7+u64CEKFQRCDDaRogLKXwR0qr009clkOcZ5vifVFTX40OEDpWr5qaVwC
P/5ZgEL3UvH3J5dATGON9r2bH6zJbTZdQjfMae8dxn8hbNuZnf3n+rCWdoWuQQQYQIkFrbR61nkc
uVYOsTELve6T/GsbG3umrSFQF+2g+ojYDD0gIGN6Pq5Co4i25zk/oB8IFB7hcP6qu2/Xx3JxgLFE
EGT7rw1p+2UxegFkkZKDYav+Noz426xbX3J3AGW1+6XF1RPQf2ultmWbAJCBQ4Tah5y6m1H3mKrR
yPGOooNL8mJxFnT6OwohxnDvtGtNwZan8b/m5LazpJgG9NHQ8wMf0NQWsaEy1H78bzYFMJBw2HE3
YTqlTQht+BhQlqY4FFrul6N9MCf3MPO1tOfSkYI4HKTo8BwBjiH5JNyZIlXPGDvkrZ0cjXg2v2V1
sh36r+DLr8noLhqzVaSq4NEBTCDdtJNZxgXSA9VhapqgMlCaqtI7l1NvImsomSVTot+O0FdBcC2X
PwoDsLyetuzQt7iN+NtUVV47/0KocPt+F+0BBfJdhSCWtEzUrPpc1wk4xUWsbkiuxD6ZzY2Tqb8t
LXuB1/qgdEYXXLd64UXglEELHe8kCA+QXxJb9OSGSkjWKnYGq532oJIHdyUBsPZ5Mbknn2d52pdp
HbND7fEssNd+/dIBOv310pxZWdUSrcKvd96rGnHbMPrWSsl1bQTiyjgZQWY2RW+JEcxpSNrV1lFr
n5dPTWY0tEG3CHQE3pEndFC7vrzin58FPVhecLkBjkLUDsKANEEKB0cN0Gt26Mi8reiXkW8Y/Z5V
x3Lcmdq2ntYMLpwWPHiITgRCHRqOYrwn09U3o172WVOCIly392UXkwc7b8BYrDQSxBOaH14f4KI9
0XoJDwXq1fKtMzZzFdXg0hxKd5O9oPz5Ua41pPjkTkuTiHcIvgn4nmiuIk+iOampBRms8kAttHCE
DmVGfI4z5buRjwaFz01CwqziQDO7rx0lYWOm+yKf0GtzanNeP2smqoYsVTMP13T/tZrn8b53kjxG
38+YvWAJAa+fnEK/g53Rsxh0tthAlQemm2nAAAILWQkYjoV/cheVBvcsSH/dx0kW+WPD8+e2tvAt
RrLSZ6RBLxslrrMWvIAEq135VmwEBfKm1jyHJTIog4fGXgXC8NjdJYoyPyCgI3cj08GVrbRsj06V
pbrRuY78NcAbHqBwUQbdFvrOnV7dK7X67lTRPywlU7vJaNc9xWmuhJzYgOPaTjtABMU2Sg8qLH9U
HeqdOlE0cFZjSw0R+H+1WJsfC2ZkB0UFKzvIrBTpozlp7gzI4oD43Sgh0OTRDzfXoK/Qx5nrkzzV
/MIozS/AdvHAatXGUxmhT3Sc9IBXOX9qKLUxPbxZ2WILR1THGcE1KTQLoOJ6vqUzexghT9YWeDf7
hw/aqivJ54UtDIwV5HFQvwfzzJWcKbNzSgpdYHqIjcpL53c1f0z5lwETeP2oLFyWQtIF5XOkCu0L
5m3G576JurQE4WwEZuyBNQ5QHCvgjYXJgg+AiARPJYIuXfLaElWPuAJQ14ECZvwC8Pf1MSx9HgIV
II1AphlRqfTuV5M5t2pNioMdv3JQX3Smh//CAmIC4PpAbrvIb6CJkpKSpCwPae2b/Zu1Vk1dHMH/
vi9XsBlNwUwf8H3DDd0QKcj/r58vc/9iN49MZcLn7XsdcftaszvxXkhXIXgVoPSCPYAEkHwVtlMR
Q3OOFYfZ6v2W9Xe6voeLjhvvTlnV0lyaqlNj0sFzeGHS3K0KyOXeO7hOtJfrc7V08AQeDWkCgbLV
pe8bOR0tB4iCAwhuVd56fVZ5VA3WNBUWzh0g1gog1og4QXOTzveQdDqqPxRHYo4DXS33RmPuolFb
oVMtmwFGB0rZkOuUlwZ+Yk1MI6WHRO8PqDV4nGs7Zq41lF7wKJBVEYE6NoGNP+e3YezOLdWVuDlM
hHua24cWz0JDfYSauQWFk2jgXnSj2JLIRIglgquPtK2KtqXnNjOjxJ5Tq+aQPBNaorvNjYJhnwaQ
ZgfcDIsE6LC0E6gN9Ue7quqDzpCv88y1ssnCsTFFrw3RARyHRu7+nFaunuedxg6mFtDjcXxrxmAN
xbmwm6E7Ijgx4DBD9UwaQ21ARTMrIuiDFNPLwMIpzfa8J4433yiu8He2UP8VdBL8vxwR2UCm19mI
0YyU+T3+rOSAF849utQAg4WsJpQg5Yr91GKJSiXDFoOYzRSM09pULRoAKxD6JnCMka87308KwQ1v
jklzQD2oDgr8uX6xLH0f7zniRVxfeNelE1+olWtz2mCCbG3Xd8lGV++uW1ha7FML0jML6Qa1ceIB
UUlceLGtBYkah2T4Wa2JmC4NBWxpNNkQjPIL8G6SzlMzjUZ9iH/Uyc5d6yq9+Hm47yjJAJkBt+R8
JaD8HCuTZdVgObxNta/ZN8oefO5VgDz/a0Ba6oznrE90GDDoVlW20UqHooXfj7Ir0kU27igURKTb
0Ohralg1YYc2bf7oLZx7rbzd5UEAAGy5qIbg/pA2Exq7zUArcXbQe4CaAXhbcQsXttLZ96Wt1KpK
n3QFvs+T9i4n/BU5nI0VpTtk+TbXd+3CbJ2ZkmYLTdeQI0pgaoImCPfU1+ufX3gBzz4vzJ/EnlU/
a1Cvw6GA/hXuvQjVqbVOe4sjgJw+5KMAhcMre26CpA1NutiFDqNVodoOZA9xJ+ZfH8fiigjqOAh7
DuIO6bmjdk8qK6qwIkYdzm0L7Xhj03c0jBhdIfkvjkdgvLGzUE2Uk07qaCcA9TrQe8of5l2fr4Q2
iyty8nnp9FlKnWi9ZeHzbX5nK2Grhhxi5dena20M0nSpFh1GyGaxQ0k3TrG5kX0tbhCkyP47RXJX
FUQDvC4ymx2s0gd9mazhN5ZWGykTMMrg4gic2vmW0qKO5UmFLVWXQ/o0QvyFpFH63OWxcmfofE1I
RUy55MHD/wAzGgUQoO/kHVy10zDqiDRBHyrVx7mzE1/LB9ejU2/7Kh6rIMpT573QU20NrrawG3Tk
hVB9By0fXpa0UC3Ny4yOdXmYDOoX3a4pdjFwctd3w5IRXMigburAQQGmdj6dBYXMG3TRhfTnB2Xv
EYfEx7frJhamEJiH/5mQxuHkaoG/hAmW/rD09K5wt07k+qMbUi3e9MnNpUyBeIcUByTxdFDaZLBv
Qmen1AgC94FAy3A2fAP8MkIhrDzsWfKLZLcfKGxHPMl4+AUKVxrfZExEt1CZgJiyB+5CYE//wt9G
cV8omKDeB9aU9KaRyOGWntRQM4s2Mfng9u1v5tn3pTctY0belWOFazrXIe/4kc/B9S2wcOdgGwvu
OXwjEGXELjx5avou06peIaIrgt9gltbclqVdLBKaYI0gbQvv4vz7SKepQC7N2SF3/Wi4IySs9d31
IayZkNagiaNScWNIiXJeh07PD2pf79Pa3t5uBq4wGoWiJInkk3S9pcxKFRulDRFku7iduy01/sWR
PzUhHfmkd7XRTTiqkcPMtk7VtsDaZVGYt7qysu5Lk3ZqSjoadVRk5lhP+QHr9mzz5Mka7+bheH3K
Fl4EoKsA6v8sOV0ILNWD487NgLRKW4aZvpstT2n86Od1I0s7+NSItC5sRDgcu1oOaTP390zayYtU
vrL2SzagoICutCITCB/8fBeDPqqiB1FWHMCJBCWP/hvm5QlxUdZ/y6Mar6oN4mKivcbzxkq+3jRH
ggkEHw/pbYhQIdSVr6l0bJC0d1R6nDvkOqAWW92WLf00gKYniOREAgq0QmmCYlo0U0zpMffa6HtV
raSEpPnH5yEdjcAKtC3818VFPisls51RqY9op+2j56yC1vPXZ0h6Cv9asOGm/ucql3ZRaYxqp1Zq
fQSzJlG8yr3PVE+hD2WG1hq3VeL+2kJHASEaiYWRGfH6kHJWKV2DXioPbLqv58a7Ppil6QImBMKX
UFlHFk3ergmaCCSzWR+TKQ9Q6/GSta4wYjpOnK/PIUBJxEbfLGRoLt69viPlDMphfQxa98l1g773
LU+9EaL31wq4wvCwEJReOPVUsdM25i47GlQJotn14S78i5k6sSDduKNTQD9yhIWiL32eKgFfa2Qh
3YF/xwDG4SfAEVBTsVYnD6xLbTOvXIUd6/wLrSB2v2v7L92N4ZywAqbRZywH5wr9886txFNrsRnH
/Nh2bAM+Qwl/5OaZghGkL0EzFRL+0gGxkywZ3dipj3r6WlbP7W2umhgAyhRAJyBBAEk+mRtOompW
izSlxyl6HjO/vP2CwvehbiqYZohIZZwUQ4cx2y2i4tgldRCZuteRFTdkYaFBy0HqBx2mxEpIh041
0YB96qzi2BsbRh6t5oubB8VaC/YFK0IVG6A8EOZwhUj+WmSpReHwoTwSD3HBR+7+Wrs8Fi0AjQLh
I7QhhmN7vpWsnlW1wkashP6FOT+S9Cv6BntdvzJdCxeuUFYS3Q0cADZkjewc+najiSLekZj5Q8bN
gHAjqDt3Mypo7OrV7feb9++ZPWniiqSOhiaDvSGZQsvoQuXGqFBsYR2C9tgBaO8JAIp00gclm8d8
tMtjVG+cCCh+x6uN2xyRTxs6SChQbYG8AUCT54ujAyhpOJAAPmrvnPu3Sx8hBw50vsAjAWzxidY+
uaviSkW9MFKrYz+9a9rHvMbukZzOv78euHVchiBdQSvq/Ncj2rT7wtHKo/2id57b3KfF4foqL1pA
luMzDYHnXGzukxEUqA2PrVHDkUK3MidNfdcEgShbi2qWzojAG/3HjFwcrnPAOBoTZioaGuUzyV5A
4Vjj5Cy84ggzQDAE6widPC1prZFBZQ7t8vJYux/0pV/rHbf4ech6IhDHjYI38HyqmmKwoc2sYLu6
8Hd4EaLosvK6yvILfxccHYJxMITckMzoV7SaOG2mlkdHIZ7a70wnCmL2kWVZSMnkJWB2cKZ4bFzL
PC7tA6ShAPAH1wQkRum0O0VSNu1s0iObP3T3Va3ftOnP9a224ALhNRFRPyBJ6kW/XSNJ+5hy+NQW
dX210t/tON/OZvnbAeXDjW/vQA+9AJxLCBgALg03/ny5jA7CLG0b0eMAgQ6dIX9Xq6Hu3haBfi4Y
9oOgRaDlEKoN51aqLBmKqYaVenhw7O0wBtpaR9els4PyIVrTosqHfSGZGOOCZHaNF6yn91CkDtOa
ei1/avmaqPbCAiHPBG0h0EvgUhjSjHHNKIHQnpJjR8fvQ6kGcDQBKCKe1Q3hyO1vN+8HyJ+hUAYH
Bgw6WWrErTsdKKmyOLr0oGC/Za9M070Jf5To63VTC0cXvVPAJMPdIJCc4u9Pbrl8pHC/BxOuhv3N
8gbt9qcSLa4gfPDJWkW57Pzz0TRHTYdlORZf094H+ff6r184m+hZiCcfGUAUnOTEbWkkJFLqqjp2
WlBEgWkHkxpeN/FZmJTiE8hqAOQmaLeoXErnP65mLH4Dvz6zfsa2T8ds63TUz4dNp2xjdxO1WViV
T5G2FrIs7O4zw+LvT5amsex2tvWIHUfCHzuLB/aoP1Q0ukPf+pWzKpOnxGGFLVAYRU4fvrnkcSpV
UtRgOLKjrnZ+nD052qMxPGbsH9q7oeX8sNyvesqCyOr8fu0UL7hvQJIBCwKerqAfSHsEOLJYbSyH
HZnxu2vuXf0BHapCe9pG9S7m89pQF3Y8XJLPPD/gExc06qZ2RxaPHHHa/Ax9Rp85IzTrmB/nSMCb
H1a8Q4WpRQsoLWEeq59dPazcf1Y21cKFgrIc3hShMwhoqOS+pKy2c0PjzXGYyV6NcDAg3hlESbrR
Yv2rTrVN3+rfoRqKppwQX9CVcADQNkZEQycQ8DqAJ9WUpl6jVz+u/7SLX4YYX6DHxWogXyzTGGLq
DMmMQ/XCxz3Kr4K02DShkWyVeI1ZcLESMIBnz4VIpSCcKdLdo4+M903TsxedUn/L4nxlqZeGgiBN
QDKggIVb7vwAWROZtMTp8H3VqzSAJsomaH+19Y+k+nl90pZGAmEoBMvCU8Cgzi0VedbpY2k0LxbY
myFNNjd/HlBbU1BmUPW40E8fU70uWJO0L6lZBGSsfQAdVrJuF4cQIa2BnJ6Q4AegSM7zmKU2qXNj
DS+m/icvX9JxqzQQFzhGpuWVxsr7tjBdLgopaIYJLa1L9RStJ7zRrap5KVGUVr6ozzdPl6jSAIuH
jBhEpqQLBTW1aDCKpHlp9D9xqJd/bv88kD5QtAeEDexr6V4WyolObmnNC5rk/urW3KaluTn9utjU
J7c+66nV26nevNT0h2/pK9nPiwcTOZfTr0ueupF18QAppOblPZuO5J33b7fPDXJsuNMMgJQudLdI
y4sBAWf9UpT/dKCZ96qxchYuN6oQFsCbj+QzMtEy7q0yGSQLUixu4j6OI5x/C+ToCYxuf5p3pL05
PIOzh4cf0jgIxZFLkh5GYuDxdaqseeEJspK082m5Me3XaK2Z5eWyww5AhNChNpBbkj0ZSI271RD3
zYuahlUa8pXjvfZ58fcnu2pUlKItC3y+bx9S9lqku+vrfnnV4udbaFKMfuUuDoa8aw03S+II31fA
XB+reF/X1FdV6isOEAK68/W6ucttDAgIvBTk8GH0gupUuG1nx/PIX3hteyr/iO03i98GY8LzB0gL
RPDQPw5xElqgnE8Zn+Mc3nE2vnBg682qCbRv1wexsCY6lAJUTBm+DyDsuYE4agsATXqOnQxe3WNC
bv8+lOmsv9EXoCzSADB19eQoufnSbVqXQRzhZgl7sCrhJ4jjjoLWRcOvmebFpNmJ+eLm72b2ktIN
VAHWWkotLDXOHk46UgtAGMneIToNTfChUuOlPer6GHQtDRNrxVFYWIkzG1J6ZOjsDrsNNtJUC1L+
VutrxYGFW0t0xEIJRSDiLiJVo+p7dBSFBZYEVH/Cy7Ipyg9luiNGmCtrCtMLc4agEQ3rBBVaZBDP
d5YC9U+oguvaizMru1yB4AIEO+Lt9e2L6ox46c5CIwAwwNQU3ayA4sYZObdTN/0c8cjSX9LBftOS
vnxEB9VyN6ag0aAZgHZEf8dqH2W89LXI1reNNlnVHQcczSsIQZlEjSzIZWauVW9HkxYPddf91FyQ
gBxSaB50nNwuVGls/5jVJH1NiohQz4h00EDKTHNSz+D6L8tAnzEIuut3dV7aqee6YxZkYPyEvC/J
1m2s8ZiM/Xgkk2v9KEbS/wEH/hdUnqNNpzLVU5T4D6uTTW9nqZemkJWua5L7qI00/hBDMnV2R/Uu
jbKfGYGYIeusxnONvACCNak/8lHtH8ZmSu5Lp0OattHS96RE4ycvmSYNm7XDpVjExmZu0GDWrxPz
vaGdiUKanX5v6s7KPfQwflEd/lbwtgpme86/Udeugj5Vhw2mQAdhqRz9QY3mXVrkigfCUR6yiOC9
6/JXtG6PH9qJKKHek5/zZDiNN3Szlnh27NA/ZBoh6mUNaWjkzHpik/oKNkr+2jBGdiprNN8xe7vw
42KGhkwCGTs97D0A57/1eed+56j5taFDM2Wrsv5HXg/fVLccPbWatHvHxbx7pQtaZtOx8Z+MVXbj
2ZU5oxEmpa8TqxBcacSN7iYdcnJUy4AQSDk4PU5T0iIoS905GL3GUUMB6imqKRSic7WBLq5eTb9S
ZfhgTdxuata+lzNyex7NNHP0mphR2ysG542z4m1snW/aPE+Jh9Z5yqGzc+yvDEJOOZniQJlLB/9u
iEfXs9yxavyekPK35QgkTxzF/tBG5TFFnmlnuM1X9Ph5N9XxEJdZogW8HcO0VT46lTdeVFnj3m1n
3gWt05vVY0uqfsub8k/BDTva1J2K1srtYH610qHu/YihA2+gdjqPvP9D2pc1N4qz4f4iqgAhELeA
lyRO4sRO0ukbqpc0CLEIEBLw68/DzKnzdRxXXJkzV101FWSElnd5lkyznsVsnPjBuNO32lc1LhXL
H1HWMY+i49+dNniYCiV7aObW34wjf415a0WtyL24hgRdZGhm4tTjQcRlzta99Lur0Bp8suJc1lDP
LPIqseHxd6PmnLeRJO2T52cE1Dee6pXvF3zTFHMWaapk4sCE9Y8Uo7wSonoC/SmL7EZ4IMNlL9CL
JM9+7TZX09T/bn3VazDwsvpalpMVD4p+HzIyB4kVkJ5tKz47v0PpW5HbTW7xYivBY9+YZXsa68pN
dRGXGdJbtLSeIXZuq40F8/PhGhpcg3ef2pBvnvtujlqqmmRMiYhHHfpJUPI/ftHWSdAXg1o1jJYR
VUNTrtmoZ6wdiBO5xt4VE7HryJu8tr3qp8qLgoE6sV+YNq6zdkr6svF2gVOKrQ13rhh1MJXYgKu4
OZzXlTf+5BVpN35ZZbFJPRrnDaFm3fcd9SDAw34TIEGqnRHdrWi66rY2OHuwFront6p2U2E9lEEj
rc2sZV3FvWfrSKf8mI7lq8MKHyRfTr05odx8k8r45rpjvNhR3cEEcKiFdiLLaWos7CKHXFCQtbeS
2PByE6EwqPsFGtYwyrXvRIVtC2cHK9saKrPDlAeTlXTOIBFw0ToSVkY2bE6zq1ZVNV8VVjCkGyzT
e9HZG5WCTzi44ltgw1gYF26X+PgxcR/IJiZ5l4GmItLirq0gjtCNqUiM1rpdTdTcTBkUczS3t9AG
vuY5lmKpfUdvobXCfrm4OtdQfLZ/pd16KNcadjkrOzXYCBBlvh8Lz00hlA4yZq1sdtdxt+KJaGj3
wjoyHdFD/TkUjn1TKb2HZKfY1nU1fWtpk+OQ4X0eww/C6VezKce4hAT7LqMAtJbUHn8Mqks3RLPq
CTyrp7kuXuFhJq+Y29KdW/pkx1osFmxmK9ZUpxHowCoqLJsnKPam8NOtp/UMrfqdJVKrviG+1mNU
VvNPSe3C2jhlVaWHUFWQpzVqitpSZ9MPT3luIgxkrQac+lGZe36C/qqXDH7bQhNe0dmOS78JwTXy
woiw8pduiYlLS+OQrWG5ddVRIdVbqOYUEFOaQ6bQ7wu28ayKOIlqjRHrsZ7TCF8dF5LrG9ze40M7
cwmRpR5fYXptppIlAPnySLpzdZPN3a43uYqULuGK4JQ/Q4bqVS7zexXMbgL6KVlRmrMn2+CEpUZ7
Ue9J6xUXyB9uOEjobTZBhW7WiPiierCl3IRU11aUqhRKQ4gNqBvP4MiKzTTVFdZvvujplYFlxzPr
rDt7glwemK4o3RGVjgkgNtsisPA3MBt16jriGX6aTSqsrNKQTWMRd8Vzl8V8YMUtGUUVlRAHlhQM
Rs7GpJ9dtUbdejjAEcbeu11Wx3BJxZ5NZ2g9rYCiKtdyst0V5SLFck37gz+OddKlsn0wwAdsST4W
O1hUZJtyhMglU+bPhImLcc/KmKGXB81wMmyW6mRShcSsiGcwCdxNzWtbOnxtO8UeSJ50VVuFesXp
Z15BYp4SHMzNdcPy/pGBTIwTIvDaOA2MuHPLaf7G87Iht9bgmO9Qz3CjuetIDPOKJs6Vk752XfXL
6X269nEyRPbC4tWjm4KnPEA8rcckhMHw2yPqEVz1Z1d6LaAxFjswWZA1G3K/i/kIOABBdwXFGT/d
OqTrk1TmTZxRm8deGrq7KYe2JxR++6sKgRACJtasBO+CI26w9s4QMVxTAUtz4WJXDG4TFHGFjGtj
hDdsUleYmzBMEYnlI3MRo6o5qlnd3sLi1XslunhRLsufjQI/kI6svSkzl0duUcAQr0e4JIMW+2S0
RbBncxtKEHFGEmUFqX/3yg4S/FYn8voeInJTav/OSnQnEy3to6fGftxavhbqXntO/qt3EcBo0l13
UKBVXsV3dJYh2rFtOIuN4826iyFMu7N58Ch8I7B6nTLyafeaMbWXRdtsrRCCxq7Iofp4w+iYdGpc
47TddP2gr4RveYljjf5VOdUqhv1LG3W2dvWaN4ysOmdecFu4qMlU9bFbw6F3oNVdNpNslXp5txot
R+Mveojo/ej6oIp1WDqrlFmxrbRJuE8SLmURjSGbN7ho/5DJ+WmkWcO8uoZjD3oKItx4BUvalP7O
IDIFehpU+ylsE6Og49C2KyrU5ThUtwtIlLi+VDFSu/lWan6QJn+D4WS5HiXomtrtX4hoeVy6/us8
UX4tFL03xM0TsAH+VE3N7orMHn7DEczecZYOx5mlKc66GsBjyxRPdaaaVZXa0zaTvglXk1faxW02
FC3g1WF2Y2Pa1yWD+SsLTBMmbjdQFZHGQtAlwCddhWaCMCDDvUbroUHYZkmKrlxdfJMTLr3Ibkl+
8Gw1TjHUmsiPEaDb14A3P0B8+mEyP4XyYN4jYCtec2aOKcRnHttOAWeT42DZ2b3SMimFX9pxUZix
ixmuoN8jm9lmZIX+gdihS1C1oVHlcTRlCtW1qzyz2hVNy2kF/nxxAxvh7t7FhbrvIeC+bn1J8RF8
IWL4MlRhJPmUPgklAW9M3b4MdmoIGjfKPD3PSRZY7tpy7T9prvR96dZPne9XKxy0OBBt6CU5NWSQ
gTsCeEpbVfaD91CmgyG232F2+jDfQJwFsQYwDN/B629uctsT9o5K20OI4eGU+pZL5tVrH9FsXEJP
fS3KViSC50d0Bn83AnFdQ4uY0GHCaTcggwjnP2Go1YZkFCdNgN8NbiVdVYKJF+DS2G6WbrEaCxjN
TNjLB+XPiNmbVn3nLlVHy7Pu204D7BUGCkkPhI7rHjSuFUQem7Wsc+eI5jp0nyEmygsoXtdQR7hx
p6rOobmsISaKcBQ9CTW0LYJEyH1mxob/2GD5rxqf5jUtQ5rdUoVqcgAc3tbmY+NdSe3coeWq3etO
kyauPAh+AExMhlXOOlR2sgltGDjkeHetzxns38pfbkERwNaTunNCbqIWzo/XEIxo2igbq+HJS0V/
hWqLQbeZuliyNZw1FMTmzTUsAYBCkaXIX0Y/YxFk3zEPwCetS/w9bJ4c0qxC1/7h01nYMPxB0OuN
bC8VNI76LgcTr595LLLiaDtQ0oSgx6Gy1VODLsc1lPMQ4mW4KaeQ9XGaV9V9Y1d1PKIB+lL79X6W
OQIwG4QSf1j08/Mmv3JwW2y4I9kmc5WLbUxY0suuvrZDbXePMA9zI+albX2bmbyt7mAK/qh8+7sN
+5Zhl2bKYw+pbXcl1t0AEfu2/FXR4WiT8smFkB9WqqdfcpvKJ1b2jowsd5pfpDeMd7rtdqzK/ATX
JASLZci+az6/eOxnnde4AaVlQx2eWt+LurAjiJBC04oHrZuvOVicj2kA+18/w6/3mib4qeeBRYNH
HtK8oKtpks9NMfC4LrAjKta/9XpBOovmxTMjkv4Z+V8+tk0UgJ29af2yjnsCT7FhDO0jQt8niLfy
F9vNgx+E5vn1TJ0W12cPnf5yTJu7sOh8eG9SVV2XcLpalQAa7Aa3zO21M2fpY8PqsE7mTtVyO3vD
Y1/7wuy4KGrnUPpI5PIQohyDSd8cPb0JNdzotmiS3q9+TMF8cHKoHq2agMz2GnHZTwJ5kahqgSpF
RQH1rqidF1a8z4AFYkENzWxGRuyuRjX44HMzu1ehagK4k3ntFW3sn/ZIf3rhUMRNjaORVvZPtwdr
ysUhFM0ck4EeVoVu8phjztpUPc/A0sQTc2AMM5T6T+tBPLSkQRZPXTCXqDHk2U7VeriWxBpIJIzc
pXNmwRyRAg5TuJo6icj8l1HCp8jh034s/SBBOo/0zvACB0t47Oz0xYJcSRTQ0tvMvJQooJNyOxuW
r5siRSzIefvgm1ojb5cO3JzSovsOgoZK+Iy4GjlpGg/+ZHaASeIdDMwNxVzqo2Xm8ocIZf0N5oq1
3qII1N0XAF1HLi4dHZvAO8xpwZ5akEi2gel4Ebu5LXYTDoknKTKOHe53CsA924cAXe6SVwnU39Xs
jmZI0sYK2nXdVD50tNo1lbX9giTYJBXAWne6KIdVXzU9rI2I86Ns1DBtdQZZDORMADpmy0lhQxA3
VHYb92AVbOTIvmHq0wjRCPypGILTabaPTemZreDI+AO9zR1nHXIVXttdYOB7kfLhTinReWg+DPNq
oNy95j3rYjSsu8Qz6hl1UbL1Lfc1zJE9jU34lGu8GBEUmjV0lxb2waSqxlWf/Qp6+YqALFjNOQmv
TAd5uhD9/jEQ5iCzXKlV19ll3NmmK2PLhsxwS1KedAxZjJrSn8Gg05haZRUTr9xWpbt1W3/bWFPV
xQiQW/gLzasWYVXol1vSfWNkq/w+cib65o5Zt+5b6dyQPAc4E/XWN4pqx488UEjBazsbEr8My2gq
63ukmM9un4mV0LpCvNkXaxMGfSSGvtx5BvXTqbVfJ4vLG+jOBFViUvnDsWazwbnKt10++3ep55kH
kcowKQaPJhDaOlZq/lVkDd2AZFfDRc51y51GX++pmIcGgjeUHXU4PstW2RlO4hRVtpLrRGBbxEI5
4VVbWlVSUA0VshT3yi9uavqKm9g027kofqEIH9yUAPfc8sxvk9GMGjqAzLuZmXTvlVN5qM9Ulh1p
L4U+MLO+ha7ZezPcMjooC62aQvGdcbMCKbINOZqh/sNy662jjReFrDgEoswiiTg5gW3szzStw6hM
gXdKZx5cZbTy/esRZKBnb0aNC2ILksW5gcGvzjrGYpo5CvIXBVTWMyp3tRdaoB+mqG8NjpZb0hfy
idcZhsqDFx26OtElcx6NIfKNDy2ETlMcnDgP5/mbxG2wUQR57HpEtvfQ+S5SRN+X8ldPhBuZvn3s
HOWuZ18HbqyK3KjYcetjLfzxGpcsWnZTWI47XfJgPWr5E4oWICZ6QzGhrtalLy2sUiMmumqVdVZ4
B15uti7m+k10BKk6zBsDeDBUI0qD4Xfk+0Wcqap/mYFCu8fPkhMyINADI2tGnoUcga18t+V2JOo0
WJt0MrE9FN4aTfDnqe/4W4hS537S6cuA22irAVmNwZNzdNyNFlnNqf/ioFZX4kCOfeUrB5Mkfg2d
q/AaBdQrpQf7mMRIa3oUpBdvwYJi4KnBQRhm5LtSurmxZtb+Tofl09veHj++T8YunRBjozKWQM5D
r4Bjao9piATW0eGjq/M01l4TRDj4sCHrykSlx714xMGzLrpmRD1TuvgnhAzfmFcFL4DcFUNkXL6k
FZbwsJTIOOKIRdZLpCm2vLcAXgN4GVgFiYLU9QifZky8R6ApbriVTBWtN8sh8ag6E85JYdcsgvuF
jnI7S0EcV7OFjEJ4ftw6RFzoup7rKIDV5yy9C/ATTxFpUnpOmpmJHAL9MgcrTbaN+Xq7CupFQB7A
JgYYB++kCSMChqiiEgT9tsQp4Kt1ASt2pskDGUEIwwLIhf9OcVwUdSmS9zU5QI2sp7FziZF65vlL
gxgwEFAaQnQN3zdDKmGnoehDdlD0J47Pi9rDZz7B388/RW36fWBQTMPzS6lRB9p69RVcT74+Se8G
OenooPI+sbzGIA7f4QqxLvSMzs0RABOQjAMmEGzh5f//1YZ2UcmBw5gfAON8/Zaxq887Uh+fThdB
+AXHAnodSLrvn86mkFjQpSQHoMisK1Zd6HF/7Ha9f/zJ3CBp89w+x+NtuQuDKz1fmWkTiEuIg0tv
cbIPUH9ET8NS5FDPv+bxyH/+/03SCaDBlb3M0AomBwkB69uaXPjCZycJzUewstHo9OnJN/B1Vfsc
x96httdMRJOMvLcm/BqVGa15SBuibQ7cHNLD4LS/mUoH2kcFOtsVlD/CqYnqLyqV/zsC7MBh0gg9
XzhWvV9KvOjrihchPXioN3JvVTVfJe4tr/DXAMH7AaDSOReyxwADgU0SS1L7Esr73DoC3D8AswBU
0w+eUVarCWpLrnd4RrUs8qFW+PWFBBUISBegzfyRt2dCJjiRg38wuAMRrQfGujDCMgfv28to+gNT
AvAw8P5QF3g/R4Pw0CP1VHDQ5g4yYfC2NpvuMay/viPeDbP07v86lKyqEFnIMIxEYyDJygvggjM7
Am1ymy6i2oBFnSoHtA1KHXneBAiO6a0YE1ptPLSDOxRgPv8gHy8ICJwB6AgQNyxRP0hQKR+6kpUM
kVd4M99BDviAvgPE5Ad9iVx+5pVAgAPjClRi3/sAispyNKRdweyD47yNEFA2I0Q30WGurOHCO50Z
CXCyBZq8QK+B8X7/bQwaAXhjfzqoyQ3RDDWdvgGUwP0uDEftMWfpl7GDKGZAxQvQYCw7CJ28HxD9
swngNuUd8n4FcxF1SdX9Hz7PyaIGFNUFdBb06QU2836AjgRIURqEIU6IAh2cQsu44iUD6Ljrb2fI
4Y1RVUmnStDAyQD2dMwVMqsAGhdOezM7TFyhzcgfHUAHYLrS8Q0KTMEdwtVpR6rJtjaQjhruHTRh
78j4fWp2XCt/Kxyq1qWdmVXdgcrEbRnAsYMW/b09B9lqpLb1sy+F81gU/rj5fF2e+Ybg3C76Jot5
3Qf7ijCYctufO3JgOEvD8ji5MJWZNyjhfT7ORxD7Qu7FUOjjIQbAunk/taOAJO7APXLQlEfE7Ad4
XaOiNfUoTqG9nY27Ydi41RVyQFSXLxxWHwlKQKRhkfq4mBYTEu9kqZKl6FTDZung3PcBjdw6wwT/
kt5TyGG5I6EjgzLbBS2hj2c8liqwN2DZYOAPqkjp4DcsGGV6yLNsk1rW+uHzKT3zfDDLwX6AtiHk
fk4v2mCyTemnkh/bxtzVTnVNnK+JLeGiXbS9/zfCsnj+Onwb+Ar2LsUIA1qnamX5XwY+4vlAji0I
Mn/BDL5/vqB+XsGPlR+LAlFCfJGHeHaGfNCPsOKAhjtl1oWDHOxyEPjqLpAv1cZV/+UT/DXAyYHU
p6MnpxYDSFQjj7Z74YD9+PuRsEB+EXBa+4y/q61VShpUxg6gHwr5fbzE7j/7fHwBCAouqeMpnUA4
maUak1qHKripnY25pMX38dID3PSfbYd4H5yFk+/rWooBdEfFkc1XdXgs/HX9RX1dLNH3Q5zEB/XY
UhuYF3GkVgIKVpV9eROH//BkwcVDTPthk2XMagWtmTh69lV13VzyejzzBWApCTVlaLPZgEqeXDja
5KWpZqs41r9ywJf11xcQmPaANeKAwNl3qgQt2sqt2ikURwIXSTdqXr56Ai1E/v89/iSrdnXnq0Dj
8VV9w4bbLrjw85f18f46fvf8UyUzD71DoT0831mUBAFBcCOU5tEnjzkrLySQZ9YqKidAdwMxCVL3
KcZ7LHw/L8OqPgb+UzPoaBw3ziV608fLFpSdv8ZYVsNf52lbwcu1Rnh2tFYSCCy9cpay5erLH+Xd
ICcXLfNryB+kGKQh8Nctbub661tiuRlcEIpBukOoefIWLU3Hvqjrox2IdSet67QcNv/hHf4a4uRc
NX3q12la1sfnfrodiy9fa7Ca8UFKxdbG5XN6LIlSd2NW58GhEj8VAFbuhVjnzKYGhw3g6xCfGzz7
k89cNsD5jE3qH0Y7gcy0+/UP/O7xJx9YWGDcAs/vHzQf1yU/NGK6sO/OvgBZtGwXNUfE9++/cLk4
ievZYII64BmDqKHmwgjLbzzZ2UAH4V4DRhnlxFNycJH2DmhsLDiYbg0gmy/WqV5/vobObDaoFCHH
Rtnvn139/iUawHdcGCezAw2D2CvuGutGZl1cXrIqPzNZSB5B0XUp6IKgZ74fB/roJSdsYIeskDfp
dXUxSjpzCr4b4OSKy9087yY06g/iD4BEebimPIbBc3ApFTgNkkGoAAQkgGwUxECQ/Jyy+LXjpb0c
A+uoAsRjLvAF7rU1PAfgJgzD1RxOCVBd6EjkF47ef2gCf62GhSmCHBLJAWpHyFpPq7+14sTJ0pEc
pxGAEnA7hRdlwD48hfNENrxGQ7dLm2euqHlLK3d4M40f3tTSpH+q0K+u69R+BiijWVcuUHsWmSEm
TjVwZ8RCaqHaHiodU5mzx1y1WRwObn7P+h7mOzxUAD5faxKDRmLarIJEwZMF6Xarlv0q5F24AQBC
bpyBAA8KcOFVD4RKG7liBBy9CkW5A7o0fzQhPYIbekm87WQJ/zsvMOPCR8ESRpb9fmllbqirPNDk
yOnNt01T78S3z/fIydr9dwCPeOB3BmfCj7LvFRQ+B3K04ecEMH2nL9mdXBrh5LLoKwUqT45X8IZX
a5P+hxeAbOZSrkP8iiD2JALJa5TRmt7B4z1rw4t8eyFDIWc+AVh5oF56oEJCWfWkZEoMRx2NteSY
1RVdBakQd1ngyCdHNdnephB7sujs/QmbtEhSiCfFgI/S27xqG9iuZo2bBGSg19IV/iPtarYdKHN+
AX99m05ltbVdw1CcsYqkLSx5Bal6Z1NQy9rOqoJMtrbz1QwXr7VWgFJpUAsAqcvHeILEK6CZc9NH
Ugz277bFahzSwFrP00hugEoav3bnLwsFxwMmwUE5EUvl9M4pwBTN/dE7EvdP+CMjz5+vw5PrYHk8
PqDtoGMGet0HBo5UKQsrlpIjaoqRB8jBOF4DBP75IKfetP+OghcAb4xRdMpOXqKaAzWKMPOOwRQk
TblJ+2/hRqN6430HBA+Ib9Ik4m0Bt/tJNf32nQc/+K5RKLf0hek81S3496dARAqCFQEiwtPMC0aV
aTlNjXd0h+a2a8uV8fK9I2fAu+iNnc93JAXKCaoMpHFWbnPJrfzMql406f7f8Ce7EqiiYSg4htc9
4JMiAknHkjeZN1+quyz5y98nO0rPC18SDggoRC5qQ+9PsLkfQppi996hVnhvQdHElzjMjRRrUrbF
yhTivmX822itnF7sbY8nn39zd9mf738AuoqLKAhKhqhUnh4QwhDk6Kit3bvDrG6bIXRiF7a+8BuX
x6q1y1vCwHrKC+Et5Tz3CmtHAZ8J9o1ARZva24GVWZzp8M+sCpoUcL4CTBDKuX6nzRZA9kux1z+H
+ukv9tBsXb4OYQC7v58yu9Ni9DnJ73tl0RUfnfaRd+OU6AKOjBr1w7tJOnXSd3UQFbmP7gSBRxag
rrbUv3k9iAtTeLpW4OyGrbLMHVIjuMqd7BpS2LDiq0r+YDK3vpJGqNvA4TQuBwCQZ+5f6h+dHQ+9
HYyIIizs/96/f2j3Q9VlTfGQ5wkIYJ3/QIBKJ19rR2Lb4a3+GuVkBxSunOZmwCgO6DEzRKou0RZP
j7TTAU4+Y6fLsa85BuhSsBmCJ0c/dnr1+er+cIwsgyDBWJQ5cGii2fN+rnDz5R0IX9kDN9ON4M2d
Z5FNAEetSA7D/UjctUPTJOXpPnBAKqjZ0+c/4NxLopkIFSFEbzjJTl5SKcaBMbKzhzIfkoyTTR/c
y+lCkHJuQfw9yBJi/JU1w+xPEJh3Zw8u7MN7XoC7h7af9WDp4394G6ADFoMd7LxTTu5ATQh0bJg/
AN76M+fNb98H2wkGnp8Ps8Tr7zb48tEYHAxRt3XQRDuZNKceTcNrkj8U0EGMhlxDKRL4Oe4cZGnQ
hCJ/WufSOXhuTI+i7g4JDIRL4cmY+DwNLICL/CH0f4Z0W/Bjxa+9LozasI9McMlw5dy6gJI5rPwc
WFmAfvL+k/UNqGeZaXNYNFw53bHonhGWfD6Ly1c/nUWIIaB1Cm8tkMxP0i4BR1wU/1j2AGYTcw51
8bVe03JABEiAMV0hRHeQ371/hdrJ5ykEYHXfgi7rLBf116oE/wyAyq4L3BJAKcBcvB+grOvBcnsv
3FdmZa+DS2fDmfmBShWajVDhQxZ/ahnjMBlMTkbDfanvdpr+hx8PMRIAOlzY0qCF/f7HjzapHbsJ
wr2VozrwYqoLe+TMnmdQG4K/ES4AhPYn67XwrYJMuckeehqlxS/ix24IYunXoArLJ3g3ysnJkoUj
r02mcXyV9QYsiR9BJ75Wa/q/Q0CiAuVXtOLtk3tG2ylSOEAjYag8bQAJvelAevx8J5yfq/8NcTJX
VQYt2HnEEJl7TayEgSRZb9SlbtaZLY3qBhAFKKhg1Z6a/oVEy1ZDNWZfQj5+IhC/vGoPn7/ImSWL
bgdOXyQD2BH+yZZzWKrmDso0e6Vir9sCdPj5889MVLhc+QhDgWH7AEGqbM7EpGzsuObNhhmYHV5L
7cYQJ/x8nI9ThVUFIUQIGUMAA7Z/J5ujZDQDIy7cz7+UuC+fB/3l3YcBKGzucfXim5CT3QeSZd3R
jLF9ne34Vet/ec0uJaAFXwMgKAoyJwvKsXr0/EqX7ZFQTrf0klvDh+mBWgvaWf/0nOHQdBqSj9Ri
aclbdz80N96ba26cSwaoHxYSRoBoB8SFoMu0CCC8/wCdNaYdrD69PXSZEq8H/Hr+GkIIzkY2PjHk
NRwsp0Xn9P0IYMCxvCscb480XVdXFbuwVD9mAfjC2GaQ1UdBDInAye1Adab7OpXzPi+HBPRjhPob
ZK+Rxa/rdgKZ645PB2O/ZnTVpdu0vbAEPkaWy/gQC13c+QDvOY3CNVQCOtD55r1DH70Odl0phXrW
zQxCBWpi9zCxRkaUfTUox7pDewTtFxRTEdaehP7GsVBlhVbf3geD1LoR6sIBc2bl4amA+2BRn0Gx
DmVhedUgp70NObfh1uuvrfyrYQNeAZcicnoHAeSHlifcXEOSeva4L93fDuHgLr59fricAimWpYcR
4H+EV4Fh/KnkqZsBDZ61ZsTi7iKuDBAqMRIYo+6teQ/FjVda+Cs6grrZZ9vPxz47f4sKIVs0XhFZ
vF/1aLE3dsPluCdD+Kyn+puY/APpLpU9z2xf4iLogka/jxDvVK+omoAghKD+tB9cV69MkzfbUpSX
UNMnZfV/5hFLG8gALAUAm5eX/Sut4GFl9bqwpj1bCDIKZ5H9ZhdTTO0KBM7Hz2fu7Cv9NdjJ1eZn
IKzUMsN27sEaqBIAki+dGB8qHVgXQJr8c/Wgb3P6PlCdw362KBZ3eGAlyEp+uRnaV+mYqHPzuJqy
qOrX9iX/3LPTiOADMtJYlB9KdxpcWYHS3rTPh76IfO0fR8BRhN/EKR02fWlfOJnOziSqIw4ABVC0
OtX8EnZLjRzCaR+ArSbyajeT/r8MAcknaBMGsMk7Df3l7DmZL8m0N738Y3fpdVCxzefr4UMosnys
v4Y4Od4RfRRZ2bnTXqgfTu1EVX0/1mWU0wur4uxs/TXOSShic8HgfI1xaghohBLEyEtufOdGQIFt
MUyBEhsi6vfbKMdhWICghREUicfMq6IxGC5p1X9oTS1xG0F1GN0I1EuhavR+FOgXQECkcs2+68HL
RvyJkmk7grJbF2EP4/A8b0FObcqbaXT5UwNC6pqYS1hU9IY/fLdgyRmQDwLPgjjyFIGopTsREPPn
vTUrvu5TMf2BN1iQgezhdOBaCfjeMGxvSADczaJuE6soy6ShoYoFmBUQEh10PMp+jJSfziupQ+h9
ZKAqzTVkAMApqvLFwardaiDKohLW9IdsICDRDGW35ZXLVpnpvTtvMs4DGQeSKOjs3DYj09vSyZ6J
7M1L5ZHxt6BVuKUZt57F5P22Auh+A65RPMKSvVr1Y+slAQKM2KEGxwKrf8rBAVGG2LOskqEZah5B
Xy3dzqGs1hZY51ctH/1t5nU6UoM/J8o31U3Ip2nV2rR5CnrIysBk1VsNeWfdoylqJ8SFUIrRE+go
uZS3w9yEmxmV4nVfDsF1qkF5g7aKhHwCtFygUWdDws82q7loWR6h48YBJrWcOBc+e2RdNTwYu+P3
oQeapudlfxpmgztHu/K+hMFADElrP07hlBplokHvEvzcW65sZw+d63bVghS3Gjr1oyDgZnsUrskd
m5wEN3kTNXmV7oLMt+8q2Lg+9pW3y1BwlKAOTvUI+nBarXgo/Ahi49mVn6kJPD1xi7q3s878AMW2
gv2mtJoTXnQcMhsBhI38UELiKGxXgymsVTj04lsNTm6SDaKMR1rbqJehdRx5/hg4O8X54yI3DXGS
MX0oivAngUP8dhJaakx9H4IUh9LU1vKGHCom+Ws4dTBMlrZ60S41U6waLxvirptfp66gfVw7rLq3
mPV/SDuv3ciVLIt+EQF680qmkVIuWSqVeyHK0jPo3dfPYnUPRkklMqEaNHCBxu3OUATDnrPP2sNG
sx31B85Gjb4ZWMDfYjuUv6pt22wBfUqJJ02W9aJOavEjsHLlIxXS4l7OmY2V6vyu5aL9PGvwORif
ZybGtA3y9ncujdIzSJr5Pg+n9JudC92+bWFFLWXWtbnRjdh2mYuquCEE+qcvEvMlnxibCDbXJren
EJKM2XugmMw9EcToA/a5duk6FKV+cqSm+RGXce/JUkTIr1aH70EDbbsfLGkTEFYKKWaL4MaMmfWg
VcNznFFVKYSkUJupd+GeCunZncYGLFPoDK4ww3kzA5k9xGWrb5WWUz5aZspkQPIah+lY6qJnsOOf
qTYl34rQ7p4ibS7dghF5SUhtmLcB1fY7yvrM5yngA7imGoW+BfDjUVKK8GNWld9Uq8w/N6X6NQ1M
3sgD3OIex02qdsEDUwf8ZZZGY8eXGp8YYOezNrWqh7ZM2VBn3G5QCIsdki17I1L5qzFLhgGVqUG2
FXelx5uMf9QkrcFxOJ90KuxZJHmxkUOt2Vqj3HwLWZ6l51h5+KBXbUdHbez3bGpVpx9W8qPnFgDO
AVzH7zAzZmpu03SjDHnHly75HxpUqZuNleyVPGk8e3D6zYyr58ZonWTXgprwCgocPZ7Ryk7r6+pW
E45OKXNkvTR6Ih/6GF5XFk4heAJN9yYmnjvMAXV+4QiHpmoqN48tUCHdIFGla1KhTak85Qkwbvb4
3lWfm16XflAq2LuzTmVgbpW9p8aZdGdG8bCfMzv3coo+wW71shcbSe6pTYdwtIr15tnKgJipQWzv
8agSXt1Z4x/IJPJdzSP6Ryfi7BbShkFtsYBhp6bgQicqqm7YfWRPGNGwyeRe+QQEpRHeJNrmHgBX
+sOQuPu4Mc95T0vqeUHW9QctqYx9OUjWdsiU/rPapV3rjXapbKQe0EM4DTZO5hFGJyKB2gtEx03S
Ov2o5m28r2NSjT1+hXc9Ggx/DLqSvVyiAJgKOS9ROvmxSxNjB4Wv+UB96uQnWdNtutZGVF7M5qaz
U3HspdY8SFjY3bSdNG/hgaRfgDfkN8k0KRQ7Ap1qM9m6m2IhDmZDAWWQthJeDIqd3bW5rt+DKUo2
ktz6QJgKLwkcP5SUYEMd2C/0Y8CNhqJx9Sz7TI4hd0UoIX6HMb7pQXfsZAkkjeQU82M6tJSM2hBj
0qridIDD8NBUcBZ4l/eumo3oh1rAeLUeFFtwX1gaRJTCH3D9nt1Up/i/T9puF7dp9zCrlIbLwq63
Gnq/bZW1k4e5o9hExqTfhKGs7IIidLYjaX+vCpXuG0dwtp2iJN7OI29xSyqp9IylZFumzOle6OZt
Db7ZG00dhYeE72E0Ks6DWSkpKPUm2pphAdOojepjbYf1hzIp832j0S63GAN/F+hls5KUz9S09m41
QNoB0Sw/gheBH9Ul8m3qBO2+lJpyG1ndeHDaeNhmeW/uaoqDYRTIxm2dyqMn1al5qyMcee7ybvCk
RgG3IYfVxiqZPE1qqVsr6s3NnJPmlyYUIR6lsclm1JpwE7YA8uDO6PfZZEs31HdIN0ZgASKIQAY4
AsOsfGDXmKS0PgDSU7aw2dIPTeKEe40K8g+1yMrbvJ67l6oetY0y2bovq3F7Y8dZAAmlb7+n3QLp
s6fKdRQU+InRDqCGnO5PV0Q/61Itjgk1vq7qhMXWgFjrpqVT3GZqoCFyENVdudAWtMmhlpzZzNqO
22d91OOfidklm76mUl+N2Y4DFVAk1eO/hKE1sIEJbqgK821MhXLH2g08ItfqbuHz7S3K0t2ptecb
RA2stsAON8nfm2Zeza42Z/ptW0j9I69JUz+QjJwGN0qAsmiN+ZwmYXkY4RBAf5CZvOYcbajbgKBT
m0cnNJrvVW5Yrt2r+cOsmaFnNiXcPGHkaIu4akUWSXhthMEWhMXXtJBnN9BnHTLIwhOkOG032HoH
ojKz3akwGwj1XUlVneFsyxG0SVGZP+25/1lbo/W17zEGCIyYra9T5X3di4TcJvq6KS6Dm7Yu9btk
ikKwhVG8h/8kPqWzFHiq0bX7NCs0L29A51RhnGxkREE7Qxb1vkBFcs8Vgak49cIdOygbteidLQID
vwsjx3AVSwU4VNXGPg4EkihhQqyalkMnaft6kywESgJL+odRB3SnpxLWjYpD8b7ex5lXqUCSAjMd
t0HTxDcFJZZHvczNuznnsp3PKCakujUfq56bQdjGDXtVHj3UhYg2KKekXaJIw14M5K8nJC6WmwMs
2hBWK3dJ2gbtpuus7nlSw9+ZIbxMM56qBXGkdNHw2bTjfvLELNXfNGtqjkrVpb/0sk2/OLMZbo2E
QutBjn6mSgoJSBpASgazBqTD0bym516rYn9yI4ze2cGik7dIBcGD9I21MWZ73LZdPHpBDj+/L3Xq
5CWzdedq0G8cBaBhJinMOUIHFJWLr5NwFDYOJ3+y9TnZaEWEUkyfJxBepe2OxPG2oS6k7Qg+M/G4
nMvGQS+mud/VA94JRT/ivR2Fn8NZj9ywbWuIEmVkbHUy3cdIT/p7Aw1PdkgcvMy51CJmIs/ebRK9
1g5G7TSPTmj9wol6cEvBdNfBie3ApnJDHUL7JnAGTp6ckzDOhLmdkr69RcTTUf2nRDsrFMVXTQWU
RDat/Wi1UnZoGjEfTSmMTTdt5kbc1eFsyGSIg8pLmmbm2o0+46kZ2RIidR5hiYAkGBs0G9mUwnvM
jPTYoOrDerCArBSU2S4ipn9fjL39AuMrKL2Ed/phHMM0cdtAHmCRKkH8O+sLppBk5c9ZaKV3OSSH
jS7gP7htZJZexSVvH4hW2jn1xJ5gxJTMz6B3ZlUZbjJRRTfCGZqNnlrfWmbAQ1CW7UMyBPmnsTKT
+z6CM5HmS7Ry6uOXKOmmHUXNAFtnW3O1qpI/2moZH9VQAhdkxBEvoqrb5/0kbeECVR/7rCIGNAOL
cUpu6oUDFCgk8XGIWrh2Iiw/S03d8O408/u4Movnrgw+K5Kk+BTWVk9GVo/PllmFt3KdMD8gO9xW
RvKH/1OyiQatQ1jJgjSiqd87FCXd8uCqjlVZcbevFRttjD4E2ygNex4uaMikwUq2mtpmALN4aeRR
OLxoAYRiszbkJ4fV/LGVTbGNoiDfFMkQbWI5710xVv2dDEFuN5n99CHW8/aDnoIa1ghuuMXQNbs6
DTw7sW8hwn1KA13adAnimFAd4GzlRf+ojjyZGvZAT9aLZgf3Q98tZXGe1sjDPjJ6ZQMi5XeQ1mBf
zL46CMxHH4UKViKDtzaaMnioeeiRMdntPTje9ntWUHgP+kN7gMsEIMHCrCcdKqxtxJgeIhCnECmi
cpPO8j5SJNd2CrhIszofBrLN2zZIqgM4q3CnGUHthnPYfiAvpXpUt4Gza+v8TsPXegdsNYQgONj3
CoXImzJxnF1vxhzptWg+6krxK4lb+0nW2Nt4pnFnGWC5xpKW3U5hbH9XayVHTRF0G7Wt2yczL/Q7
pXDag9XJv01LsCt3tXJIRm10G8r+XaLB2W42kDBHpPk8p2h116gF/nMdpKUgss2tNI7KHv4f+KbM
Tv7oakfiSQshe5lpcohFl+9SsFweyeho2wxwPNi3YSHUnAax0UCXkHEz0BwkuZRI1oAPDQjD8IRd
qq3tDYEecCtOlN1SXmfcjQtgMhjKyDXisPzaVsm0lYcggNLT594sZ/PBUaf0O0ozc2fXyng/1+AX
kzR70TWJsTTST4PTSDvRBT+7psmfay0pj20WoM4dVfUoQJ+63EXDba+axZ5beOhBdlA3REgGWGBC
cxW+z20XA+xTzUo6dGEMWZrYifyIbwNwohZSb6YUj5EyKLcBoOxt6EzSk94SljATXdyR/hAPvZ4M
fh6DEAV884wsEmlyKefOc+DoQEtk6UVyYqgcaSZit0qc6BilA1ifaHwQmiOIdwV/nCLt7izDGA9q
XxW3+sj0iCM4IJGUzp0nq3PxqVDhBwoGR6L5TrZuTZAamzRJcrcqktIrYtl2h6YOvSA2yjutUuR9
X8i2V5V2v8ujIPUqzfhEpMy+gddU/El7EMbzBESo16Jsmxphzzusrp4AoUCKVZ3ZcEWpzB9MBHK3
ZqckHtddeQ+Z50+dpc5Nr4KVG0OTO1ncaHeVOlu7XFLuo3LIPTss5WOl9csQWtNt60jOJtbS73me
xvuMlxekk6wjrACvF+LoAnMGiocOqTYOCGrGFzGa4y6YZZ6TY5J/SSWp/hyMsXkARAypLpFrdzIp
OJO4Q7kgPMONXVUEuPpcgS4SzI+9ZI1uJAzxoYoRz/FsDe4INqrbvBy5oNZyuouhX/4cwDJwrbCi
nRzWEMeyrIVgljvbgui7G3bVbxtQDsjxWQUFWYLqA13jWmMtbeeyLH0uzLMrIYlzK5lZFToGzsb1
qDzY3ZjdR3kdf7ocmn0T0FxCfFQZk8teHMXWAeZ6HGDMQYM8dsqtqd7P4r0hWX4fc4zFIUHhYqCt
JJFFEzYmmq352HaPY3IbqVeSXOf+/le//8YODRmwrcT8vvOUUfn9zsoNBA38h8QnhlNUbrwpnhkt
m3NuDOYjZAHihQdcBaakvJJBP9eH142swtaNkRuD2dNIGhFEc6+VA1/7+dUncFAtNiPoXCymPF34
Vfj1/VPIWTKM1M/igbFWx0xWNQHwJh2XN9+Ojfb93b+OJxNBcChbC/9i6d2rxFVQD61U96Z8lGr1
m0p8iDjYe9PblvNXUkiWj8lKK6dNUDYzpGVTGsdAzp/IQZLYmbQ/l7vxJpn4tw1EMST4eISspcGk
sBwNuapxVJwnpTnWBaGKj5ebOBOtX8qvAS8Yiz5xDQrpdKEjXBfGseOcbFTr2ch6IvXZN6tQr3lg
LlPyVI/GkKGGokHQJzR3OmQT4cZqLguDQ3K8SfP+MAedDyLlI0y2n/LUEZR8ryifhUiTpg6vYKGI
mKsm5VKCqapXxlFQRpgdovDX5eFblsG6S+gzWOPo1NDLrGZBpqbcaWB/HdXi19zu83hyieCCy+MS
pxAGiq6s+rdZHjqEogLJF81Ss71q0CgdJyvgERyL3lK2lRoYpEnqgxEQJBYRgGR4aVPxcdSk7VAA
OLzc3TO7Alo2nu0MKgKktWqEsG4r4Z9jHtEI8YY7JOY7K/eWvfOkhVXKuedcj4ZENY8hsrmcKWn9
w4Rfqok5XszFY2u1sQkuzDbRJGYExSpkWgadPA5047CT3jtYi4gHo2Ud7TEGxday9F5tQpPC3X+w
Ou3YFI4XTa5EIPfy5zgngVlspCgyXZApznr6JTOXiBbLjuNM4izkjVYci3pwrfIwl6AlIddJbf5F
DvR94xT7qMs8ffx9+W84k9ymIgUTIEKvMsn11QrLJYwmoHwieOAtapmJa+OGoQKI05TG69Nr5RJn
m6MVBTfThXCymh9JQ2RpoWUecXzbauLL2DVuRiS16T7r4or28c3iXjKqSMhsqsJJRa9H18LjzVKA
4R3HUf6kGuGuNrFOMUgXsNdPCRj6Ajp29lOZ7Ssf9mzLlGSgzOIK8UYcPOhaWQeKMhw7Kk+GzsKD
BEeI4jbQ7pXeB0btBfCgL3/IN7szvaWUYpEVYYbzpqgg6jFJ6hV7OFITijvFlD+aeYmZRLURdmu6
EzNqm6vqNULOuWZBnlHnSnJ8mUanq0Rvmk5yamc8GixEmKgRaNtEUnlgKBv+qyivfNQ3WxjdXOQ5
bNrID98ceBkOKoQUNeYrpYw5gZlryrplBp4cCX8b+EuhW9hV6wWhZZhZYGBEtp/Xje1E+EYQtmvf
vRUvzZDtWCrOVB2I0Om4sQTIfKvNeJx1azPOxpOS1reXZ8TZoULisUjHuaeta5yjSSLAXPfjMS1F
5082cTwuheHz5VbOTQAIF2SYVOT3aKZOO5I7QW0YkhiPTEkSUTcGbM4qO5QdfrvGzdh/vdzcmwsP
4/a6ueXPebUrg9PtpzioxqMSkU0ff9vqR3yVdnPy83I7y/ivp4GF+xqNLeLH9WWnk0snCo1iPBJj
+GAEJbKLCYMh/ZPVKK662LH31mOOsvrK1vH2hrB0UKdyHyEIBpXrBSWgSVPHm0zHWKARCCSe5KDj
DXBQw6/KeRFcEELth36tWujctKcegPOOooC3akhJcoy2iRWEifMLXHCCO39K6dflMT133v0tWFfQ
WzLl17pYU45JIuFrfwzlJ4MdWG1iT8qeusAEGg8QePbN4kaTHyL1jzTcvr8iiq2YXZl/4nxLH5cF
82ru6IOoMy2W1WNV4KlC9C2MrxZ6v502J02szje7rZYA4qwe7bxxx3wvqf7lMTxzgJ40sLqV1LqW
dUZEH5SEwL22i7rbAVehJPnaqT8uN3Vm/1iEvyan51I6ray2KHmmqDohL3O0zJ9m8P2aOvHKz/+t
a3z1NahTne2pyPh5kMsJXi7X3sBnprQlc8fQl/2Pu9zqrh33OpmEWCFMUCMgrqZOeakQbBzSQTHe
fypBFeA5jKKXZ+XfRf2qL3Waz1UnBrTEyp8WH4ziGoJBWf7Y1X500sKqM5NoilkR8kzlgIMx0Vdd
u5+leBeJT3r0C4sT8iLVjY2ISb/yUD6zv580rJ4umsRItXA0uvlYJ+Ez6uVtpH0OhmOrNvj63XTZ
FWXiuf2P9qiSYOYhPF8X/JVSoSF9a+ZjqYY/zFT+UarllpQFQeYodOOk2OO08nMOqnutR9Zwecqv
pgxqN7bAxWx9uV5Qd7Aa5Zq6WVxn4tKXmi/S2AIM+NBSA3q5kdXEf9PIakTHmu09JOHu4y6IC4H6
zofLm9/XTr9YJBHptg06YWrJxug/pLV5pQdnh2mxTKeuealAWJ35cZ73eR7aws9JXX/FMi79cXmI
zjewVOJQ1bxUOJx2wdLwOsr7Wfhdb94bU3mwW3FfBcXz5WZWc/s/I/W34Oc/zawOBDQ2morLqvCR
yLp9v59NMoBj507ho658jaMrd5ezH56aXBXBLQf7GitUgJ4WskKvhrj1eOBy/v1Lh161sBq3QBhy
1TSy8BVADM7seIr51ISlN1pczxI3zr9cHsCz3wm4Bu9jnavyGgrdhAZuPmYp/FlNbix1/jMNFZS7
QLq93M7q1PvPh3rVzmpdxrh1lAY7rG+pmC1nam9uB7wrsUyIUaCR7/0Atji/Un95vnPULRrEhxZk
9OkkBK9S9aHJ7BiQpFX7LjiE3ZVz41oTq9tsXAmlxFxN+A5OGOYh/JiU/7RWl+cMQQyQyOtiCmM0
e42Eg/ATgyz9b6d6jMvtP3ydV02s7iRlPkNeLaPSF2Im4+wjSnVN81eU/lKSzfubIn71N1wB+XXd
myIAs4F+pvC7yPFUkT0EucBERiGKMOufldy4Jv4+94V4pek6OjOKUdYnglZIcqZPVuGrYCriCF9D
ruVNei1icK2Z9ZnAlq2QiC58Sf2VCGTK1U9D/fYPY/eqK6vNIZ/FRMWTTRsKWV213BiZj1GoS+3m
1pw/XG5s9U77u2Jfj9tqa5VC5DNhRoccvo1efzImjCNUsQ3eGRD4b0PkmggImlQirm+pag5vRg6F
rxbGnaSF9xiJ/MMqRV1FAQ3/sSlVO90I0AVPSRgzB1JHIEN6mqVPnbO7PF7nzobXbazGq1YGKcCE
qPDzcVOS+Vf+4ch+/fvLBHx1QzUmU8dGi9+XYhADM25xfY8H45V9+txXJ9/xNwhlqFT2nbbSU9BV
meaY+8qo7iWcPHF61fKfqNX/YbQMHctn9mWZTOZpOw1uogQS09wPpA+xcRtcC1Oe7YcJMZg36t99
8/T3tXxonBhDJl+e921WgjCAHJXtf13uxbnrBxVLRE4oNKOWbnXAwDkKR/xPhS/NhReVN938TasO
fdSjNgw3enPt4vk34vPqEfF3rTCNyd5Qy7QwrU+7JTQrq2szE/6YGPOdBdfJS6Ra28ijIu0Tu9Jv
zL5/AVsntqVqIHfTzGTbDx3SViE6V6lgweCkXBMAkYQXq444BFTQby4Py7m9kDgSRBsDMh/pktO/
0uqBR02tw5ZbfErVEpnlF7X7h7P9dRur/dbsSllSZKlAIepL1RNeOq5UXlnSZz/vq36sRhuaXBFi
WSj8xikPljp8wNJrsWs7VEm5gd9UuXqSXsEuXRu71TaSK2qfDeRI/PpLbj3W+aav/qUF8qW8kZak
xXozBKIzW0rlcOUTCJT726j/UUz9P+xWS+r3fxtZdWPM7dmapkD4fVF6OnUMlVG7TfLxHyYatztS
i8Dn3oTaLIwz8bA1+UCYIA4zpTuWp/CkudzKubsrly9qu6iVXSi4p9M5KSutGyaLO16PvTrOzGKf
O2hPqo9R9utyU8uwrNf366aWbe3VJp+QtVXMjrveOH4a+kftys+fm1xs7RCvgCci81ktGqswMiuF
1+y3YXYf2qB3hvBWiuz3FRj/3aXQj9gMFdX57L+nvbCCKi7NfmZt6iT2hCwdJdv+cXmkzn2UhU2z
PGB5t6y33hJNA8ZgqfDZvfJ256DdifZaiSvm9nJDZ8aMKn2+O9IwZdl1TztTC8T3kmalftr+zJJt
pexS68pnWW44q69OlJ8L0MJZWeB1p004IpEMy5BS3yz/DAitTcdzJAw+i1uM2jdoD6rpyh5w5ng8
aXH1bElTHoMpk4B5Nrqp9lCFJHtn01sEke8fviVTqJNXRn+73m2iuKcYBytyv0VRPya7GmP53L5y
vzvbHZJ1gCwwgmMBnQ6glufRjAw/89Xwi5GX+9S8SZp2o4jhHyYDbxfUDAsVj6zPaUNdXRW96JgM
uvQZTzxXsb+01ZVb/rkJR9iEKlILzuibOtJQNSnCjvg2BbWY0gbKmjz8vvxRzo3X8uCnInqxX1lH
Z0xRxbZd6xlhE8Oz0xatxLiRU65J05Vlap7Z0Rxi0DZ119DSSG2ejhi21/1cd3XmO3rcHCuz+1bl
QSE8Q0tywNK5dES+8QSfdif5CbYmUmbsBBcgooWldINpRf7FUuR0i9t541ZlYvI+nYsv1HUVe7hi
ODRkWlTtnFl1HlITKXqP+yw29lK9NUqj2eC1295AWxh9wLEU6g3DuE8lPdkwk3q/zpLhoR8kvBDl
Qf0lspZCrlKRkIs3mvNTLjt9xLLZ7jZaR+XgjPj+T6sntaeV0/C7xq33JcyN5GcohHMjglg5GCKH
b4Pr5p4U70vSFwidUZnexJI5UzYU6bvWxKqnl6KZ5y8FEUqgp7AD4uJ3pxUxBgawW0OoXjtVN6/Z
Z53ZNFmFJIgIcVMCtM5ZZmpeNPgXp/40fUx6rw3dAuX7P8wtFrvBS44X3XpuNYmeZnHUsuCrvSy5
j+NSe7q/3MbZSUUHCJSBLNLV1YYpsI0nxEwbOQjcR7moryzzt+tjYaforHMDLzbWyOmkNREDF3rD
Msc8+jfusQg+s89DpNznqnVluN52hRw1UiI4UksKfg3iMQS+Nz1Vjn6wD7pb6VrcbY3i4Czm9xeW
20Kf5SW06ooQyowTfcdQdbFwm4iC04piBbyb+908tIdQjHdjLX+bAvs+S+c9joRf5CR997Ny+Svg
oBGIA4W2VnLIaVHLeEmxb8qOP8bJDUqHxjVEc2Mb7xQ0/LfH/9eWevrxDLDmmoGo2O/meieUdmPO
t+nc7sqaEm2bOowrk+XsFyS8hAqITNWbKOPQ1ZbOa4QR7oMd3mj3yM3fPd8XIQOiMyQTUK/XiTCU
BU5rE870lyI9CpEahCHvXVG0AOONRyUeGxQ3nQ5aH0kFnBYt8eedYx7qaxYY5xYUyUaFbQGwLdnj
058PkYFS5DQmfh51T1nmbJUER93YSj7WtnXl9nm2LYhE8nI+g3VdtTUABkudKkj8wJiHu7nnBVxb
zbjpoXGAJq9K//LQLb93ensj4U8Ug+cUAhp0jqd9Q0QfOA6UWF9X96m9lXpicbvLTZybYngSLfEY
Xjm4rZw2YXaUDQlL0MQYWrvQIqHWqcFw5Um9/MqbjnDRNIgEKyjaVnNAZIqe4k2b+hnSLjn/ZFQ/
7HmnkHwKqTu73KOzbWGNBxtMZmcyVm01bW22RhulBLXz/qNJYNMzeG6TTNOCYJ8ksvVjDiLjyjZ0
9lO9anW1NTjcPJQAuza/jcabPMCE3dQ6xcPfV1zp39mWIDgjQQcS9CbMDUUhTZskTH1DfC3GBmPW
D+o1BtqZNphuiINQ1zKK64k3jLY21ZET+zEPubnfOIW60a+lBs5MvZNGln//6kUa2gNJyIRG8u+6
XW0SIh+XZ8LZXoBf5rMgD37zWJQnIWdlVyV+OVSbtpU/l1P2oIbdlRfPuX4gO4LebxJBRwR92g9w
KV0DMI5+4ED9IsXPl3tx9ueRDmBLusBuzdWDylb7lls1Px9IqWdS/OxcmVDnDnKen3xpFE3kSNZ3
knHKm1mVx9jXTHu6B//8jHVIvqu5f3pVxf3dGsWPGiDDg9kP/bYQbXGwRWbel31CNc8/dBfdPW67
iDO4v5yOZiFN2JxTN+2PqrTpx/4hGoKXy028Db6xO/ACWuzYcK5YR4inoVaqicIpP9M+4XsD+UDf
R8099VMbJVI3pXblC56bh7zA0S0g7yYxvupSVJqUfVp54idB/SE36kenim/aIfxyuVtnTqfFjIh7
DqmOM+moYJy6ttRimMv1DfT8b5EIgOqPftzpXy83dbZHzvLoYgNDHrzqkd3EhSFiO/YtCvhlpBCP
Q+NdbuLstH/VxPLvX+0O1XIPR2gXwz1RxGaSgKCaSXZt7l9rZenoq1bqsQ6BEFhsdOmNqj0aw83/
rxfLN3v1+3nbU3Rp8/szlvMaYDwD44T3N8FXR/mKLEVFF3jaRGNofcDDl+2noLR/k1y5g5w5ThXK
Lom2srnxtlv9PHgV9lfdJtDW3qjmnWo/O/FnebyztPffRNjkFl09t4S3EVeipEk7tmnk97iF946z
1bR3FvYs93eaIOTGy44gyDqYg19Fi2lJHPnRR+G477QvfvPrq2+dOVNshjG/Du4Kt5LmWrhwrfN6
08DqrlaXzZQZzfLnKyi3c8dLG8WTKG4V2fhkRuBN8m78PfXtQ6iPL2V5LTB67qBA+2RBPv6rs177
xbLngyTpKli7qfpk9Mey/VFI3Sc1G6jphJeQaMa+aJWtpiQ7M1SeU+Uf1uvrv2AtphsNOaj0gr+g
MfWjLIKXPnZuL6+nM3sbgkYSTMwRfKz01WcMIUQMQ62Gvuzcj9JDXvuTc2VNnW9iKfEh2Md2vdrb
qIiu4PWYgOuNXZMfZu0gXfNBO/+t1MVRBOkNVNEFmPhq5zFjI+2w/A19u22G2z6am9txUvobyW6l
exjB4V43iBEJK5C8wSEsFVU6ladTKN2mGliIfxhUVh/p3+UFsH4EDqWgnGU0Ir8FSZZ/Marf4bWS
jrU6cFkeYIeJcS/YdU711fIQudxzMy5in/32F1nLn1Goe2n7u626nWLmd11Rv2ip2rlRiyPS5f6d
OUeIDnNnoeRR5Vhctd3aeGhoqR35dh974+c5jq4ch2enzKsGVrdAqZ5mfcJixy/neyW9j0vyku/j
Kv9n/LAXtvDfoPx3vTt2lMgrclNy0Zyr7dCCZaw+/sMoUZulYBVGkmB90bTTrmgbqY/9EGSFl2qj
7MIVuybLOfstXrWyWl1tomuYY9FK0quujoilq9Qrn/vMDRK7SgeDaRQfkBBXb0yntIVj1XlMlLuC
ZhhP3PqTua/v5jlKb6ZSmZ4cOVQ3GuybK00v28/qKc0hDyWYpx9v9nV2qoLA4gw6l3Wp6g7m2B4y
e/6oDv1LOOlXJsTZOfeqqdWcC0YEr/AxuIJZLZSkLiofqR8aPFtOrk3vs9+MhN5SKwLcdr3pzobQ
pKTg1m91++I5ba9cw84NGiYGC6iVK8ybAqggTsPS6ebYx1AtE+OjTbFV1nlVY+4uz/BrDamnuy4E
SciLNg3V2UvQ6XcwzNpivM2ca3qNcwMGBRbyqAkrnnDAaUPBmLRJIaTID7J9rd5MVwI2Z3+e4Al3
JAyjCQSc/vwUZsjW8XZDn/A4vATVPxyAZFf/Wu5RYO2sZhZ5o1JJpjLyO0PBem0Oy5cxNIZ7s56v
GcKfPQipQcLTnKVKHGDVlXIqIZGNauRPjdR6QYE4cIRU+mgF7Vi6WgLaKI72mA5tCFH1GyOhZKJM
ZfO3NnTOlVDBuRVFYIpLBen+RcFyOqxpkfSGAsXLN0f7TsliF67XJsr2/zAJKeSlvnGJ4KyvaVFe
FtHcF5Evi/annYj9NDu/04qcF1i/y02d7ZCNclSHSAylZPn3r24ZgjPRGGycVZTUAVZdTeVTZ1TF
YaiG7srGd27PXaK8Sxkx8qt1ydokdX01xXzHyOzGpyZDJ2NUR6MxoYriXfVQh2BdNQwmrhQ5nJ1A
GBqoy2UNI211WfOv+uhIsVnJUH5RRhXHMnI2iwdEm02wzspNSyIws/rMsxrH8QK13QzkBoJJe79W
16ZcBSIzMTPECevaL6AydjmXWc6TuySvDkjra3XtzX1u93rVxtrurwxqK1Bt2hg7qGW9a5gl5bC3
2pBcuc2c217QiCy+euxdb+gHqt0NSgqFwJfTGygU4LAuT8uzHaHafLHtYsic1e5IkHeqJzPJcWbq
9031haShq7Sf1PYfTkiNTdgiQ8Mes7aZCdVUmvpgyn0NUF9A8hX9NCWvV2b+ud7wTGAPU3gav4Er
GFoI9RH2jF9Pu1nF/fm2RTeb/z9bWb7Zq2mOZ29NeQ1eNkMNusqoN9n4PYmocb1W6ne2O0Qr0OWa
jNz69dMD1ILHLWd+Ajqx9qhZCsT3qR2v9Ofc1kTMYnnJEaN6E7gIECHUZtVkfqd0nevU+aPQ2m+d
kV5RiJxrhzasvygKHk6rq38Sg+ME+o2oApKcK7SwckEv7ee8ebk8qc9uRK9bWp2aKBb62lHGzFe0
aldgh5HI9v0ALyjNjNs4NjdmKO/m2X6eAfCWWfyiC+XKwjq3cJcAI0uLhKG9zoCFDVX6UjZnsH/b
b9A5jgJH3ivdXA7k9Q2XlANVoKiikMb9D2lf1uQ2rjT7ixjBfXkltba6W1Lb7bb9wvB4AQnuBDfg
199En3O+kSCGGO07MzHz4AmWsBUKVVmZyiVp1M5U8rQszkHjfLYbAUK0dDU2GF5WRbhsgE23WeiN
06MFJE42BQ9FRfcTWxJvnV1YRPcoiqJLAKQz1wfCBwVDARHc4lyZTbdiWrMSvZ+sGPC+90c8awia
a+/YOcQoirfKwFqVQpESJ2/K6OcSpGWboe55hTUkf5FeRylZEkroMjRQb9FMtKRzO0yuwbbBc5f/
Rdx4+XllixaxB92DCTfIAH5XkDOG/dv9uZKn6WZzQG5VNuGhrqzm7lvau0NpkuJMavELZBjgiQX1
44MlnPXIuvV9Y7ML46OnBJkF0Imo2AIjAPEs2EBL7PYjektCnR1zz1lYfWPeCoI1RDagxVLrR6xP
g7wpWHnubD0Pg0ocndjf+mC2tcmwsdNsDVrVsK9XoPkzhfZUJcYxrhLo5o3dwr0st7Q6u9DxfkfV
IU61lOWbwEE59l2BFpocvTOAyHSRZALfGH7przwPBHElafKwL4NXsBoteey5tUUZzfSA3UepWE1A
FHE8ktJoyrOfd7uAG9+aCqQjHI+F9dR4f/ok1/5igVGQ8d7hpAD7SFd0eefpI3SyUcw4c+1RAn6C
9Ktt/ri/ieauOxAwGcA9usAMqO6sdkHUOEyYU8vfmtkalKRmsLWGv8haQv0ErG1IWsKM/BUXI/FI
oIGz1C7OKCBum64AY6LxLPIPKim+54gcpLiQHpLhsGdem0nBXJLhGV+cC+Nb4CagBv6tsyFMvK+9
CzVHgy8cjrn75tKeskC2NdDE9H24qxz8wn9Mc2nPzRmQBQE0g0NqDwCI6wFVA05/42QyStin5OCc
7i/+7OeB34DsJCIQ3JzXny8Kf8Bjxs8QtYNZBszndSMWzuyCCTUljly7yIgPiG+ZdMWeT03+DHL+
JeK72eyqVHXCIEB7gffr9Ujga3irt8BZOWnhfeNgS9xpqVaAfRRKwFMWZ9uha/kBxdtsY9DU3pQ9
z5ewRHOuEmlzlG6RSoanVH4EGZo+79wBsZYmIoBuvmZi2pX59BdTingORBBSUQh5g+uxeiIBNUAh
W+DiOOLIB4xLWYm5Rbu0IP/84rhywsokp7CA6FfKFHxQ+eb9nHpA42OdgJC1deX7Tsz8xKu0/Cz8
p3zVTwvvnrl7AgVt2aiMGr2jeurcqgbKasTWg/3o0y50PScagHTBzZRojwEFKa2xEBbOudFLk4qD
Iwj00yoA2rcDuY9fTdBC2Juo4lnD7v6RVZlI/jN3F4NTNpmwO0Dtig6P09TblW22K2133Rd006fO
w+iCJzz3yIPPeBho3RuUPFalr33uY7qQeJjdIwiAEUbjSryh4vSIN5BqxMPCnthrkI8PgKIvjHXO
BHopUB5C2Im/lI3uNJpb1QUgnOj9Sj77cREffG+YvtyfURk1qFEFqABk0Ab0+Q0N0FABM8N9kZ0n
d1ol5NWmyL4+Vc5j5wzQLHi5b20uikC4hlyUZOi5YechuiBsKoBos9wSPOVDsCvyYJ9k+RPJrEOQ
D0vP87m6LJIZ/1pUDhsUW1A/p0C3ccqehrpIolJvH/gg0JZQ9IepIRttAM1WO5DQ92zo9nTj6v6g
Zxfy4idIx3nhT8yCC5GKIjuzNoTAQVIsPHLnv484GHK0qKypkbAzSGppo8E9Rl7M/KfQljhP5zw7
GlX+z4ASWDgd5Dloi1VLCx4Dvlvuez3/adlLtA5zbgRthwAAQa9LaqxfT1QOwmor0YDTI2jyCx3R
vxgFj6ws/2GnzsKizI4JQBxQ2uEI32QG/BKSGOgjzM5IHT153P4MIvKVZ5W/7q/97Ia/MKME7RlE
KwqXYeocNw4TYkZEavgRbZ1lZVgsPc+XBqVENIZeQsbHxqBq11glXRLWSROm7oc7VeRm+N/UObqy
TD08bJFX2M/acPDJRm+PlbfAJnN/IOBxuN4J6MX5rwmv3Znjlv0ylzJqs37vYhDKnq7bou086Yly
q3+cEuNbAZhjWzhoLIuPHhk/MXOpj39+e6N/AdACPJDV/Iyb5LVPgyk7twEWZptV4GQP2V+AxlFF
A5gbEFtweqvxEeoso+Y3wKUH2tfs5Fdv9zf07CDQfYEcIWjHwLJ8vTIxc/oAomnZeahN5G3jYU90
0MX1aL5py4V305ItZY2msvMLlzM4Nisyp509hqOzbsRCmWT2iF6MSLlnm8QH9LTAiLw4oGGTTKuu
tR8H4e8h1nAYOLQ0/mIKkVgH9gMQFpSJr6ew8Lua6y06vZLhIZfNLDxqIR+WT39zL4ACGRsO6fYb
RBWxqs41myI/+9PeSHdLLKizZxSdJbJzEXzhnryWLq41L3PRYpLg+dQGP3Ttxap/DvTLX8yUhzcY
/jahV60sDQQ0WJ+nGEEHaQBnT6Wi8Q499/etzN6fgYQKoA9C1rivB1IRKx+IXI+uIL+LSl9XmvPz
vonZnRygYw11btw4prKTtTgN0syj+TmDbIwTERG6UrVlYWPN+DRkfsF9APJ2lGnV/Bvw+1AZRKx7
Nvpmj9Ga0CfqWkhDOS9s8p+8UvvCqViqds+8N66syrFf7IMKwDPXI8C8A7P0jGa4BziPyHb6T2A+
+2NO2g+t7jdVstS2MLP9bJQ1JRstcl2Wumpl7YxD7qODyvcPbZ2FjBxcQN3ur9usEfmMAngXJVuV
+YkA6+wUPh7WjbUV4lkLntN0e9/EzO7Dq11i4LH78F5T9njd9XlZty4uojwCcy//+Oa++rxySv2y
rDMTMklnKKxw8tB4H3cyNnixgQsFsBmwTcWZdUPC89IGfhoaqy2PyoVAYG52Lj+vxE99zTQ2ufg8
KdY5fQXtxsIKz5xMG1h2PMeBFkIqWTn86IaHkBgFuAXvdDxdCQh2kh1P8TqAitf9lZ41BSy/TGW5
eMkqK50WU92YHvAnHqSWmpKsmPlHn0g4mc2CpTlHACANzgVCWwAMlTgwzijUMZM+BYQDnfK5u9M7
EDzxAJXJWlubNN3SkX25P7q5o4KTjaGh9nRbfRK5NSCHDoSaSfPTFJiHkbWvI1+6POc2BLh34aph
CJznyiQaZlX7dkoB2m7ORDxbHz8u6I5GvzIyqJJqVAlvBpGaNfh9p7PZbvxv6VLRYu45evV989pZ
Fv7YeI0G3L/m7DPH2dT282RGrAUnaPEwBJ9J+1VANd2yV/dXZybIkey7poR4Ig2tplKLMqjRq2ZB
sGYAR+z4M7cOhbYfy11NFoK2mb2HChYyPjITKZl+rkfoFYNV6oSM4Bk5a/0Byj1hLb6b7anhb3rV
LKzXzK6DNYBc4KERTan1GavIUz5o1nAuguRJoy5I353XtBvW96dvZtdhTwN2jLepZIRQlm1qHOFA
iHCAkx5CnnwJ/qJP6cqAsq2DoDN5M/RoTa/CvtrYYmH9Z+bp6vtygBeXNEPbNJLB+L5f/EO01aSv
vSVNhpmFvzIhf8KFCQp1aeKJUQ7hsz6mqzrv4GqeXT1f+yUkGPWFIc1s6St7StwBib5kdNxpwEMH
UoUmMn9S9c4Tm6w7tf6CMTk/SpoMOD60ySLmQN+TmppIg37Mwfk3nGn7ydkaw+f7+2tu7i4/rxya
vtftWGrKnjnU1LIt7VZB/8yciCXb5uPcj4AQoz6LCFE2FavPUMgUFcxvquFsjc9GV6wa8YWYS4WP
mbsOpLpAg3lA+dyC6cwCvFl2a/bn2F0NFbiAbCfs/Tjk/vjx+MnHIwTgUVyttxVazc+oqdekPydJ
Gab2T7Fwr82t/MX31ZWvoeGJ9tu8P3cnBk24amFjzR3My88rKz9adZGRDj/fAkyEHsT0wJqFEG1m
LdC6A2ycCU5oA5N0fTAZm/TOgzTzGTwVuFtyqJ6LZ2iK3d/CMyRlkCcB+hmYVNTSAIe/NsOzvDCM
wuzOvj2g8XUK4+ZrGf8Tm1/G/DVrwy8JpOND75T81vwocTfoj3HI7v6PUBYLQjoogKElH7hKByy0
akNUH9SOX/Q6P5lOGAOK9+3/6/MqdG0os5QnJj6Pvtawatad/+cvDABWg/QQOthxs13PIWEpo/7Y
81NBwFU46ZD2IP4SqEF+5MKX/WeS/jWi7uhu0KkejA0/JTEMVHr1UmbOK3Tafk0JBO50/ZsWCBqW
/rRwVJW9/h/DkutRuobbem7bQi7OiCnYttlXFyVXqLkt+Wllr9+YkBvk4hKymYsbgRXilHor+0dr
oOtux5yPPUr+awTNy3ChwHmrqAGGXW4xASOWWDl48yzN0/wg/v2+Em3EXNNrBxia01ij2W5LjM2I
/r4ljab51fjXinJeWefzvhxgxWrWuhWmX62lccxaeFfKkCQJSLJfL0blclQOEpOfsk4fVrmffM9N
9my0zvr+qVmwo2K0/CRhtmg4PzmT/mUCkJRAuTR0ErYAGJi3A3EYvN682zJ7XDLIufce7FRP5QDN
2RP66u4PZdaB4T77nwkZKFzs34C0HkA8MEGgZ82yKnSWSHRmN5dstARJRoAckHLhaBC5rRh1sSgg
xC1HE9LM7grsrqPZ/sVYZM8rhKVAaAWHdj2WrPNTzjUbUnmAZENpfeHzc6tx+XnlWsuhjhMUAz6f
9N7K/D2gGXnp1TQ3VxLyJDlegO1WQyU0JVgpp5V+SpoVCKvJHnLD7pIA0NySSyE4yfKCC1p9rHuD
JmjFoIroC0hR610dUt95vb+tZgcCXCge6JLEXG2/8/M4TolB9JPvjeuAtjsaV2EaGGufbu5bmhsN
FAAkDQukUJCHvF50O5NKRxqHgGHrD1sD3FMrAhT4Qs5+zorEDiOYkZkbtQqhgwLV1VIdHpJtoG0t
1vcHMTdd8ukK5BEE327Abm4BOdxYOOLErSE0SRPlnrfuq53bLYRmc3sYyTPwyuG57N8wc5l4rdrg
UJhOEHENh+xHCUnnslgIihaMqO6x7T1mQQoaRip0zzRvgw31pSVdpFkjYJtCQQNAJECur9cdoiDl
gFBlwoq0UaH9ga2w6T7dX5fZZUeAJzurgP9RQ0wTzHY08CEi5dM4eGCiNrcx6f/cNyJ/qRoeyUrA
/4woOzhuvLhvXSjq0NRHdHQsSR3W1jesTFD9jSl0xCInCCDJjdLJaA9FILyRn+gERLGpt4cAat1D
JZ7AePfaGvHq/tBm5w+5GcnRCeCb6mrqvLXbrLH5SXfq0DegQLOUP5s9Of9aULtUMgC2GOCW/BR4
W6qtBIAdEIFfCsBUWO57BGZDREw2ECDWVrGwMehl687GxJUJR4+P/zS6kBfI2Rtp8+4Q940VibHu
IVFX+F+1HvTHBWomYTFN/rYP+rACVzP1in4hwFWe8e8/C4ArqT6Ll9ANWcsALqVM61N+qov2n8JI
n5y6TyLN69Kog/hhGKANetuUxT8fX9ZLs8qO5aQe0fuc8FPrjBF06NcNf7lv4b3vQz0UgP9aOHQY
Hbbr9fH2grQPkkKbMLJ4hLRaDY1t7hcbBNvuQecGO6B1OHieAOcJxxRqyFOpFWtaZM2+AffWlphI
/Wm9TRdeZHNuR4KEQQIqBYPUjltHAGyN1lScoPGQfO2blZ6s7w991gKypq4DfJTM/VyPPE3ywU9T
bDWDJ2Hmt2GsvVZsCcI5d26QjQFRPR7p4I5SrDS+yO0hgI/OJ2NViu4BqnKsO9P8gy3K71v00pCy
VwgKQt1AYSjmkOnVq5WXN8epmEAuH9hv96du7jjIphvkBKBDhSzH9dSNKRHw1xZOqaY9mSO4MAJt
C6TguTEgUJmP9E3X0+/3bc5NpFwn2aohWxGVNwdphiT2WyFOeXysbKDV9RAdcqDVvW9G7fd5n8cL
O+qlqgecmi1H1JaBXq5KjQ1rWBiA9VLPvnj5waqgtIQDTx+GXN/X3VL/y9zUXppXoviCN3EM2XRx
Ko0VA35AvFXswXBWhRnq3kL8MHdr4D7EZOJuB/hf2ZtpNjWp25t4KLYmkCt2F+LlmC5M6OyAwBeL
DkrIOt90hPk09aqAYN3w9hq2lqaJR6shcRRbHWSkstxbU3vMPrEi4av7SzlrGYELQr0A/1KDfCsv
CehGMZUt27VmF7UQKBTm59SwwYl4MryF0HUmvECkDw5/oC4RZKiha+unY9DHUPh2tDMe9wUHQ+UB
8+rq4f1xzTguBMaIxEAFZSMdppw+u3MnVqDb8kQ1LxLtL23cdsmX+zZmtoYPxlRg9nTQsYOl8vqE
M93gGQeQ7lSJz7HYOOP+L74POgUZ6uMlqSIa6ooUxjA1xomhMZyHjb8wR7O//+L7yu/XW0HK3sqN
E2rAUQZ5FfTv/sUIgN+VIBkXqAy5HS4e9DryH0XOLf2kJ1kIKuGPkg1IRwSuCVB9QU0cLzzV4dU+
G4vC8oyT/8SpFWraEqpEekzl6sdWlZ/G3S+JDa9HgNRNzmJ7ME92nnmrPij2MXXW2tgfrMnZtUCH
Ru0YiLDJsq/3527Gl4OCB6zbUsoTxWzFl4OTEoDGDkdFVOE4Ru4XLVgP5UJoM28EtWSwI0PaUu2d
sLLYoN6U6KdcUII3WPDQx3ocJYF4da1iIUCcNYYWIPSK41jevJLsMTA1VOb1U8/cF7QVfiJEN0Kt
oEfuL8VsM34Narv/2pJ/frHzNEZz15wyvPmH73n+3WjPoFEw09c++FIACXB/qeacDRDd6D1CbxhE
GZQ7wvJK3wOITZyGhkQI1UL0y4VD8kEqkvfNDiQYEJRos5fEwtdjMrPY9mIBkcHS6qIgYB/Fm/zX
AOgcpbIE/Jmy2VtiO6WOtrBTqiGDeKAQlbs/UXMeB8rk/2dA8TiWK7zA6yxxspuNOz50v+9/fm4d
8LCDp5FVfnA/X0/Q1I5ex2NoZ9JvXH/wrVO8VOeZHYDs8cEeRqeZmvwOvDEBy02PdFXxC8zqTr6E
J7u9IAHmAr+pbF/Bf1Wfb5hxTpOWekcnzVcleSDB15STyAIwc6Kn+9N1OxjYArwL4B4Qcd1456rk
tWOk3D1WxkN6SOMPFwquP68cwXTMXEOU+Hz56FdRsBQzvb8Krl2z7FuUjHyA4uKFolwuQc3d3Bg6
51jxddIaq1Yce0JCoP8MZ1+b+srtfhklUD/awai9lTF9vj99t7vt2r4yvoDzKife6By14LVx/KhN
H/rigwpY2AEwAlIWWdcDWlZN+gzBWDYiwyCN9KXpjw1ajDLvfH8grnQc6kyCdVTeb6i+3XQTVwKl
TYoQ+IjcfLNph8Ido4lYziegqOgbZtmKiqp4KdFs8VoFuXEEF3eahFpuxJHI6+HB6gJ2mEyvfR4p
8uGhiGn61mu9v+3sqT/YaUJOXdkXe9wyxdYhbbatLUm4zCFtHE0p5AoQijC+cko+PUyIHXcEiYaQ
QXh5D9rA/MfQpOSMytME0WDfeEN3nfbWQYznseumsQ37VuRh7OZJlBGRhSXYX8Hdwb3VmPVGucWl
M4TILNXPtKLDdqxs63Wiwaeu6v6ko2aGWqLnNMpF2okNcmDJvuWcfKvQG3Roud/vwYuXQlB9aNw/
kz4Yv3OTa6v7qzC3neQtjNc28og3971XUrvSCwcr3RzzZOOlu/aDQJ73zXRhQn22WSxuy6SGiWDT
Z5si2dwfwZzvQi5Cku6AePUmmKgqzOTUE/eo6+Mm1Xai+V0XXWhDglL/IBLuv0P515Zy+Kams3PA
lt0jH/wt0X8DAbDwJpvxjuizBCYVOTYEgGqpyIAGjtXg1j8aw6ZeLxbrb4MhRMTw8NIEQgfdvL6r
PFIjVUgMtO9Pn3o8fxpHSonv7KUMztwwoLKA6BWdYPAfykQxmpIGklH+MdW/D4fS/3p/zeeGgXFA
5QZR8i3pG1L7Wp2QwD0aFvPPky+MLxTNe5+BiByfnUFfonF4B5td+yrwbsjlx1EB5EIFOcR9TwaR
tyWk2JvmPNZ8b/iJKdZtmokIWVMdvd7lN1+vs/UoMvbsdWUa0rJMwrhr9ZWeIlXAfBZ8quCe/LXv
5s2Gt3aJyfc9SJyY2Q/03ppn3vkiqrSq//CtIb05lGEAc5AVFiWsJ7nRDRq0R4+guNRllyGzwvbD
hRVAX+HQkUuQhExqVJ8gzrYTY6RHT3/XtUWfzRTSpSay250lrSAPg1hoJlQp26Qyae/RIzqhjCCJ
Rgj33N9cty4RFiS7OOiYQEmmXn4JIXyy9TI7WoUeOh56JvU+HKc/963MjQO9UHgEgcQL70k1aqy4
g8JdlR9BjV+d+RIxwe0L0sYB+ffz0vzFS4Qa3QioHj4fO98EtG66x/UYn5sOOLetsYR9nhuLh1wE
+jiQrbpZeVRSPK5P2F1mmT9BqzmvxoUG61sLkuBfKsRI8Qykja6HYyGAp9C1ZsfaBPPMtqp291dD
+qPr843vS2E7HWFPcANiSm09SQOLsqNhMvo06H7yWdeG5CFz3PbRjodxb2m6F07JmH/4cSIty1K9
bKpAhe16ZIldmyzvGnbsfgEmTF/vj2t23i6+rvhhnWcs02nLjg2FAkO3H/4iF4IyCLgHED6ADA7/
vv794I9uGjAusOMUaiMPqbUUi84NAS4Lq4JMIWZKOSgWMezSsLH0vH3W4kfdWlyB20AUBwVp0Hdu
Ryndcz0EozcTMEYQ89jB1pqUoxPFrdHrkZ4XXrAjok8/441XRW5Q2lGt4YURBd0AFtUOwhYmfIOj
/ajiANxdetxGyEN+mVIH4NgBrPNhCX6+jYYa6jkbTH+VVIm/aYJcC0uT5ytUG2g0WeYnMnbOsx87
2o4mZYIOhbESr1Pgcjc0KpPsGCkhCNGPHtvoFRWH0WzG1wIKV+HopiNgJUzztIi1Ol+Vbb3UHHp7
4QLbBwIqpGp15ADUWklJeUOGLrCPYFfnqw4hyrOJEtAWB6V8TCYU/z5+LJC8M7CjAF4Az5uy6gIi
36JBnvVo5itXh9pGtsR1M7OvwKsKLBleHpCTUTduhnCfENHYxzqxzgbvXoS21OWmth4gYMBPlAl2
sN0AtKaGW4Nwu7jpHOuI+BfVF92eflZF6WxHWvaRfEUenGxMd0nSmN8yO0tWTjzGK9T0P4jZf/8h
qEAjKYphAfSi3P8x48xqY8s62s5G1A9cbHi6+bCrga40HnKIM/CQUK9/kRqBnTPXOuKpUyUrVO7u
f3+m/INyINAn4NfHPXMTgzX5yNva8IZjEsds01px82rlXSIpoursxcoS87Oo3Z9SC3UzFJOxTeqh
e6ZuUWhhFaBrduH3yDtHuTNkLgYpANRCsY8UtwGArzayRhuP1M76VY3+/HXpD6hWttXk4ymHk2h0
qIpToyxOuulp4dgxJyQxgsOFubl9AzmATMEDg91RPtmV5U0y28trUIIceQUnlIRt0K8qsmbBytbX
94c9c2xgCq4eClaoAKupItbawGECeni03H3uno1xYSjGzFWMdkqpNAqfD7YhZVpp0aHXuWyNY6tn
xYNOkbRz+mEAqh1M+oObW+D+YkXahpAf03dsGN0Hyn0UAysCemuNO4+OCLpNSw0LtXHerisnIZ+J
66Wbuun4UoeZ/Dn3doH0nBeBlpORwkTr93QU7V4LNsR6tPyPTzkWFlwQkugU8ZWyupSzBBotMMHL
Z4unoTb8c39NZ7z7pQG1bJUhPwIeAxhwPgUx0sg7T0TBB6U/5Fa5MqKEcKbTa+DzgxEQNNI2RI/S
/UHMLcTFLKlUXC7H6TKzcjr6+vciPbnJtqxe7puQE62u9Tv5nYfebjmc67VO4k4Exqh3xzbnox1m
dVGM0JjQy1+NG5CfLktJ2NaBiCavMkWIC3IpGLodJNr/ZcEUfDySi0nZCpYYkyTtrP44jWYfBYQc
jdZ7jgHJ+PBsXhlSwSegTxFOFpv9UTNWRr3i+WZyo/uzeeu0cHF7QEbhES8xGErk69jFZI+QRD0i
bBwyYPAiYK87+wzQzn1DM9fwtSUlCq5H0VXCSrtjYH4xxNpJDmx6NcuNk2z9jK0ad5uCN75Y4ru4
dZXXZpXF0rjbF8yBWeiAiH2RuM4DL/p+f390M1ZQqMM7EnVtkECq5RPdSFJ7MJCljYExFPStIKv7
Bm69gySn/deA4uEK0k6izVl/5JnWRFmtDVE6lMWrVmTjBhrXw+a+vdtTJhPPaPxCOyjaFtRqh+9r
RpZlHQb0Gr8aReTzbRbZZWRBhnb8cLUAyQSwdqG6hRb+G/rMdGoRZ3pQb6m6R9psQWZ9fywzc4dk
BdgHEAMielHD2HrMisqza/M4skdKNwFE09mG/3PfyMwOgBH4BEyZbP5SPSseqqB2SswjxLoQiPdL
kdfS981rt5e29ciYK99H/FNhv9nOj/u/f8YRXP1+xa12g0HLwtaM45in+mlsO/ZkAMpchr0+WE04
Jmb6XBp6s5BTmPGlSFmYEjsILtMbELhWGUSUiOyOXN819FCYK2+p1rVgQr1YGdErBhYi45iBLJVE
eCsaS+oeSyaUxees6EqoLSIemw7Z94Hu22xhD89YAJICUm2S4kb2+10vv5+XWmU1pThmOrNXZZ7t
S7PNQ9dpX+/vg1lDYKFCfQ3l2hspj8zMtYBmXBz9tt4L0zwMpEAWlbsfD5cBkUPiGLlpJHxwaq5H
1Dt4TMctw4jSae2LVwbwgZmWT3ZSh1Owvj+q23gWgTK0k5BuR2r05umVxAkbKzBgn1xKQ2L9ceLz
1H11+31axZG3CK+5ncQrc2q1ZehTURUNzPXiu5vvq2oIgbG5P6QlG8qeE7yccsfUKoAMn/ISJEGf
Euvtvolbn3M9DMXnTNBGKpMkrk5o2h99HrLpw07z2oCyB6hrNJ1pJPWJD3TLuk2sf5BKCQEvHD9S
JqiBADF9s52FCT1cu6jSkzeNOmh7kx0h1hiS2tvEdv7xYOPamhLj2F08saFt0lPqjmvPp8+Js5jr
m9nKkroNrRPvrDrqMxO97GlKUi858WJV+aeBnR0a9agisTMnr/c3wM3NGUCsG4UEmfIFTZClRB2k
s3S0mKEEjXfcihmbBOm3gkZGEN23c7OX8YZH9h1/AwMML6dEoXlvB9XUoiLm+LvKOFTlxl+qUM4M
5cqEsjQ1qBtA3gYTYNizhsidHhK+/6CKABp/pNIlQI5gTEDFXo00qICy+Zii4uZnn2xjR5uoysKg
XooFboIzxYw8txfP3a5JBBIdMJM7xaqDQKj1OxlXU3Osa8jtNd/8aoH18zbto1iUC3hhEfKrWsWq
zj/GeRCJzo88aqydOF13QRXGxcHkGytDy5Dxz1Sse3chup7bHlLKBZUgEO3eoMfAs01qU8v9Y5M6
YK50D3HKPo/+Urnm/T119bTEKBH1Io+O8obsg7oeZdJyO/O02j9mDVAr0zoGtFkDW5UDJTo3+WFm
DyXa+Rdj+9nhXZhV3GyBp3+bja1/9KrPQ7uFjhU4PT5+wC5HpjjaVKRa2ovGPxak+mnx7J9hStdT
8WGQvTKBysbES6vyDIIJtKa3Kt81fRDq+na01h8fDThP8NYCzu820+aBq4bV3PSOFgB3tfkypJ9z
fymmm3MYFsItKQs3g/7W26T1kinxjvZgrUseRBZkTuriB0sXRvMOFla3HbgiwDCPTpNbNBNkxvqS
6sTD+6ToNhNFMboWYni1wO2y5m7afvXsVNtACI+H3ZSOGyeOyY6WTbBF5IkyBQaQbGJNsx7GtGz2
aNyqo97y6Lp2kuyBtnn54KZNEo6abUbCtPg3xwVZsdvUepiCTQRczBAdo43v0HDQx5KElUPblw6p
8980r5rD5OT+ZrKcbMNqm5w8DxVl1sf+Y5JqQO74abuBYPv0bAia7nlACXqE+/S54ybZlLoB0Qjm
ak+07f2PhsXYcOioR9MDCjp4Oyr7muqUOdPUxUcnOI7a7wGUlsNfHJ1LE8qeTjQ2eIUOE13wZBkv
efdS+QtFe/kJdQMA6g2IBs6oFIu89js2Gu5cyC/Hx3RqvlMNISrUInf3z4wxt5/Bf6IDECLnSq3e
gomNidIN4uMApIZU6kmMXZQNbgKIBN1pbfXAoNhSpXQbA0FV82Dvat269+K3PLe393/M7IAhA4YX
H7Sn8Q64HvBYWnhUVrl2jBMDVTOavzG2VPeZ86o+wClQ00az3A11kda1DbHBDHjUHFDcV3WzaXp7
CoVmLAQvNwEZ9uDl8VUiC1u0mtA0OArUAu12a7PH1kUCgD3U4jwWm/szN7eKKLRL0Dt6mpGyu565
KptGFwoz7nGgaGQudgVUikwSjsbLfTtzK4RoDNql7xJ1arcG8p4tpcx2j1BBjBLje/DxxBymTZLB
ySoVUG+2eus5PaW8J/4xiVpkSwK0CdwfwtwGAF5I0kJCHwBCWNdTVcR9Z6NLDlFDHtrZimY73f+L
1bg0IVfrIiyyAiTibGmCGeeMhJ4exfRxSUJ9bilsQC5QNQSoHRjKayNOTjn0NXUP4qovWnyi6/vT
NPd59N1JBkb8cxN7j2aKa3Zg2L7gynezZwLJ5vsWpPtS3RveeZBIQH4MVGWKextAOExByRQffX+I
6mH4hRBvDwXy0EqsFLn6bmFVluwpB7IbCr1n9oiTn/fPVmtvS9LviEm3I5qnq65bkBe6RSPLS+hi
fIo3a+OAWNDCjY9xV7eRgJM/x4n32660cst4G2zSNkf7pEGgXuO1fwat/BazhuyEx4FgBr779f58
AzY6M+Mo06LNyvHRw6IGspLMi4xMxMdgsNJDg6bqjemn+TYf4zeznsRGr42Iaq31NFlasxHcivdd
P9RrETvupkxYu0b5m60g7gWl2jrDk8l2flrZ1G5zgBAeSuH1qy4GObVmxsUaICh7naSFseJxMIDw
qtVgq3aDb85YeaccubFVwioo0SLg2uaenq5r3qNG2+XtqjFTFuWNAVrwvA0OZTAMhzyd0n3QBVMV
tr7kpo8rd+Vx0UZDyp1NWVflQ0esAEJEgm+mZspDqwfYQ5ty1CChQAGSaWxjQtm40xPqhQH63F59
7iGyGcZsi4yzs6MGMMyuzr0QIk36i+0NNBKUb1yWhV6t82c9JuYeVYPXAv/XMxuCci08IbassL95
bv6PQMV3A6JX90By+mjrxTbHI2itNVZxTEu/2Y7jlEdWM5bhVFt62AkyPIJXQzsQkfMo9wmYN3vC
X/QGwRl0tdqorWm8cj2BPwAP5BrZl34FZEz16pRJu+qNSl/1bgV11b6yI2QEpwi47u5ZSy13a6Pf
e937OtmhKDut0tZBc91Qfw4yfzRCgStyjUd2YUZj17tRGqPlK2N1vzNISp68rE5XTTqJcALoL8wt
8bvhqEC2vaGvR4iNoWzTdmGZIb5Ez3X//P9I+7LduHWm2ycioHm4ldTdbju2ZSdO4twQmSySmqh5
ePp/Kedgp5sttOB8wEZujK1qkkWyWLVqrb4AYbA1Aj0zmSzbGbnV3zUD18PcgWBp59BvIBMwXqjo
9Vu/dgc/ROWi/94WCbo1C2JmUEyjL34LOnh0R/r73O/e8r4fAySD87ekI9+NoS7u5wzxbesX/Lmb
iAggLwWpX0rdsLRaLTRcK/3q+Xum3w7041h4fsxI7hxmG9rAczaXd0nbmlECapkw8eeujcputj+k
Bc/vc6bNYd9JP5ga2UZGkcsXZrhVPHsZnBGuVBxH7JpAGyAJTXOOKFYXEtoQtRH4Tu/qe41rdqTV
6auVtW9uDTU/r+tA2Y0c7ptVJd7eypPkADzo8CG3kLYlppHuR6uUUdYW6Nu3XGh3Va3ALkrkvqia
/pYjtVsG1dwUO6fpSOTivLxrbNTXDTfDQMecR5mW/R5q2h36gUFyWXAeFk2TvBjOoC+tt72vhQlQ
T0e3TKdDLmuI/yU6u9UF8W8MrbVDiMmwI/LV3qFs9DEq9aHfVbKGMrlogOsvBnbkZiMP/fzWd0bI
4LcN+lYi05JbwK+1wxrtp8Bv4AoAAkw5PCF25UK+pETT8iJiksuuCiBDgw5U7a2kLcR3+1/XT8e1
sxH/N0pbPhASl8mEpDPrpG7oYzX6NyY074NybG7KmuJUMLYquGuXK44biJfhHEbfkPI+KSfTK9Fx
RR9ZEmFVpNxoql39PoTlQdAJUiPcreexQVcLoxAczP251e2MWn9qJuiLXJ+wJb5Qrm8glpbX1VIk
vkDmuQWa//2GO6ifHDR+KAR6II//mwkljuqrLiX2BBOgAPUKA9QzQOZtaeiszBXQypqG69KDzrHK
257hEtFNxkWMXm7nthYbYcDq58EBiNcocP1w5fOl6A08mabUFnHuhZCF9DdWYe3zS+ECIFVox6KN
7vzzRNNnmXuziHneBINbB/706foirFrQMS9gYljGsPz9JJjNdcIcNuk8bhL0godet//fvq/EsaMu
2wYiLkjFfxHWfiQbPrRykAAWAi1aOKoNGiZlq8mktvBqRqZf2v4t9z+n4w8B2qrWBdC+/fkPQzmx
pUwVLju78OeGx+N+sj5q2vP1z68OBZkn9Obj9XIR8Y8eQUl+KkXcZy4gV3v8C/aIPQL0qJAbq7Jl
S3FbXpiOHBC/xGYOjaAxEV/nXksDgFqzEEgeaLaKLXqMlQNlaUVChnV5lqO17dzRiDYlZjsJEbOC
HzT6YeLlLaev1+dwzZuXJwegkDi24BTnRqhrTlo/+iK2/Ac7hzrWxnZf5kU5FcEAgO5zXF0aBKOV
XLHhcxMwa13E0KcGTlgPWu2nTocd9d9L7IFOl1NDysb3eu55mcTGN/Vfnve1IFZA6092uXGTrPjB
mRllUXKA/QpeaDhf5m9lXoeycYMc+FE7eWq21CdXHODMlrJ9iCdZmuqGiDsZm/TQy5hvseOumoDY
1nLzghZVFcG2GGstQ2L5U/61tXZi2jnal+setuoBIORaGqZRZVQfWTYEjiCmJLFLUxAdBCwX7BMz
BXuuGq4BAyK1jUzkiksDPezgKkbNHFBwxaXd2aW1MTcirq3dHAzW7vp4Vqfs5POKR2sdICyAzot4
MOjet8SD8LQjWPU2kp3r0/Z3FIo/U9Y37ZC0Im5msLF9k3zP5J7Sr9cHs2VFcWc+IbD1aSXimdza
8kisT2UDFwivW9maMsWRdQvrj/5XbJqUQkWThdz60GyJW60V37DuC0cLLgSErMq6l2jhalG4EvEk
9QyPhcL7ZXAUozJ7nu67EtVM0Mmmyd7PrTwUXa5FFg6+KE8gTX19vOse+PeXKC7i1yVJSoZf4tLI
nHZE2/9v31d8o2VMELBRidjAfo2mOrr++dUzDgyjuFn/1JuV5RqGlBgQgBDx2Dzl6b3RPdM0NvkR
LSf/MlEnlhbHOYmlrGLWm7nqcfuQ31MfzMX36yNZXYiT7y/uf/L9OidQ8K2xify6QGrJstIwtbZC
g+XxcHHFLfLPaCYD2FbNAUNfoKMNcGFxnuGlP4aM/Jg7uvM6HaIzfdDlv5p3s2gulx0uVeDngEm9
4O6RBrMTpJrTGHIDpv1UWPH75w0QA4B2QT6IpI+yLnk5s2JO/TS2DgBrzukGmm3t1AEHyMKpAiTg
JSdNwyp/TIwsru3vFnTh976xd+in62O4RNJikgDGwKvPQ9EQSIPzxc/SgRrVBCsTUmP1x1FEjrjL
kkhrIgJ0w9DOwUTCFjCX64bXnG7hBYVNdIABmnxuF4rFOjplZthtPtBPQ70RwK99HtomOkBheN9c
YGhpVjhjUQ9ZLJJ4FHvOf7z754OOzcPWXw4wdK+e//wpsdvZMzmPafdsvVbVBkZi5eeffV6ZnTSd
ikH4+Dzwa9DVidCQFV0fwMptc2pBDTnRtNTqQ0ZY7FDrFk1mH8cBpUK73jrlV+0AhqtDGXUJn5TD
xTAz2UDaiMdaU0eN97tF1lJuLPaWjeWoPjnActG7xZzhtdaOdWD1ReCAZzjtN4L01TVB9RsDAWoS
nZ3nVmSNrjzE6DyuIGo0kE/aVsvqyoYH3GcJABdpeLAonRtIXGYlGTV5bNtzlNC3tK32IB2pmy2R
6TVD2HmAMAIqjSNGmS9ht1XZ6TYHQf4jM99I99aObmhtygxt2VFqJ0btAowAmD5eGz+K7LbkP+s+
ctt3k+mALAnE6CBHXx6AF491rauT3JqRCxiMKaI+C8p8K/W2OhJ0iEAPalFmUOuLs57VmpNOLOYS
gAZHkzeeKF5Ml9wQ+e7+oz/D+WtLOZEhYcPTGq8lXFtgtPMX/j45ERoZNt2iaF6LBheRpqW5H0JD
F2VNkomktVkP/B+iPh+pUl7Ov72G3BpFGdmMvRmNthtxfAfUBW0Y1X6n1ha/z9ruPf0Ny9yf7N6i
RcUbxF0s7vXeCevC2zW8ePLFdlswPqSEIGeDVdwejFfCo6WGI89zPiDU1kJwTby7CXVZPSQjlkLx
wh+lrF7RZHk7txaL6w5KdAC3XT+21w6h088vfz+ZLNeZxiShDhzRi3Tk1f7hWtORzkQFEo/Ri+4G
L7U4bZIaa0H8IdBs/kEf9Xe3nyxTdGJEGUNX1JU+DB2LtSo2ze/MMQ+GkYe68fH6XK06FkoBS617
Kfsodko25Xaz2PHd49QeUHxAPWMLpba2IGC3x0qDqh1FUsWIyz2/aKsUd4/5BvBTom1EgWuDwLsY
7WnABhiWeusMUGNpMuFhwYtdmUV+ucu2ToHVIZyYUFyWFfmctRCWiP1qlySRG71/GYCsA88ZzolL
bkCBpiCZTEiVS0cEua1DT3OXlxtP9JXnBRi8/hpRrppSyzoxAI+/vMbsJtb4LSEfiLyB7HVX/Wj7
jfhsfVX+mlt+zsk2bNOqSUQCc6X2iTIIzOgH29zIbawvy3821KRjUY55qgE4E2fOMXUPW6QoGzOm
Rhs5mQuv7LEso41SOxmh1zjeVFq387LuvrHy53qw9igobxxgy0Koh/DJQqkicLJC81kzpjBLviVm
Fwga+0YsiuEwNlXga//bQhmKb/vD1DkaCFzjZALJCJlZgN4tipi624gONzzCUM6BoaMj7k8Ycspf
lD05kOkqxpvrO2ktCjmdu+U3nHidmxh6XesMObtkx/lNJe/9CnSu++tWVv0OwdSC4QFDy0W7dsK5
444oGJCcH6CCGbXl+x/OYEL9a0G58XVioj4OmGrsljIYXus8ef/j8syActM7U52i6RBO1qaPxU2f
/MPFgngTOmB/YnVbWevaLZByhHRGPFhWwMcniDIW9P0p9IUt9j8bylonaF5tR4/yWPfLsOh/z/an
pttrM97mb9fXe5mMix15YklZDdNtEvAKJcg7Drt2rgNJbGDv+1AAyNCw+Z+86++4lKXxReuYSYO5
I+6NowfjFp3j8muvjUa5CNAfYWc68VBN0z8I+sMTn8vUQzfyz+uT9qeudGkHbTMusgDInyivQe6J
aZqX/T6CXCpo+768r01gm+rRlaGh0W6XT4UVND2QLYP027B3NPOb0Vld0JLyq6ENJuBDwEMalbCf
8iLvj5Pm/B4TPMt46eeh67fuAdhWd6f3tgw9IqZlOXT02VdDEgAm7UWzU0MYNPVMEEPYgMT1gGz0
VjPvnZzaN6Vhv5u1CaEbCmGL7CGwtkBcnp9AhSTCziek1Kx6j5R7Wm9UJdZW7/T7ys7KwBVFTRvf
B7EawEsae9O0n066sbfWTrhTK8reQnuQl7SsSCGz8jh9sNuNQaxdcaefVzZU0qUiRwEUg2g/DIQH
lfidlQCQdXd4M0qyddhtzZmyo8gke9doYW7sQmh3l/TZng6bt8KWFWVfgURv0mmbprFtNYFoXhlo
Nefy4Kafr2+srbVRIivH7VjNG4zGk2/1XASD/3rdwKUKx7kPq0QIhbaAk8osjVNQQbX9XerfEXok
9KXkv4Q2hiDHbuufpn/s9L2pk9t+Olz/BRtT+Scle3KN6y6f20zgB1AZTmOUoI1w3utbEsJrVgCF
hnAEng+65ihbteo6r3JnkP0auR8PrLwr0awM1eRQpNZGAWH1BgHhw5KzRaOTCidJqgTETr3P4zl3
AMqdjPZD3wIaDxYdedfXCQ+8fCDh9VlcDbhOjCrjy2xuEZHBqN0NkBMJ0FrFNokm1rwRCB/XWBr+
LyFRadlaQpO4TTw2tyhhkyGwiq3q/6oR5BQX0m8f3aXKBh4zZKoB9uFgs/4haAGw0sarfnWqTgwo
e9d0jNIRtYGLJXFvSg8tab7zERw6u+srsj6OpcsTeIxL+nKeZXUzJYi6xLDXgITcar/d+v7y95N9
U/PZKieKKzf9XAF2+G6CMkz/cpdDBBe8fRc6Ug2DwlANsYd4Sr9Y7QGv1H+YnpPvKxHDiJJ72hKU
+EEwmkADeYuaYHV6Tr6vbAhjbKTjMVSpvSHy891W5mn1PFm4WUGtgNZJNWk8271bdgXei/78y4Bg
5wg+1Nr5UsxbfFSr3op8B3IqFvadtvyQk2X2GzORWCm8DnQHYlNAyqYQuR2G6PpyrI0HUHJw8wJv
v1DSnZuR3TjQNB+AUAO/JfA2ueHsZjvqGmPjMXKpswXHgnYEUCqgSEejjWLJFFIayYiTqmb9gdHi
E2kaHvZE5MDxAyRdVpDNgJZWwQ5DNkMcAhoduXuf0vFQVtbBZV+vj3zNUcCCutQY/rCvqXUGKF0l
4DWDow83r+27WaEw2tOvK25uFlXd9xT3TvvVnCKTbMzmmnecfl7xcmsisk7SCQgmti+aaCoezXYj
QljzDJT1QWAEmK3hq54xe1M+DBWeXn5qBfKTe9fl4VhvNbKsRYnQAoKmzMI1d9HIkpba2LYu9hNN
0qCzH1r3hqU3Q/ksfR9w8y3g7eqin5hT7oDaqccpFcgd6PwFeTi9fb7uVIsTq+8hoPCAJALXBzQf
l3U73bXMcVJOvSSeNfPR7IYpYhQFpcYcbmVrQYldxgntXrt+y9/Wgo8/3B+oY4GUR01XDEQDFacu
kL3UAPwfxsgsjf1ouDeG0X6EpsrGKb5lTjmdZiMfPVnAHEOnnBzGfeqQCAjYEO+iR4+zfzilbBwc
DooJ6HxRUw1pLzntZ85Q2xKvlZmiJTUFdpMEdldsmFrbWejvAUEfWABxUinHFCf1YLd9w+IUavPV
YRYHtAxcd5INE2rorUmwELYuyguyeNXLz03yc/R/XTdhrfjhgmTw0QqI7lT1sG1TOwdNBmrBU3WX
Nl+Z//n699eGgLcvMtkgZgIyWw3WOMvB5snTuKiQJrHGO0t/lt5Wv+naKE6fkMohCi9DstxbXlv0
R5F8HbeeIKvf93CPL2SXaLdS4Asscw0yGCUAS/bBAt7/eH2S1jYJhCX/+7xyw+SNX1cGGkZidJQK
e5/+rtMd1Q+cbZzUl8MAgO2P5Aig+OZF6y+b/CzvZ4CKEKgHFrLH/cZtc3kVgCgCyFvbAMwHeQ/l
tkEyYnSZ12YxWAIgyfi1aXe1djtmW4R2l16la4vsDwwBiHVx5ZSTQA3UBRpGytd+eq7NW2NL7nPN
BJQ5QOuMRxryustcnhzQFsCFg1b3HBQ/0JGWMtji9VhbjFMDyw84MTBYU2GWBQyUEGsA4LvdrIyv
WMArDNwxaCqwgepRVkPoXt/OLM/ju0m+1MOn6067MkGARKIaBcw/Qk+VpU4k0JSrCMFaZw1ydEXQ
N2CiLbZ6lC7vfTjUQq+Nt5572SLrJJUzpzbLgPR9yukOrWBPGX8acfvnza3VvjvVfm5NufZJ4dR2
7cFaemM/8C3umJUFgVowNh7KuYjVNfUwNPx8rBIuYyK8YHz22mFj/20ZUH4++ivR0NXCgCci4IfG
bnd9zVf299kAlDuvIKOrzRLfL+TX0b4d8rAdb4X98f1WoP1oLa8MYO1sZWdwMbaVX4oqRlJT3vTm
sU5uUnlz3cjaVOGNDw4E/IMbSlkLCaFj3eeujO2flf/ZMl6uf35ld+Dn//28shLdwLVy1B0Zy6wP
yybMu8ijc/gPRsALD/4+JJJAUnl+hLjQPuPSEjJ2u9ua+UGHXn4+bWR/V0figswBYiZ4zqpyi6XL
OYHkRAlx9Wm8SXnWv1pcdC/WUG2RRa6tCSgvIdoA4gi02SgLn8vKtgVPZVymd7FB3l1y/EOo+d/X
lVA0d+bMsVN8vbVvay4DU5NBPWxUodd2CHB7ADmC5gNMRsoOSfWMlbnEkpTJiFa34zTFJfpn541F
WZkpgCcwRzh90WTjKSsPsXvqumD8iS3tSRbxFuPh1ueVgITg4iVNhs9T7A8Zbx1TKy4FdAYSFiBW
MBB6Kuvs1KBJqUbI1UKS5T6vgAC3UamN/FlvNyKrVUs2cLNIwyymlCvQ1kRum2IuY3hFkHIz0Hse
DqCUur4Rl1U9f80tIKO/Zpb5PLnLKVLUPTVhJpWfq3pEK5cfGPYj1e4IiU3ShsP087rF1YH9P91D
BHSgpji3WDWQVE5mC0s/5sFoRlP5SPKNc3jVC05sKJPX9jjD8sUGr38l5hy13u/rg1jZLMsTG+Ap
kNmjLVTxA484RZoNcxIb8sM8P5OiO/CuvNGGLaXItZGcGlK2vpsLj6AqmcRWyFN00o9bge/KckA+
A3B9gMOBbzeVDdODfR5sOBN59IxXzd235tHawpqtTNbCfY4uWkC0LtlnJqcfUbfqyaPhf7TEFBjO
j9atgnnYXV+Ulbk6s6PMFdgg/LxrYMdyhqDMXiu5YeDytYOIGjqXiBmhF4kE6bnrFgmfADNLEgBZ
KuwUL5TgrW8aPQSIMjDr96N3z80pJzJKEjQtJCWPafqltu99umvAjG5F12dthb9ueScs7YJAaoBS
R/EASPNYWmUsgnt6Ggx1CBjNXrc6hPUvo/vVRYtAWnyicouJdHW1ALD9w98IZKqyR1OgqpAzkkkM
Won8dRQbB9vW55e/nxxss9HlfuWnCaLvBuy9C1PGxgm9rLZydGLe/g5AOQMaW0t9v66TGC1iUDop
D4R/0RiIT3Y0vL5Eq3sUShW4M5dEpQrhRxSTigxVsMcs15514rOjNw7NUS/+ofICXzixpBzOpluC
waKGJa8GNWOYyY1IZnVVcNDYYCQCvZJK2WmOnt7ZA1o16p/aeOAyev9E4cm4qNYhkQbJ2/NFh9RC
yawUyP0x6V/bttylpn8Hz39/DIMr+a8Z5Rxo88Fq535pECDGa8+tj1P3L7sDCDANEjcIXkGkej4S
6tpN3RUtj5PybqpvxsP1iVo7yQyIZYE2FcyjmKvzzzedKcrStFlcuALKG0ZUCz8S5W3J+FE3N27j
Nfc9Maa20FhaKf2iBPesNqc7lthfMqCp+sH6fX1Ma76FPB3opyEJhNZaZcpAXaSXmQszfXv7W2gb
u33965gvIJqB1VLT3l4iTZCeAO49OVHT35P3t+lAKWmhsf3/31cuL2NsC7y7gFm32mffrQ8g9wvB
Z7RxKq4txakVZYMUie1V4LtmsV1+2hP2xXE3DKw5lukDGQDSQHBaXOSWNd73TYmt4RoggqnzO5vm
z602HoVPdgx1/A17a8sC/jFIW4F3HOnsZcAnx/xQ+NJ0KfYJwrXgocNT8rpTrY0Hwsr4MjBQYOpX
NoqWa5nF0Zodj+2t0997OthsAupH/Nd1O2sLg0NxCcSXS0WFBtjdnFmdAQ7o0ctF4HTsxiDy3rPT
jatkdb4WqT/kpJCj0Ja/n8wXAXlaPVaYL/kh7b2Ad87GhK0bAGMbCIpwdLmKh5V+n6PheARao2YQ
y9z1wtoYwlo4iQTF0qGDSs+FePoMRJ47eSPOrppEYqBBB+GRgUVgJ9oYy7olxHpozERwrLYuJo3u
NV47Id7TQxNqkn2QgsppU01ly4xxviazlUHDzoWZZAAoCYCKCtj5smkO3vj5upct3qqGLOAaR+Fn
6aO6KO1L0NEZ49wuAWzQmjf2sLf0D2DxcDq8+KGct3Hbr/ScIpg4saccySUtpxZUVUk8IVAuUP02
6z0YgYqA7zNwXUZQ8AjLf8gwnBlVt6xTMcGAdY3NLJRZROSGV6xtVWilLvQQnoMMr3Lk6CBvNPVy
wCT69xySekV1x7wtXc4tI4vPnOzTXpsckYHxIJ6rT71bhyU9utPW439tryKNCPi3p7locVVmClrD
45C6eFyWzmvbP0/WzXV3Wx2E76JRDzkGaA8qjt1BxqH0ScvizuSP3Tgdu2KIeyl/Xzez0tyGFAbE
RS0bNWlAkpTJIpNReSBRhB1JmiBpoR9d0b1J0ni2x3CaFqifFZZ9F9g6OI7pEDnZ+wkxz3+Dcu45
BrdFaVcshpKYp91NfbLhdms30ekglb3ELJv7tbl0bA13onwlVrF3ZyeCRmhgaRu21hwDiGc8NuDf
CBGVJ2E3SlcO1EWY3t7M6dE9Xl+wNb9Ac6WxCGXD/dRLdbltPeS2krjQ86dhdO6JMTw16Ea5bmZ1
FHgJgAMVmsO6SuVazQjLdSCZ0C08NftUEPfNqG2+9dJcO1TBtIy3GfK+l/l4W09GEMchlq4thGyl
fijk0c9YkIAkmdlDZJcfO3srzlq7M06NKt5AWiNvjVZnsbdwahYMmKLXitGQaVu+sLZYyHQtA8Qx
AdTi+UnU5LQAewfQAoNX3jOCkplf8pD73c/3r9aJHV9JDKNheu7MHk18yWBFyahHbIv2bvU68sFK
h0S9vgiXKXvU1slIjWZm8ag5d3KWH2nuPRYdCbQ+icGO9gkEqwCgOXEKVUgiqt31Ea7OJDLfCF6w
qYAEOp9JzesnqqV0WTP2gNpj3NPkQD3zXy4oUC27C7QJBRb1OATz0whg3cBiU04oc72N7W9XbiUm
VwYDrwbhG4AkCzOGMphSJL0FLSG0rRjkcbDJcW6GA0nH4/U5W/FzmHEcx0W4B85nZckSUGPmpoE5
46OLYvYIrhwnTMhT0v26bmh1PGB5WIgqrKU0f744vWQDL1vQFxi1OCa9eWh1OzQaZ6PKsnImIegG
BgDki9BctRUzuW6Bzw58gjHxbhJ22CrNr47i7+cdZRMZbBStMeH5BanjwJ3awHN/9sa7pQzxwDsZ
hMphVQA0l/AUpBWN3SAy8QOCBNhUbMVAa5lJ0K6AZdq2AG6H2O/5mpAaRKsjsq6x6L74JNtXPQ0z
S0YCirw96Nn19KNuVBBrfLruCytX7ZldJW5JSn+w7RaLZKNTEarPIKZ9oeWxmMFzy7aujzWPMDE4
sM7B0y9emFM/zqTqBwJ9ZvEty4uw4cPL+8cDqm7QTeBfdKorm6hrncFwrJk86u3Xuqt3Grph/B8A
q0Yk2+hiXtmvkLHDiiELA/1ndb9Wbl0CcFoloGNBlO/d2TrdQYT7ppr/oYS8HKIQmoWQg44GxnPn
sBILufgSqYx8anbprN90ANP4lb27Pnd/8tDKm+nMjnLTFk7byTIxAWWbyD0ldljV+X7UmgOvnkGu
eTD1LLRoF/booEPZ6abxZDiWW9ji5Vy49iuUc6MVFS3AEozbsTUDC4LmeYqKOXTj5i8+HYJUA7vS
/Hx96Jeeicr50lWC7Yd8mnpfyQwsAS0YHWN9+kLClG545TJx50M6+7xKTJfpCGlnhs9P/LYab6m9
d+092MRN/rPgG8fu5bkIpD8OEbTJAFp5wRfcQG+4y/o8Q4s1jRM3uXcmtusyeyNuvvR+mMGBhbwE
0pAXLMGdKBO984EiM22QhxQ/CgBiWWnvSXdzfWn+JMrVyTu1pHilg/IwtYcOlpzkUXRQKeuIcaQo
34ARN7QMEaULqAlM5qY77wa/fWCG+cVhY2hO8qbN8giwwGgYtvhsVycaUQf2JdpDEOKf70pmaA10
0EHHVLs/Leub3/22t557l6fzMsl/TSyLcPI0Lkx9Ajf9lGHjf2+bj4n/aIAKMH1Osvcn/84tKUdM
YtK5HGpYYvI+yx77bu+OwUTDhmy8VLZmTVnNLLE4MyrMmm1NgZ8f2/Gl8bt3582W0WBlkBx30C1m
ns9bM4PyJQNtSaw58paOfejKJODusUR64bp3Xh5W55aWg+VkhYij1ZyWsDR0lhb6DRj4BZ8BdaSC
76lZ53gmoSKXyKwMtanrN8yvzSYiFKjEWCC9RLn23Dzajkd/8tEfM0LPOdPKiGvuIUlf3j/IP2cj
rrmlfK54elZQcNzW6BhDRJotHOTDJ78GLnWuvQwaBRBBSfKuP+hOwj84TmFvDHJlF0D2Z6E/ByGJ
i4rX+SBzSiW45JbeU+Q0AqN3PsxUHGlhQxAVzTrWFt2NfrmoIJBDPQqNNCgcASpwbpCaPp/9Phkf
+JLLS8c7h30hoLMXzQMa1wkEHRr2tfLrwK3eBmsIuXYr65+e+VH39QBeie4e/qh7W4Wyy1sEAQ1e
B3ge4D+U5c5/FnKchIEoZ4LM7Jc+lTun+joBLUPd33Nj3Up/4068nHZMt4WHjwvfQopb8S3IyKWE
WBB2kPx5yH9U+WvmY/H1NNL07+91sDNTKnQbFfu6dKZ5ekhzGvh874sdZMsR0b90SVxNUO7bXzd4
ed9j10CTyAOqcKHYUo47PSMGEzabH3JzL/qIbdzBq58HhhSlWYg4ARJ7vlISdLfTZGfzQ51kEA94
M+nH679/5X2PAQCZhZQSiPrhq+cWMuTfdNsi00M3PlotHkDGkUxfau8hbfeNFefW72x4muwtTPfq
wP6aVcGMEt2KtkzF/LCoo/nPjLy/DoEyBzL2eNObqA+p8XvP7YxJkYvHtK1Dq7rjnIaWeSD1540J
/JNkOQ8rzi0pF5HjTB3jqRCPFJ2qgamn1d4etB9mUnsvOcoxQTqXztfac8Uxz6R1TC1HRp1J2LeC
zvUPgOPALWnj52mj2+zbhaenxbLvc635DPIJ+wG5xjmceersUKZ3XxKa/Eo71+5CPtv05+xrU8js
sdl7WdV9Nbn7SXQlBPQapzjMBqEw0/TJLgFl4mNdGsYbH5K+uXEMVBqNfs5fvAy3mewcJGEHKM3x
XI7PVZ7XAZGkfWIe+czc1H8aDZLv/KzUoEwzZkmQFCl7GBKnPmijsNOgbixz5+ZSetCO8fpj36Ru
6DqMBJ7ZQZkzM5Ik6AEBPph9CtaejlhHkVjmXja0u8vZKI9Ct+sgqfr5FnCk5IhG9DIUc8sOIJKz
ggxR6q7BI3vfZ5URJa1BY623WZgWdXsAIAvXR9s0oWFyIPI6W/O+DkVOHpmopyqwB7v/MXhDdqvN
e6/u3qhff7dATzRwcjMLMwKlff7MhFPfNVr/xEgLOaOx6o4CCn474DytAM9b0E031RT20mpDt6ZA
/fWyfuhQKni1DU5+lS66nvgo+o+WT8jd7FdzOJmt+61yRBcS3uaPdj3Vh9SZBFZYn6dQh1buN6i/
eE8lgoAH9Dr/mm2bgkIi00Ig0PgeUNlmZ/jM3c8cpBi+S4db2rdIk5o5vRmYL9Eax92dYQwDMo3G
GOp6Ko5GBjWiZh76sB6NH13pFXcmneZotj0WIcxtQ1JEnRu+aBCTScmYPmutm7/MZe09p0Yp7tm0
CBQC/XRXuIn+2NPMO3Ba5yCjw4tYQn/yS5V33WGCB4WZszAeZNS+180Eyc6WdYGuFQj+DHA0dsAx
hFnhtoFuZy4IlQvzuzaZ5E1vESv6Ip8jkDJbxzpPu11fagWwgRome8hJILxB7DpPIztHatBaKcpf
2Z9Mk910RwdaE7fE7OqDm2QQaqPFHJBJr8KqoX1oCGEcHKtC9JR79sbZfxkzIQMBSnoE7UtZWFNS
Hmlnzy1Y+djjCEbNEg0KvimfZwiTXz9hlthcPV8skM4BC+i6uALUK6azhdujKeIRKHqIAtdB47xU
0wAs4MY9vWbo9MhUrgKLEglpnVQ8og66N/yvFT/4yQjSyJ/XB+SuhEXoitA9wDYQEqCadn7nuDVP
xrQY+eNoMuc76BHQ7MtHu7mlptNhX/fFrrOot3O1dr7B5ehgrIYfSaeqb1099QOQfxEgSr4ZWhHa
rU/ux1rkodG9SpR1isqFmiLn4CGd2zlmuTb88BrsAsPhezCiG2EDpFVYaYP1WOAtfUC5etyBIG1Y
KL2bqKqz8r6lrfnsQcvzQIyZ7ntqVdFozEPMO0IisM59mfymvuF2P4XEEm4EtWiUyPzOOQjQN/3o
2qzY547/cyqQRk4qtBS5M/fD0qfm/VTRJqh9b2/YXfOsTUB1er5XVaGZOv1HNDJmN0DmO7s6bd/y
BnAsq7ZNPEI1CBHBARDZEMiG5BkcfATOdtdJDW9VakJ/o+HtW8t1K9BEPxxoAzJOlqJwV2UNf8z1
TkLAiFVPQzFtMbSv3OjYDX/dVLkGq7QiE1K17LHzv4i5CrKRRtf9Zs2CvZQqDahNos9eCVunypdO
6XWIiCHxTmwtYFtKtCuBMZRhUXcFUGIhgFe2mj/7ZSM0zh9ntIHp3hzkVhHUhASo8kTOotMxbsDi
1iyikIwaEZSZLqmY8wnPJd5IbO7Mc+8QX7ofZiio7XRozj4wcBakgZY17OPcGvY/TCcK2DhTLDyI
LiIknUMW1O519ohLqAw0Nu1JMb2/ArsQIiDxgOAV5QgVsWrQRKYluKAejSEy+zi1d7OI7CkQW1iw
Nec4NbT8/eT9TLkgMy43GOofqcWDIt94WqxFyg5yAUBjLyXeC/x6wfQJNT3CIN84P7CJ/R9pX9Yk
J850/YuIYF9ugVq7u1zdbbeXG8Ie22IRIIEkll//HXrinami+IrwPDEx4wtPVKItlco8ec4nKju1
T/Pu95h10CF0kM40nzjRH9u0+8X4mtjgwjMKLeS4a9AehyBnntlvS79VJcfmpJb3VCcplNMS823w
+BF9eDuSJs/3j9vigC/vt9l5K3peVpXuYYMwr350M9E/cuTwNp0jzc1YOfmR4PELevraDEA04AYP
cky1Y6AbyWrCfyrCzC5BZFOxiyYxG2Sw51dGD0yUzLPk5I31kIWpWwa71gn8T45ZWiGvofrlipbu
Ve6ACUx6/LEpaQtysQ4lw57nX5M0NZ4AUUk2FMWeaHQZ+VQbXhkHCru/QUF6SxvPOGRANcWIXX4D
nc+feEDbAxGENTGpDLotHK5eKjq6zykTSWS0dHjsUrN5hdo0PETm9bFm0zILx6Dovw7Ykc/JoLxn
5pfkd9L49UeiI8j/84Wa+qHxtAYL6pTZuN77dFCFjn4z62QafNjlnWV+Ki1Hf/HMsTwEPPF3LiXp
Q4pBb0mOM57yLNiao7HGlrdwCNHYgaZHpHMn7oaZ/zT8weqIHKwTo/SYlfVxLYe7ZAB0ISaKPsBJ
Ill6PVKTV0VBBuKdqkfD+VCtVWLWfn62y8DD1GetpbknoY6U7qs+ur9SCxEjAJf/fv4UgV04qVrZ
1PBGfD6yr5X6qQW/27WC+VLOaeq+x2UCnqGpbfraxgB+OmMoM/fEPAqtFDfTvDbkmax4lLmdxzce
sernKV8FIrRMQClVa9lRS6A/2jbkxTdIiI4Xa1uA0uY51yBKqfS+++43rpdFkgf2FwCX1sqWixN/
8dGziUlcBcqvsXBPnvdSHJpmpcI2+3nkngAmwZ7RJyFkZDlnc+JXNukTWxonWUCDMW8f8RD7/EdL
O5kAeheklNibE6Z2dgYHqzagSld6Jz81ZRgILX3T06RD0KnkiqmF0QToVUfMAFTGVOu9XmGAurQO
PkjhqQgJj5CmtvwBVOBaMDTbrNOI4FUALwGtP7Tq5sgPZTK0BpWtOkkOlTLgV6T6nBprYePs0fFu
ZcK5wZ3iRN9Qo2Qcj0enGrpT0lsban2yZbpx9Uch14B7i4bQqoNHB1CpN52tRiOSTh9FdzKAbzow
VCY3aeMWqD2mXw0cifiP98NUNvvH3MwV8toTo+nCHOd5iFdQ3I9kYzs/71uZvaT+nj08jJHgQp0O
gcn1VjBl5UnUFbqT6qaavrvzh5Ntd2Gef29LbEO7earqYnvf6NLGgILoxB0OFCT6Oq+Noj91AClb
D6NQlOjNswvZ08w63zeytMlBVGKjLwElCf0dv3jhKnHMhNVCMO9kZ144viWrzFNLo7g0MDtF7sCl
jT3enfQ3IEBCe2sba0D7afYvgpb31bk0MY3xYgyJRwdKR5ggeyAOS+1nNCZIqPy4P1NLG3tirkBc
FRjAMM2e7ZUuQNwvYWVUoRbswLfqbt21WvribE3vdfS9QN3xplHE82TbpYU6pVDdQk46HBB/2u6v
+0OZo1feZwxeDakB+AQfXu56xlzhN7wwSnWqWhzMbQZlHYUEVxp69KFwdn3wNpDdfZtLG+3S5Gw3
ZxormUVqdRqerHrTVfv/7ednq9MhauWmj4lrybMYPwCBcP/3bxcGJHAQK5mSUODKmhPC8c4SiVbK
Dl4a4sT6qbG/2SNfiVtu3QzaXcFiCr4v4PrRWnW9LH7uMEnzejjljcbOSMUBIdzoDQ3xuOyOqai1
z4VtkxfLLfmDrTFkO+6P8m/I5Pws+b5twaPiD4SY15+gawSqQpomTsRt4W8C9MNvC7zIRiBmxu4H
zgYyzLaN/EZOCfJ+6WjFQQG0QoeyTQQYUh3bQdl+TaRJt5kBhYjeMru3BNx0kWRmG0lT0yLE7vlr
6gMnzNFHuvfQ+lGGtk/rA5LzztbIzBEimqNC1snUNtUEJB1L40dWBe2BGoAWV6YWRMru3xR8c6y7
BovRvQSNqLwBu6Q2VPui5EaoEUinVk31KcHPxqoDFKUmqWlHttHIUILdLuxzdDMgm5ltXVbh1SJT
8eAhXttmXlmcBC5UtNDJ5gTBb+jG8OFjXVTdKTP09qGymnDwDwZLKHSsCUfzTa7tGeu1uO/YXxq1
kR43efvmdZo6VKQXcePrPM71wj+YfnNMU2TewjSruyOeM7/g4P3nTs/bsPKAOPb8kh/g97ovWV60
eP8p19sOg8GOirA+Huy2pqHKm2KLI/57oA6N8DrS4g56R9u2MkXMnbZ9rTO93/ZC5SdaN+qZMVI4
W2T2xsPQKBZWNbU2Vu+WxyAYCAgcGiP7ONijs7GlhqZ76v5lutw9jC4vNwMyekfIbLsi7CuPw8/2
Vljg/3lK6aAj/jWHAowAvYO5pfTAs6R407it4s4z1MaqWeeEZZv88l2abrrmg8HtjZ+VUPNOHwbQ
G6EWX9K417v6PFSe8ctEL7uMeh0p8BCp/CxMRg4+69b1DmMgh0dimnxLK9S4mRY0UaAFdgQ+lZqj
FlKRh8CVP7PSsiDk4rFD640W6kZafjLGmh5Gy/TiUgTlLhBgtA+HorXCNtG1qDNb+hwUTO17s0fz
SaucxN4OfsIypNVL+QBXMMaGSJAF5W7vol/EH3rkDMe/FAqwyIlwtCunXSFs1PkYFAzG2szDFBwv
oWOmKB51Lo+YNxa7ASRDe4ujyaWVQfYJ/pHv8gIpUgSm5MTRnRbneZM9cc+pNlxTejx2wjqCSpfV
oZNbeugDRfDMtK9D+1mgmdgcd3wQwcZDuewL8LtnrakfM7+IVJmUT9koG+TzaNw5cf1Wpa31rclJ
8UpQbdmNAUkPzCi7ozRkego65j8iK1+nIbJ4WBonhWx8U3vuQzYItrFJzT/XtRg/VVY0lGO7H9yA
twhh+3I3lgWJ+sTrn3VP2ahhJV9BdPJX0lrsh9b4SZQbUIANq3z0T5pPgkgvHCsMRmLEULZSETjH
6QFlmu6IxMhgxWg4HaK2kuMO7wN/13CZGKHZxrm5oQ3U4pT52VcAZuOSLmnYjwZKBU2QoUgRaEBk
jkgHbzu9MJ9SNZAjcbWfDMz3u7ytfhETs9pSEmzwCclvp9IYtJwhB9hpkM8xB5pFSP78zmgvQgaw
4r6murenjAWxcuCWTVNzscyZu9Eqw/zom7yIOrf/7iaS/zQaYh5J4WVxYFT2k5YGzYPmDtVmtGz+
mNSQqWdtFzwCkeKGAIZACdsBf/ZgakXsZ4YXlTZjXSjGnKxkRJfu4wCMYhDfwqMDoLBrR8/82jRS
WcoT8wW2JiqlfwjDfg8y0EaDrKRrItQwpyv1IixrXB+QDCeTpzT/ZBI3pupbSb/cv7AWRzHhAkAG
Pyntza6rsfAGQMALeWpDJHYjm/0hw/Pfg4DePTQcgbu9eTeJLmlL6JerU2miFngogq2o/kNkFFyY
mALPi3mSePEbuTTUSbTg+d6LlaBiKXKZnsrTP+CmfBcRuPh5BvFrP29ceQpEfQTC+8ltX6rxj8cA
0gnkaieS2QXip77SMqMSfX9i4ggglb+m2DAFpNdhCX4f/QmgGAD3PxjSrufI6IZCSrvqT7ZKYuX+
lijepuMxsdWG2nQFDbJozEMCGi4AiOF5w6uf2lqmk7I/4cweyuEp0Gk06FmoCycEuPZPdzCYqvFO
xgMPwGT07l2PDBTALMDbZTiR78za+2tCKguhPtoAEU8CeTJFdHPtJnO0Klo0Wn9Cof5smVKEEwoY
LXcvitgkzJvgk10Ur5oiRwhsfro/uIW9hyQWuhbAggkixjlMtwfvui0tKU/SMN8o0z8yL/9ltcnK
S/nWC6Di8a+ZOVzXdptRk2knT13p/daH5vOIdPn9kdy+/mDCxN2Cf5F+mu+JwuBK5A6XJzJ+E5a/
RZUsVkMbd9oa6cmipWACz8Et2zedBaSF9J3hM3kqrOHB44pEyuFR2iC3Qft25RZ4z1zMDtYER3QB
PtIhUjpP2SVBwrjl9e2J1V29haUu0kvePHcG8R6Czuw3EiLTdvGhhPhv2PgVOeYu9KdNuyleh7IB
ZMPMgpAxd9zU0kUDulJrfFML5/HqG2cO0h5rg1bo3T81VN8UqTWGtKuOIwMhgVF9Hso1Lp2lFXDf
0eWTbu9N2wPgBr4CeqQ9EW7WoUm0vcnVpu/cJ0Hd+P6+mmP4ccGgrQfNUEBMgkoLdK7X57+RDsQg
ataeDPPX2P3KtC+e9UkNZ6N5kBViyqNeaAdIooYN/9lbKwnbpZm9ND4drIu7ocFbLEglb09t1aLy
bXbfudd96gs9iMbK3Vsq+bUy3Mmdzfebp8MRechC4ladFbv6YvRpY7XtieoV3jncM/bcypwY1aIG
ROsyf2DUyj/glQgAcOOQKEAEFTqNISPcPWsdFEv+CelwPKJ0PHlv8nqC05KiOUKcmm5Iw5aBz0jR
X326hjpe2lGXdmbJjz6bAOk60AMVfzJkjt4WLcppGolqjUB5yRViOHD3YLCZFAevV9QnlPlJ0gjw
TWjkx4AkfFiAcvvn/WWcvvdiFVF1wkX8b4PLHP+Zt0YJxlv0lXpuC6KGE/HzqJfiSTbmzqm7syte
7xucDetvgyD3RDoUESuSE9fD6qqci4r5KVr6rLhgbdyu8Q+sWJgPSfLcUpYI0EuaPYGYOnTFytZf
nDNcwEiLo3SHwtr1EIbCwusBZZ+zUX2gPEaTBx47QfGRd7vuP/DsgovpX1vTYC/ONesCPcfjkJyT
YUOsB4++2muIipnr+HtFQJXoA00B9zWn5gJKMS3SwAELQPdg5FtaPAEDY3/w1q7DeQBzY2gWICm7
IQnYOtGRnatQlzIc9HMePGf0sdLVsfRk5Dt5lCdv/2HHXYxvtlyaNIidTOx2VvA8soiVP+7//tr8
zZaIZlaNiBC/32Qbz9w3SDNUkfoVaIf/YGc6rhOjMLjMZg6Xa40ma1Ji+lyP7P0heWO9/SlTtgi7
QQAaqpG1EtDS0NBhZKPlHMEz9vT17uv0ymdej77lwKnIyR8CEqdoVXugWc+jXI3BNuiK+vf9cc5c
+fs2QRvhlJ3HS+SmSRaoWLPlKRr3A+1Dw5ofKOL/SMjKfbloBPcFEvNo1cZ/rkfWGi2Y73rQoejt
D+Dhwrz/1JNVEAZ+ZO5cLbBFQOMEnCd4FFwbcapeuO2ArvYEzrt3WLjWNr+4PuAxANM0HrY3ESbS
qa0GXun0XIde/5AB94acZP155RW15FCx40xoMUEr46ZFz6tB8V/nFVrK9a85cp18WAnJlxzqhYF5
1A8nZ3ejXoJ1wv0JVC4pgeuDfnRoUsD14vu7a3EwcNrgV8SIoIN7vSbIZqLpSRAQKWhHbeP7K4d0
aV9B/RD3CmjP8NCdXW8CYuEADvjaB+5CcXpg0FZIPfYou2RNgmMWibwfkwtLc8KzekwtQWoQN07y
L2P7rEoRoS0BoO8/Kyy+G3KnLpTABKvAzY0tBh1ogwFXkE/qIiRQ1wYwxqie76/L0h64sDK/tUuH
BrKc6Do8n341LXWqpbM3beeVFP4eLcdRUPy8b3FpqSZo5MQ94nsgqLneCdwUvBlcXEee2JWpCIkZ
WfbK3C0tEt4fqNRbIMNC3enaBhDeBfh9QXtpyhHg7lNpoI3Wa5GH3dwfzJIhYMeA9gItGlCPs8Eo
jXZ5D1DXOXHQd1eTBFhPbdcLPSZoyFs5rwtnCOHCxHCBTYHGtNmoSOAqKIpCgqg2zIhgQEZ0fzRr
BqbRXkQ9aAITjtLR9tY5egRENaQt4/9iAeluGyIDujN3OSMjiVajI/Lc5IAF6lW4srkW1gN5xgmq
DfUQdLPNRkDw9MTbc5IvSAcaChzR2kRzB1G/mvb7/aEsxVXg0sYtZmE7A8c08znlmBcycUEfl6jk
Ef1cv5DdQIOLvYFwzp6Q8aya/BgweyNqtcbSMP327Iq7tD33Qi7tM5QPYHsEy5bVPyKPEHX6g9C6
TeV85U0WWd2Kp1jaHLjzkAxDZmUi3rneHBQ4roBQMO7wDNiAYdfr+cr2m35hPijAnvCUd7CIN6XT
tuqCPkgaqL54ToSgJ7RRZaHBGk3eohlodKDP2EO0M0f1I5+A52Qxgt3Eco+GNCLfT/apHaxkhpbm
CzBYvNDxmkRmYjZfuKPcWnON7Gx5+5bEtVzxBgueG3cdqO/f+UZunkNIJ7EWuxI8WEUZOXyXqL1Z
Rsr1wxqCzKXjrazOQtADVLGOVyvIgiCqNSFfL5yDVfJWbyurAEtBHQ15ASJDaBqbey8l+8bb/IfD
BYkQZF69KV04T7rXIml4HvDirNcE/V0sStEBnioDbqkLzawOA/lBBL9KZ+1Z9t5UOt+FwM5OHBcB
nunzYw0uGi9tTejKgmLYe0C9loZp09gPgvZ9iO6aMnYt5oOFrK6jBLQyO8pkESqnG46+W/qx4VaP
SdbkDdqwvPwFQpothLPcYMNr/1fqDewoO7vfMMSvKwHj0sZ2wfCP1lIIoCAffr1ClelLx29ZgVuv
+FjbAyhskaAu6rW23HnKbQpNoAv0j6F50OAWNRtEgcXhbtCHtZ4dWp49enjB1h9aVH1BhPPYdFXc
125skHqrOfTQmmR7f48sHTCQ56I1B+grMBXNXkluxYmCzHUJBTyx61INEPeVXbhmwbyeUK9nckQD
Y3lGw1arP0h7d38ESwuGCAjhJJquMZDpyF0eqYZbFMetPMtyPDb0ow9pQWL+dd/I4iCmMiLQ+IDd
zKuIzDCL0vKT8uyoSTo2ptnP+waWHBEYB/4xMLtzM25bKStgAOSjW0nlphu6LsJp+Q26rmPX6GU4
lFoa37f6Dqybn1NEQkhso+cY3Gwzf9QPruJ+HtBz0tSRlQcRQfI8K345WRUK75gnm0B9QC/M1uM/
MzC83je/tHSX1mebD4QjFXofPegMscekCTalRbZ+u9JRt3jQfCTQoR0HBsSbOxd0175Bc1Iih9KG
tgTQh7BDknJoTlLz0CEvUEyEh7Z/HE31uRrMB7/Pn2pJft0f7VJY5QPmBkwTumTgGq83qkATsCyL
qsSBRwN06ejJRiOAMGRQeg5TgFJXjvbC7IKQAPA9tKxPfFrWtT2tKi3RBnUFdj80zrlelHkvhvr4
x4OCe0fGA6Ke+HPeFhnoVdkPPS7QNgfPLOiZAUg0No5EZOqukYAsHMIrW7MBjUXvgNXBL85GuQWo
qTBXLueFM4hhADE85XbdW7ZPCX0lp4dCVG69ZIazSdijoL85fZLlN89bC9QWsPuIaf41N48FEtmA
Gz+BOd98NrSHhh8M4eOKfnJ0CTjTUzZsA/s785FrHF4FeRn6Pq6MH4Dnq+R35W7RUHB/LRfn9+KD
ZhvUktaooPBGz73ajs+GOtz/+ZXpvQH5WlPRRSvQAAx0UzA+C/9F58+qfiHJG9W/3Te2IDV7Pbuz
zeJVRqvcIIM1gHCG8UtDHtjwTdd+Mf+hTQTaqR5o3YaJMKM6/0DFAaxcYWU/3/+MpTN4ucbTlF9c
TtxA+IKrnZ619lWyEI3045oM44JbwTaaUkLuxDToTdN+YWLwXDaOLVatcOTGGbWto9N9EZgfAO7c
/5fR/GtqFhvJoEBdoYQpnT6UeRsN2UGIr/dtLETISDZMOAGkA0CrNc3oxXDAHMyyyoG3RhcVErbf
gs6Ph0catWTF0NJuRxyOH0TNGS+Z2W4veg8Xmo+rj+Zbhv7Pzf1xLC3L5c/Pwp4UxGCNaWEcPN9n
NNb9p9YG1+SfBz+A0+CdN7VTIL85C36wKQJhCbM4szQGVq1r9lyu3J9LW/jSxGx/UbATsbqGiTqz
Y0qe6imWL9cygourAQ4PCAdACEefix7p3B3szvDwYADj0iOhK/xRiz+P04GbF4+hG1Yazc/RT1gM
CLaZDHv00qx9/+Is4c0AEBhekTe6V7ZsgcvQOzwbSBkXRI+oerTdFW+yFK4hRoQaFZ7dE2ZudjjQ
OKHA0oBZYkBFSiM71Doo950xYo0Hwke0LHNtZ7fECHNevTZuFZlB8uHPNzZUIf0pQ4wktD1zrNzu
AKDtwBSXVlLfdqDF2ASZVQLqXAw74arq9T/YQ9QNMBCeJ1BovXYIyg4qu2G0PGeY0QGZmZ1Kv6BQ
dd+KsXQ7AVz3j5npPF/4HaCW0HXTQ1EzrYpj2VWhT8oTLdJNZXsPqe2jZ7qIK6SHUm88Wsw8qCrY
KFt9d0T+VZj0JDO2YZb75HL/48q3Ta5oFqVDsAUifQAvoYA/z/ZOKTJTHxJ6Rtb3L5cLgcgVFE4y
qzPAOoEyUoVdhFwfsl1l5I8uYLSMDGpl9y15tMuvmM7YxQwZejKaLMdX0IGE3tuo1+EINvHW/vSf
hovtDbwWoGJzQuUU1zOzuAPqviF/0rRqp1NjZ6W4tPOK7WiXntzefmm84UNRVp/cYS1QWR7oP/bn
RMs0HbjpEdgP+lerfyFWqDeR+R8yaFNhDbccuCOhlTVz3eCf4VzYRYVRggsCoAzI2OnZ9v5cLrml
SyMz593ahFOdZtVZOeBa3Gvqr9Fcca1LFzaUNtE9OPUA39RZeTsEHiFueTZR5tf544CeCN3t9xo9
8sZdGc9CmzraxC6sza5VqHL3Nq+88uyl31DagUpOCpS6HioLIoN5GpGmCVl5tO0naKqt+IglF3Fp
e+b5GLeZDhhuCbZdNBDYryoAG5GThS4OX5tPhIQr2cml7PjVaGdHzkMOQE8bvzwnRrHt2zpk+qvR
gzBFPvuTMiDfGDaYT2S6Ms1L28aZmsxwANHpetMN2tTEo6NAzgZaHr51HOh3Q64xtC9tHCT8sWfe
IbXBbHAd81o2EHhcPjavoxM8lJVxFDq6OkjvHbJkFcOx5EYvDc5ukpYaWt1ZeIDLZptxMHVFaBtq
wXJUgHovVOYzdffiD/HnU5oPBwOgTdCMg7vLnW3YAWqbxuCDotmjIK2h37XstVgTGZ9man4/TOHA
VFIF/HkOcLXcUXaQqASPP1hod7W5ue9EFn8eeIbpCjTQ8TzN64XjD6hNWtPtUQ8aJxrHJ97u7xtY
2m4Ty8V7+gsFhdlOoK4IxJiBLls5L6o+aO1Lkq9ELUtjePe0LkgTkISZfP7FGEQt+ty3CrCXVw+l
+uxlK1Hykm9AMDTdV9BVu6GrSfrMrFOFIVQk3de+EzOpPSMJBCGN8Ww1alOO5cv9WXtXB5kv+6XN
2dbKqfIgiARG9ooI9B8VEWggd6TWY9kWm8JwQ4JMukQrE8RztjVPt4mbxUg7I9mM95RfnTkdowx/
54v6sRTpI9RtD5XDYowmSkX6M7eLTWZOnUYs0koe+1Ic6jYAsZh34KBn00HkdX9MizsBbBWOi9c7
0NqzZYIAwAhuUqgv2eog641X78pqJQ2xuBOQwcXTCFBLIPmvdwKi5NzxMwbhOBkji6S5K6dl8YrC
Wf8/A/PyrAlRH6LA/n52HT90LDS4DaEj6NbVnqm3adtnof3VUBHq/trsLW7CC8uzg2qZAwePAMjt
pbYRYGVqvI+kP7P2nNQCfGwra7UykXPxmjLpXJOYEDgohXoV6RCrolh7Vi2mcS4nc3bnuj1Al0GJ
gmmC7v2qdUPVOGjCa8Issw9uaR94NX4BxOKTjR68vPSfqQMRGxBopb2xRYfb2/39uTbm6e8v3Igq
UJPyp/qtlz06QqB2Na7c+Ysn4GINp7+/sFD3iYLQBw610XagUt6P4sVaI+BY2yezU+YKLTM9iZXL
axUl9scBLbyEHoZCbYv6LyNYiZvWJm0W6baFcJiX4EBo8sEq0e3BV5J9S+VG9C7hZQ8Gi/fK+vWk
kbxCC3CAZSEmRMiaL0n+EQkLPTn1xnOlTr7zoo3oCy0+Kfa5pKArqzd2O1GEipCqXU2/GPUP0W8r
vlK+NqaZvHHRFx82czbZ4JWED/gwsJ2oOo99k4ekOevDwWyHmKGJoK/P0vwxsp969V3xbZr8zttD
pVaSXf+fc/R/MwTq1+sZgqhkZWQUXo+ORsRBetMDQhiiXWoLZtZwFHrYQgaa2E2s9WI3ijay8blD
ke+NRD8iiPl5/yAtTowPZi0AAIEgmL9+0LQy5mzo03M7yNASB6hY7DstiVtn5eJfPE8XhqazcHGe
RjBsj0YPrRfbHI4Vat9thZ6GQax4/aUjBTwmyGehb3/bZtjnGjinKO7/wXEiiDa16J5lDjju8xyc
o2RHkzUugMW9dWlydorHISXN2MDb01ZFmdwG/rceuW4RPBeZjnZlSIAUady3X/psCyGayNT6jdud
2hohfWCtuK3Fp4oH0Al6R4DlukFqGIFmUTbJ3VTj54GBvAEcGN1esg+OykLFvtviS1+sINSWHMul
zdkMuGZKDTU5FifI9ixMx3R/f5cururFoGaeq6rbxBgLDMrp0Grs+1HFvgauFo6tiA37Va7RUyw9
iRBCggMFbd8TodP1ZhWtzHtvwC5qWLZTvI87iD4AYPrkTookhbkyvOX5+8fcPFKxTJVLKCHAMYuI
ATevdvenb+nseQ74hAJwugDFMwtQq0JDXlKH0zGBIXbUzoHAXFZt7xtZPgcXVmYhAvayLSWwE2em
UGEZXmz3oSqLHcSN++a1Ui82yJrNx9wyQo99ZDWSZ+1LL7Zlebj/IYub5eI7ptm+8DQMVGBaIvAd
anws34I8Um2oW5vGfwRjwn1Ti+78cmZnUUIrdbPLc9hK0+8afVbOT/jPLPtSDCwM8jfugFV65+bf
fL5THvr9oelmaytPnsVA1wNGECB0GzWbObxoFNWo1dDdPlvVsy4+6UMb5WKf507oAHsWJBkYQ+zQ
dZ/ztXO5VNNH4mDS0AFoxUKN+3qu/ZGNGRknbRva8Y2wDf9FqOEbqEtA4xCYv1yX042eGsnWcUUO
MHb+OxvM5lVm1Y8ub9cSNbdLD4IufM8E5wFn5Fw01tfyri2ryRGB7dLKXvzR3xFwrNXi2cjf7H4t
gJsc23VYcW1vtvx5AV458G4ARmg+V8nHtNPCLtjKVdqkWwcBOyDmgYonWhFv2mtS8E5nrAcSdKKz
rkNwC97fx7cO4vr3Zw5C00UOCjv8vvQj0r2cHQhu3LdwuzJoZ4T/QU0J+nxAulxvFBB0gztmUqpq
7GYDus5zCjIYDe/jDIwltCliqdbe5e+8hNerc21zNircj03AvCnlozsnwNw2qgBBRNVswKW11YSK
bTDVt2X7vc+TvV5nMS6xmInsUVlm/L8Nf3ZOQH5gVt30RrMHLzTA6Ze5h8JrQBRIN52/19nn+/Zu
F/R66DMfaGiq0pSJC0xvcSNDVNL109+DR7/fN7O2qrP976sUBDVyelE0+8oKYirfmMDdkvCI6Ciz
wgvcNzhdvPeWdBZpOBUXQwlC/nNGqteEVz/Lvj+kSR1Wg+hCm9mRrEAtY69V3BftogQChhNUQ9x5
35SvWR0VHuYTJKVPBm3Rbca+goViU9LiQdeqQ1aMsafWqDFv/QuWEYQZ0GlCluRWo9oD6taoICpo
BsU+G+sDB2JTACnFnDVFqMUdc2FqWuqLW7NOjTqxUxwWiw4bZWgvxihjlZcrULPlEQWuh45UEBDO
q4hlLzKb6zBTVOAeyB5MAGnKTbOG8bp1mNPE/Wtmtk+qQZrgAIIZMxHfC83+ndfeykiWt8S/JqYY
8nLCLJKU3QiP1hP/KbXSRxN0XWDBdxTglWhLpSAeKIZNPUDt4P4hWBocxobWNnhtzOTs1BHQIKmu
HfKz0xRRn6VhwlfugyULuG6QlAM0+rYTpGMyN5QNuLdXHcSJ5f/jz8+8U9BoOdJG+Hmt/DZk35M1
SNfi54NSHMKpPp6B89K46DR8/oiGAqg/QgWowd38XyozQHr8Y2I2BHQ1UksagPeDuDhzolJF6dos
LW2wSxM3y1yLTDoS8bRIHoIkiD2mIBc0fCgHGRl28QvX6AeN/GF3+nuhBLSWUwneQUvBXJumJiNp
qnREpi9DvnQUG8uSbzYlJ0Dbt/c38q0zQBUDARt6ZwAovCHXrhJROMhV5mdsQaBes28cMWKbeM91
7a9SK0wRxvXVMZVM8AACjQPKJ3PMhpaVY5AbObrUmyEax58Av4TjkIdavWu7z7rBcIyQhXOzTf4f
dHFg2/LQuwXWE7Qnz6MfCVpSOwFFRep26B4Gij3SO2btEDuDa8xlHpRa7k/trTuHRUA1Jsb+iTZ0
5p16MJEQZiLdwjvtk8f7EDUEpOBWkjqLC4jmVxdCbegBmTenJt2Y8HzU0nM1QFpLOs2GGvaRyuDR
HOyV7OXtccCILmzNTpzramPgNLgLCy8/5o72UJRmrIZgy5okzspyowv+3IDF8v5ELg4Rd++0Y8AL
Md82oEdmLuRd0R4r7bipenQrE+i9ZOJY8H6tV3pp1d6J1gECR11kno0DgR5z6gpi2Sb7GYCDQuCk
e9r+/ohuvSPqn5MCGUCCaCecv9nMJjF42iLl5wxjj3QjiIYZX4v3l4yAMx+APrR+YA/O9p9nyqGz
BQKm2n9Fn03olH9Ijgo/hdvvwsIsYOk6p0hAFYmuMWhhVzWwG4j+ssTa3J+tpSUx36HbrgHCrDkO
kphQrxwkarpjcuTaoXLDvlvZ2QsP+GkoEzz8bxvTHrwIJczMIXojENWCoSPsg7ht3spmAJHdLpFd
2JnPiTgNfRsa9sf7g7uN368Nz1ZJjtSgo4VnSW5BWghiS6n+NUW7MRtBPo3bxhVr+2JtOmerpgmD
NMqBRZY5H2XZ7LiicT4gHX9/ZAvZqOuhTe7kYk5TrwXKH3R957LccfJRz6soqPeG+TtNfzS0iDl9
6Ow39KeGtnUsXTweIO9oyYOXvt7/kiUHcrG4cxQTRCtT2zFQSPL0Jg31znkxK3ksGrqV3Dzct7Wy
nsHsnsk48QMgK1B/CU7G8IjCS6AXYYJstDt+9daan9f27Zw1MIPCGRTl8Pwbgw9F9ks3Qb4I8mCw
nUoQ9iQVhH+rqbPjL6N7vj/QVdOzB3VmgzvN7KZZ5bFefwZSPmO/uuCsfNzoyVdrfHI9M3Q7+r+5
gzlYBjpzRZFqGHIgNqV6Zsahlytjmw7dPFC53DDTEbrYuTz7v0OJqOitsM0Daf4fade1IzmuZL9I
gLx5lZS20pTpLtMvRFt5iXIkxa/fo57dvZlKIYWaO5h5GiCjSIaCwYgT58TbNNZ80edQDlMWvpT5
SP3/wcebBB/pCYOYLnaSaX8Eb/2Bvd8/q7mL+3I9kyDjxoqVeg0iqGLYfqxADr1ztZAlHUhI4odW
cU+92T3y/l+gdMcQgHcgCoJY3xSuKZoqVYoc2YnhxptMi32pFZuWsYCXVSDpOtP3eZSEXbFOjQeX
L/QcZ48R/BCgiUcuDc6962OUmtZaokAA8tQTVJlskgXV8GIrXwbAgu/v8LypsfEKESUgCyaxroxS
yhjFS4HbD1QPIC9RRZvYDq2l7tJsfIEW1P8amsYy0wF7cDpiNghohLRXWkFFFvDTIjro5h+ner6/
rJleFg7wwtxkC2urSDOrhOcM3kteAtVYVL4JpCndq8av1jkW6ZbXC8/62XB9YVO/PraoAttDharZ
o6c7m9o96LXlt93R8hbyytnP7sLOJIANRqzGRonOAQacuPtai1/3N2/pqEb7F1HETPE2rnWsoxEN
tMp036idlcO8cACpUKNXYdwAbXDf5uzlfrGmSeSKBs8toTaI8ru9jfka6KbCCO+bWPSJSbgqa7NX
EygyPVpSnks3gUSQ9dQayd4BD1iBtyRV1Q3ACVtNDAu2ZwMZCLuAbRghUdM3VYkhaTXL8JkpZRs4
5SECYqt8zOIXkrK1S35Uw0IImd1PNFYhLoTmPMYmr8+QF+isAleWgDVFW1eF950XaYg63e/7ezq6
ws2Fc9E1mbi8SDuTuSUiVZ7SgHvfqbPQoVoyMFkH1Som7QiXZqcUb2BO9As7+vH5NeBtP15jI+fC
lGWqjQs8FQYHmSyolyuU8dV24fTnDuPSwmSX+gGkotngIvaBGcNDo8Q06AZtzfvrmAvlGI1VMX8D
wlmUYa6PXPbgRO3An/uICpOvN/1q4B9K1PrSNIKsXUgX587l0tjkZq7wNkz1FsYw6r9ukrPi9qv7
y5m1gMcmxn1RH7gBpXc19Zocio6PLPV8aKMoQIz9dxYmx0KTvCtqEEs/fvHk19R5vf/rc7cBMADW
X61paHBMblbiMBpHwMQ+tn6lbAceoKEqluYc5kI1iJJ1VBhQ5b8ZEJYmsxsxgBsrKX5DFyPgSRJQ
MEVk6ChCC9ZIF+Aasz7mopExEkADrTy5Vr064onDYW+AY5H6G9XMIHXfK83cDPbH/Q2cdQAUYVH0
QhqGusO1P1cARFuiRLGh1t474H1+3f/52fPBKDeKvNDKuFE6rImh5HmGn7e5tVI6EUrTCXqSBDVf
sDR3SGBmQCapQ1LxRmqqRtda71XcOzqzgpaDY1CBys8DbfjY6jrFcfYvHBvCVhgZVyHjCDTz9c71
g8vqmuAtV5Uh86FKfH/n9NkFoQiE8VNwk6A4ef37XpUTUlRp9pgOvYoRhhy90UiiGmlY6KAJLkOa
gM0ODb43DaD2b6wE90FskXqVS5DSFxGTAbc6bcPblK8UELz5mPWl4DcZ+DmBiJAvI8zZEk/7ZVZD
hWE8SkMlQxmjVTyBhqShhrnSux+MErng4XNeN3LAu0D9jwDmMZZfJD807XrLjpLsUYnjLfRqK7wE
MSByfwfnLoRLI5NQXYlcqWWODURkqLPUd1Gw48a/CNGXRiYheoBsL9goYETxS3ctluZWZzcK+Tyg
csjpbwrTRumBcTxuMpB22O1erS0KuQQlXbj/575S0wWRFYgnUSmeXs7m0EAKroww9ammezVX/AJi
wxhT8iX9pH7a36ogIg0A5Q56Y2Bxuj55x20jbsVW+qiadNhCjaPaJDVxfNWhyfb++f9960/zJgD/
xsq+h+/zLzjmwsuM3LGzHFItj3GHISBL4gsohGOcLVDTQ5bU5e4oPCKAvyP9qpWQH9ZE675jqz/U
oSsDlZlV2IL7aOcozITvMOmrFjVQhfOaE26jJjSgExhCkYS/50mVPSRNM+wxSd34aDxma7NEiu25
Vbwhg8oIKKYa81zn3YfKhvjBE6wI8cSGqEqeYG7S7N2ji5ZAIGPXeSxw8wf2UIFg2hbPjQoRAMvo
31EK+D6oQ/asRZi5TAE4ehhcO1tB3iQEDRPS7CH7oQ51tIEKxUiOA6xXOUiUWnTxwuIm3TKj1w/C
sYjfqYnly9w88TqyIZbuWH7HoVKDCZzE71j+oXrDtxiEKwG6+XIdZ6+F+OLKpwo4QrCebEB9Nqwz
yG5g3gXCOCTlIQeOSfWzloE+aQiqyApIZfrM0dwNhPMK6MRj5tKoDExImyg/VQa07Fu9c/cuAGFB
jY7IOqVV/W9CAbqxgNdhBvyW+6avctlnDI8PCb4NvSkCab5VbCGozV3bl0bGgH7hblWfQ4kmilOA
q9XAtrVXPfdWshgwDRutceIL4W0G2wbqDVzceIJjYhssWdf28g5r7fIufUz1jvllQvijFyvVrrI9
8lDBvQMthoa3o+jeg9ar8Utbo6sRUAhXHjEXa6+NOs33Ao+1TRflxsI7fRJ9/2FKxxeOD88eaSUn
iYXNWinsQetOnVdDHmjYOlSskjZe6HDNmsGT1gT2A8wqUyQo/L91CY/AoG2X294ZXhrPCTgYiBZ2
exIi/1mOhdeLiX4+xNUnN5YCIXPHG/ruVHsxhbhv9aCQYl3q4ElVG2dhVHQMgheB66+xke8VIXLk
UJq27bw08wqJZ9/JKaxQWMoR/FaPkdCKgLhuBnySvgZr7y+9WtJPmb7e/7GMfNoExyD6W9PtzDRi
dYPutSfTe1GVbYNLOWnKkEDgZijDWHlreASa+4UvZ5Lq/GMVKg1gPQbb2w0LWp/VuQPV5BbUmTSk
Jrw5AkQa2lAAhueWt6mcIt4IslT5n1yu/5iFwjikVkAWC6ng6w8o81LJlRpmGdjs48x+gc7bj/t3
0PQj/cfGyPcDIRRw5UxH9tqmM+JcN7ChksmVx0u5IpoFbG2nGH4Jab8w8hwSRAbNv7AyH0W7HBkq
rNFwDVDLr3WIU9ESQi1Fr/YLOeaMU6P75wKAgelqjENOkhctNkU3JFl7KlGLh3g2lL32ir5n1tv9
XZjZaFBWQL4QmHdDBevi9Ua31lCThMEOU99E8VtryoWvc85vryzo1xYG4EpTnhftCZkrRWrrgAGR
QarMa18aDZc9f4VAJ+5AubCDk5g/Hu+V3UnlpCiYXRQ27Lb0tTajwG1RSN622fMiw/mcJdSORwwv
4s+tzAUpIac3ij9Y2XeMLsbixMrfLYQ65fPnD+vC0PTd0evgUc+HHvodOqgFD0uT9nO+cPnzE1/w
1DZOTYJ1iBQigh5bud5Sl37WGy5tTLwhaWlRGApstPQ0QO/EqQieQtm66F6lXobwlCADC/7gLGzd
zGWEiwifExjcZ8BzukUUkCLGLcCsxbDqK7NbjSXeQ2RgMPT+Kc2ZQscE/NMgAcIVO9lGoI1zr9IQ
uzwvOzixuY3JobEWauBLRib7WBZcB+8hb0+kkxiSfWud7wly2/srmXPsy5VMPiHbaYFsdqEXE7u7
aKh81d6a+lfL+GJ64X9naXTNiwStBvSvozmWI+MwcQKoj7VWELXHtFtISuZ8/HJJk4uFGVLRY1Xi
PiPDgxpZz05m/Li/lrnQfWli/P8XaxE5KN4M8MKfbOhDReWPxNACvdlkSyXu2aU4DvimgTOEwfH0
LuyAP9uJ6xyfUpYOFqT4LDUUiqxW91cz5wOYUsDrE9WLUYv92kqRIWGzk1HDB5TTz6wZkqDJ1Gqj
IB6Gbif5wUyMfOFrndvCS6MT7455GgtS4hPS8kPK/8TGl0g9KOXXTy/NgTIrsil0ym55Ups4cyNQ
5PSnBLKsT7qsxVbNK3cHGQxoUrlD95R6vbUQHaYESOO9BHI+ZN6gOQAz+bS1ylR8SYMG95DKk91+
byAD2SR8hSH3AI+FTW2z0IqPJE6PhIiwkQtVkZnAgWkTMAQCko3Lauo1Ve+VRKZdc2qN0ucRJCXF
q75UeplxGhjBv7gVTbAhTAIHRs7UuqiL5hRr3j6J4qCgzQHUij7L95QtphijD06SctRJkfyD2HSU
Zp+YMxPeQSYzbU5NkT5ZOVF9PW3AsZR9t9ooD6ssS/yImV8L1viNHQeiqNP1fV+a+RhRAgKVFGI+
2NimxROWx6QZCq8+0Tz95tUfCe+XXsozqfilCWtadTQsdFhbpz5l2hZak8d0sDGH/KJD/pPa3bO5
RMmhj9t2s62grbZGkuyRYu7608/6YbAiu6lPuhZpe4yG2ZFPSccf8qbrdzFyqyCTplxFLehHekxN
HImqZiEtUYxR0jb/3TN3VDVmsQql3d5aCU8vdzleMX7NPO0ZIkEJRHvz5A/qkO1OMNo8OVWZLfX4
51wek42jLwLOcEP0beSoakSmWZ+Skn63e/GV9e0LxG2XRqhmohZIDPH7I0Eq8KoTN+yFpTeys+uT
lpooZx2L/kvfPdnJx+ddDQgd5Ou6hnbdlNueeU1CnAjHQp466+gu8czNrQKV7TGPRX/j5tsdyp7D
pWrslrLi9QNj31vHt/jCtTJzJph8Q9sGGlsoEUwf7aieUnUoctzDubVvlTaQPWa2M7FgZuabwesO
s9MjlASRaPwzLu7IvHSyss4j9cSE+E1j84N03q+udw9FoRDoxBLQJuJ/BfdP6NYq8LaoawJjCU4b
BPxrq4nTeYOgg3qygJIOZS/dsNYV345MzPFBz3cAWS/XhiVpxdsYNJqFiJSHp7p505bIheS1Uubq
iWqh+ZVpm/ur+rtZ1/Hg+vcny8ILGYkIxe8DHJiDGxdqTgMozcJe5Cdwtqyywtz0vPsJWvZ3PM2+
N41cUwUKfJosAyVvSSg1KGYP7kn2iu/FOsAH5mNKjG3qiifKPHwrenvMZc1C1ei/Auf9RUQQR4/o
pnLZStPrl6yk0F1mauBFYkUgstjpAthD+xV6ynvUtBLIJnevZWNvM24FtmIEWqc9ZIxtkAIs1NH0
MeJONwTj4h6QwGO9/KYYVNpuamccG07j7Cwzt9/zqtWPpdDYFvLo2jMooBLmN0KvzmCu/gk9+OZl
iDLPBmv+hthH+Y3HPc1DBcrSR4/YZWhT92dDGwhidv2w8DXcOsjfP3Oce3GgrDBtJihmXzlQjLeP
g/veuO9ReN9BoEd0syHgUUZpCrkm7mM0Zq8d36mzIR6q1jqWoMAP6sRdWenw3vbQptD4CqO20P2u
o7Am9toujbVtFnurMYAjq8sdKng/7I4g+2nIk+K4O2Gm27JsdvipsMLYoZpVAcrxyD8HMN526FmX
btaHg0AVoXGjs9p12R7aJZjdzc3fOnRyIoh++FJvHnsaHYrce6orcOiKqjn2cQU50KRe2VW7wvj4
JjWG/k9k1DQooRYVNiAm9KkDyHJJ+EZQ961MuxSjh+IUixIiMlq7UrT8QR8zqMSoDZ/HoFDrPdlC
rB18EAU3dZ+5OcellxhhkmWh7ih/XAp9P1Nbu0kZpLICRZFS+w5DexDd5sTPhqRbEwiB1j5YlT+E
ax9Y2b0llhfy0t2ZtD5bWnu00jQ0jPi56+KdIOrO7LwHglGaJG33wEq/QTJmF5v2toemap33oWxl
mPF8DWqvYyHabVrVXxzS7KQVHWScryvUf2X3UVVayFtrxRzliBlTxGTurUAbAHKmYVsNzhfNJs95
zNiWe40aZtI+RI0Kecmaf0c/5a0yeAghzJNd6Kuae0HS5acy4/GuUFhoMFes9Bhe4OqrOLF+gJZg
r0ZdH5ReGgUlRNN9MeTxutKiBGLjyUkaKaQkefqciDY0OvOHUlrO2sR8eIgCLBqGvPxmRE6zr5N0
Y/cg3kBRzqZV4BlDmPW5uQEH7850CiVsAbULYldBudQl39MkbvZ542mhU6u+Yzo8dE3b9DMTuWEf
0W+iA6jDJtbnennI/KHxBw4BTNKg9g7+0euvIyGx6vStJo62TYNWnFqMtDf0xY3ihe98vNWu49K1
oUniVumgc+sMiQxEbivlN9g148/XHy5NANl1vZbe4kzBw3ak+A5k+oXW67r7dInj2sTkuqFljkt0
3K6sWElQ3Cjf1KVcx72N4DbYejHNgWc0YCTTtD2pckrAWmod7cYpQaojmw3UM17KFrSEMUSvEi8w
vD4LpSr52tMSfa1T2YWNqvwE+w3IUvuQZHGxQnbrS8bQoPPsMdLvmJI9K3b53osmTEjJd1LkOUJG
FB/SDrR9g+hqKNaDgSyT9VcBUr+draRBQ5QPtaZPXFHPmsufC2k8KUMJuIl5SDjPjkJnBUgghmfb
K1cMShQ6IlpPzXeS5d+8In7Lo8Ly04JqgdY0uAE98R16j98srTvoKj0OphYmjB6dnO4iLgNITxq+
i2bh0CXf0MfBvWxZh4RSez1EEDTMdf3QAUCdteYXdbAQnOvAZEagNs3ajBnKT4AmQY/lgZj6Nknl
i5Ybls9T74By6cv9++X2VYnDwlAMaBrGZvW0Jh7nLpotCbOPVsfwEnFq6tN+eO715LlSFZ/Y9kL9
a+Y6A5YMvQ9AytAimD6AirLSeJsx62gq3jetqt5itvCl/u3aXH+qWNN/TPytl14kqAmy064VvXVU
vVY9YRMjoBW5/jYoVTkETuYhkbCMUFPXBFLCQ3hmjb5Tk1RdNcUfiA5tSgDbFQwqiN91HXa4BSD7
0EKf3qjtU6E2IiR2WBoDW4GsVYYY8pKvWaq1hwzD4AsJ4m3ai7oCJLBGGm9cMfqkagNu6qpgmdSO
nizz0o9jl+wHiDC+8MwDZ1SSEASieOiOZTssKUXcHtU4rIfuH0azkNtMG0ZqU9PM8ir9mCHhf0RX
MltjuIovPL3+Ul1eHxduApC6Y0YC9NEgsL4Oey5wTL3TE36MAdo51EZTf3WKrtj1XW0EDIW4DetZ
/BWgB2UcH7R/5I7T77W4B8lFpBp7DFk1IxWV+5pXqnVoki4DdSHNTd9yYm/Tijqhvu31yctQ5mKV
RdaPqtGjl36oaBbotI0eRaqyZxRDrJWVRzoG3RRDfdWpof5sCRBwJutw2SM4AR0tjVUO/NcHUa1u
7VWO99UlOm6FQQGrdlPzgyNbcjBbyh5qN05AVJzUIarx3XbQAHlmPelWdq0lD30rgG7RM+exZWT4
QojNv7KSws2Qaf/W9LZddwgXQQItFOLXsa0UGBmyI6jJsgaYUmFsgEZfKk+P19jkMBC1R9yqgVI7
EDLXh5GlJsc73GVHo+3eGz1e1RYL3NoIS4TuwqrXkpPnZBFHPePmIBMZn8YQDUPlcLx9Lz5Zt3UU
N9ETfqy69tgnf6rka9zt8hgq1K4aVtb3+1Hv9j2OLiAktfG+AIP2zTigXYnaU3KDHbl8QqEQ6I6H
0nzTlF/3zcytyoIFA4VQjBVPY92QKrkrHMKOduUEJDILvxiKd0dkP9XMhMStV7zK3iQLEXZmcagw
4GNCZRn1gOmIIJ57LnNRZ0KmAkbgMyt2mCcxlzKJmeCAyo/qOKPGCyY3JydWO6ymkVsOx7R+Gsqz
vrCImXRrlJ8Cywz4Pkfiq2uH4GDK7GqoyR0Ljxeg6DMVX+ujN9XG7PD9Q5rbLiRFDhLIUf9xWlgA
5LhwRGSIoyZeXH2NL0o4D3wJarBkZRLH4fIa5WOgcIzEB9HMJjc+urH9Y329v5zZjbtYzmTjlBqo
8EqFIbX6gzcYMKGq+vbfmRhd4+JjFborrEyHiQzCUGIUsFD4AiRkDDOTMGRCiBx4mnF+6KYP02Um
0bpi3K4WsRt0PPH3ugvaxi+Szf3FzBwMppSsEYoBJiBANK8XQzXRy67S2DGzHPYrKVS5yTB1f05S
Q19p6PJ/HlrjwiA6P6MOI3KvSYTNq6oxe2qzI+CoYcuyrYlllXETELHEsDmzixBMAaJGR2sCw8Lj
2i8OSrWkORRIFo6stfWd7BO5KSmtfxXxSGHfQWTSEXxYqqnPRAagTMZiJxDQuEEmCzSIyPpaydnR
Mpt61QyqumbOoCyc24yfjwrRoPkacTs3UH7LaHrAbSk7aryBGp8YMpTDIm019MYSo+1fbPPEG9F5
HlkyUe8EHfXERzJVi1wXNKjHWLL0xAqz8jU7U869XbePMZXGz2zo5BEzLdGpkVL5nsZZAt48m6+H
uig/Oukme6gX5CtKYhmUXe2FSt6nzx7zUNGoNII6HCZjjVJK3y4svQ+irshXOYYJfZHHxU4XHYi8
6qpeC5a7IW9kdEA20wfU61QfWQHfxqL92VETMvSdgm+mr+rVICpIiQo82BlUHjGJCwQnkhB/sMWq
gegjJr2yBCmWiPwmAlQutaK1KSz0sHLH2yVGh8grYz2EfIi160vMC9upmb/phfFbE5312xMSyvC0
61agWuv3usbJKom7epOWdXZWyx64tB49s9+SRMoxd6GH4RtaSt3Ablr+1KWElwtl4jm3gEtgbmGk
wL4px9Ei0qVaDvxodio58qpqv2WkbA5aVw0LpcqZVAldifF6H0c6b/JW2RBqxCzjx1bpy7UErfM5
g1ztuVbAs2M4irEiXZUfHD0nv/EwiP/FSkc8uT32AkG3Nwn0WZspGHJp+NHVhp9NXxg4HAzqR/kS
d8dMFLkqsUy+517LY8OqcRXHxCfAlUehy56G9MyWKBtnQjEU8JAs2WDLw/DExFCcc8NTUiaPXQwA
S3SW1rdIywJZLM0y3BiCfDGeUg72Dh0MvHqv46LXVZ5d8zo9Q5gWA5ykey+BlnE+PnmzwApo5SG2
i37MyCpzbUUjQ+FktpWcGQPHKQdwUgNVngOMW7LgCnPrARIHcq62iVHAaZ6ZZtREH4Yk59Qy9jiu
jckqv8+rfW672/uLugnuWBSkBBAO8XoHaHNyRj2zJLdrOz0PxYOzpnLh3r/5fPHz0EGEMgJgvrfV
gUGnOikULz43SrmunezLgLqn3coFxMrftuFVRB/tgAEUTUVHv1UPEp6KOpHAjJlnFKFBAV1Hofol
yY6kf07sTdq9UCDl0fjxU/Fc6Us5580n9dc89C1U6HhA3Gry7YJYPys6tUvONXfGCvkLFcq3HjOC
KaF7maYLz53ZXcWr7f/MTRI2YGtpHlttcs50C4TvWaBZ77HcfN4zvAsjE3dXTcELa2DJueSt7xh7
r134nmZWAa8zoFkM7lY83yZfbRQD4mFyrKJOzMArtKAwX4tq9+lVwAgA+sCJgnJ3+v5VMifuDbxF
z1r+QezXJVjFzMEDwgZNPsRrCBlNPx/4nVrjZk/PVEUxQEG386GMoBblUdsO0xyaxp7LSXh/TbMb
hzEx1UTN7fapxgs3klxDeACpZqC7NfS/d2Cl/nwQclQgayE4AkCAM4Xo2VatUBFJnL8R+735VIrX
tAXtqbZwQjeParzaYWXE8OK/m6qUWcQgrrSc7Nz9BTW6Ql13FHRkKje/gqau9jnmPwMzpdaCg09J
PgDkhWVAp10d5cXxT7gO6EpdA/7K0vxs1PFKU8wNuuRrTJp9E3q7YxX93VjWMbNlCCmig97/+ewp
4rWNkU/gLcGEBhDktXV1MHIXs+bVWX1qRQChiOjTeJtR4/Q/FqZQ2FJXC5PasIC2sfXc1XX5XWQ6
W3KUW3ccWwNjwQ8hHnX7yUKaNCJGDOnqswC1/i/R/7bdp/tbdXtJWQisuJ3w6gHn2DS8st7LIR5U
0rOZeiAf5qCvVymouu9bmfEHmBnZxka9bpQOJs0UQ+hp1mgNPat5fiKqHgrUyyrv1Ui/lql5cKUW
xpqNSQJ0Grti4aO+WSOAKsCr4B+8f2YgJdx2ZZ1q8ty2zNu1qdKuvRJDc/fXOJ7F1T05sTL+FRcv
SCWtIq1wR2oDskkGICxkGhaDu6qLXZVvTNn5uDzvm7xJZmAShRggZVD3xtD5xD1qUBiDnatUzw4T
5FDiTXQuBElDHVDW0DOadMFZZu3pqP4gn8Hk7rTS5HklNAcaIs+iKZKAU2vllMXBo+nPHuMo99d2
4/rj2i5sTbYTqsuGQbwYPIlUnl2j3bBGPNtSW/DMeTO4IlUAIvWbAQSFRgAAIBCdc8wJ+7KByotw
S79u+EJiMbN3LrpH40A6hLDhh9fuAQZrTQ5kUM6GfpD0LWtORve9TT+rRw5wO3Skca/YeGrZBjDn
13aMustqoGCUs1rpz44hfJlhukQ+lBYYWIomSJlWhk0jrEOskHbL0KBfuQzUPveP7+bqGf8M3DzA
oYPY5oYgUhFDBahHoZxlr/lqtIqqFUsICJ5eQIEK1rr1fXMzxwhzSBW08dK50e/KLFvBCBhWneT7
1N3r5GvfLaxowcSU6t+rE8UySa8gHzkp2btub9olyONMoLpcxVTfPO+LHoUgrpzzfM3LdfZJwcR/
fOM/uzTVG3KTCt9sg11iWeUDXOx7Xe7r/PX+WcwdPZIa4FDx5EcxZurpalUoheKSc2f8jN080LxH
3u2gz+0NEk/iJfrjuU1DaWvkKgSl7w3zInRrIBLs6eTM5Ufiafh02UK6NmWk+7tvlybGFV+E9kEB
RZOewgRF5fBgF8Zrxss9T634rOS02LaDgJh6VzUN1KokKJ+jDJRfw3dDWKFC0c8gxnOV2OACcXv6
+TiJyp7t6pjPVpHjTb73xkipGRFCzrl8qJyDFOjPe0t1jfFHJncbEM4oN4wM8KjITi4aUN6ZQzuo
7nlAqWH3hTwYzQLaAinNfRtThioWQx25RUv5rAtXOw85qpQlU4eAckBzWhf1sELQnzR1vDVzDf5e
2XW1aoXh7BgALSGedB9xkupB3yKpbpEXhlqrqYEK1HJg1V4assJi+wo29joAClsIffW7qGQKqnoM
9bpOd9hGUdtqoxX4xCOWqb3vqr3tg0I33lkJLlZ0XBN/GHHcGZjGt11O60A3E9UnVvLNYba2Ej0r
UTm07LCtVT8HqV7Y9q4Smonp61FQa5imU585sALuwCqIbYoYnI1eUKh5g0mKSPGHqHL8rgHzQcq4
fjIS0/YzXWt9qhkUTCyiOfBUKw46d/hWFYm6ST27OiSdVwSA1ytHpUzeIfAJ2GzliuK9ZQJ1T5Hk
FbSntQHc3UOjbGpJuxUzUmvVZTF9TCPN2Bp4K7wVUWxs0F2HNmYPqlSoEyf7srLzo9Yr3V6BUIOv
Fsnw0DoQVIljB0APRoEp7a10kyjOKwDVxp5wh6wG3Sn3pmxTaKlbzaYvVLryYgyMxCjvhCB+soE1
aPMz5rAI6D+tPEAajf0s7C4sFdzEJGMQ/7CNcs2tEk8XRwFLiAvFPCEifqi62NwnBrBMUa9lW6ET
ukI5HcX7GIPmXV95uyIXOlizzDgYqBChaACTiSEPc6BD0+OAen4gLhTXhMntjSrV/ourjAXh1CHn
xknJmqMwdW4dJ4H+B0/8HB0BHycJfKuquGvTIieDdPmqJRmQ/YADYq5aVb/eD6c372AgGsbuwDiO
ilrItHuY217dJm5jnwUgdjFxw4wMG8UhB0bQ7suzxbGrmYsOBvGRY84YN+kUVqppXSQ62dnnFNwD
uSK/mIp6FJ715/66Zs2MFSz0ltGdmD4JVDqkeJgQ+6ybteIrmv7e60YH7U2Lbv+FJbR50aPHeIRu
TRqKXK2zthp0+9ymne8QYw26qTWvl1Ke2SCJ/MPAoPKIXp/ce7kZJ6wjtnuGFEjgxABac62AMgUe
973+dn9Jc3csxETwtkZl7nb4KnEtiowyImdPlK6PkP1g5tlR0QWgjG6FYa8s1HJvgdRsNkKj04wt
xIjBTQpL8wRUCXlHzvo3F9wRq/tLWvr1ySk1hicrpcKv2xVGkQAxtfqFiunMl4T9AkwHMzJYwfRL
AtAq96QlyFkr8n1kxJu8TsPSsx5JjORYSewFv5tbEd68KPOg6YBZq0kRxHV4Khk6O2dPFr97Gq8g
NfYvloSGLJinR+TEDdR/QFmsZwYnZ5A8BJ2pHpwq8x3tV211q1hZYj6c+WRdC243DmbgzTltV2Im
jqRFpXlnTcckuuxOmZWuc7mEE18yM0m30pSzfGBgppXOOQG/sMJ3yP8W0vk5Z7hcyySl6QqDA/kB
I1pxrviuoL4hDhQI4nYBdjv3qV4Y+osBvUgeIcggBQaRvLPRb7jzxKtnGwqOVWyAQ+fPZ8X6/qaq
l9YmQUhCmbJJICh+Npj31VDSTWcPD+SzKrP/mAHBlQFUIiLrtGyEsTakS7nwzoMMqvQRICdF2d2P
B3PhFKwjpqOjxozK0WQlMQes1JU6VhKRgKnEB97LrdIAYw33DY0nPU1u0Q2CxhFQnTZej9fZPbFq
YMmcyDsrwJryPwnSOZBSNmTlJcg5MVcCtOd/Z3Fc+oVL6KDe70kMi15br2lFA4c+Cetb7wHoVG1j
nWI8Z6mPMuuGF6scv4cLmzZHztwMsFmbRZCVBbK4V9vDzAAt1m1eB1ws0f7PHiCKbsBVofYH4P+1
xQENcDWKYwJKsbXUsjCyAJonH2ny8/5uztoBpHzsd8BZprj2gXVRhkaYd9ZbOxSYv6jpt8hr16Rb
+JLn4vl4e8Ab0cYGDOZ6QZBmygB2JN6ZNhjxdFdJXy+9NEennvoiJsYAK8RthD7ExBfRO88hdS3s
c2MaZzCmbgrX/lJzgWOyntt0WAFlk/tlG9d+ncQbLzV+3d/MmdiLxgrSTYitQwp2WqZSMh5ZWlLY
Z21wWrB9RVUwSNA3ubUiV/dNzURgmMJcJFSZgH+fNniyrFXBzp/ZZ1t5k2Ib/Q9p59XrNpZs4V9E
gDm8kkonSvKx3bZfCEfmnPnr70ffe3skihBhz0N3z+AALO1Uu3bVqrU6HiyRfgjkb80qG8fSsGBi
nZCa0iQCNduLQIuqPDN9wPFNdaxEubUVejJ3LbpJ+/ujkpQFf8IKKsakkYRy43wNJ8A+9FmddixN
NzsPgtE4cu9KNnI2NAq9atBY5/07gWKBX6CohmyJoMPpZwtl/jMR2+wfunXQu5PrUjrA7KHYsCmX
YPMl9VxEXvdEtNfvhALVMz1M4DCMu3y0CdpqR4PTfcOv+jlEElgLqWzfvDbrN7RFpQ9d0eQPgR/r
dmWV+l5XPevZLxDgUrW2coD0wPISCGnx6gmWgvqST2uMlwyOHhgRebtR27ty7R8Rwo6gNq29rQz9
HEFa1m69ZGzhUtS0d0np6ghKl7pdimq7yTMfAVeEMaDVasYXL+y+pQm/wAwM77EDae9U3FVA6EX3
0Kl99EhLN/QLEprQnVda+7wQlZe6rcxnI7E+jcrUDJVx2XhaaD6ZoGz2vudmDtDy/smLo5qo1AO9
HnqHUd2F4AgyqXjSSM8EnNcm3QYQI/A4NY3HnIrYAaxpuw/BwDxJ+SgeB0MdzknZWe8puchPlaeJ
W0GAzTWUI9FWe0VEbqA3fqYuA4pKZXz0Ae9s4ryKH4uOqQIvb72PyprszxBX+zh1850JqsmBjFR6
4H+NthI1ntPkQbOJlTqlr0HxbB5zcIWaFa1YHkTrYV0MTqvW8iaGsm1juCOiQVAhOlIWIppKe+Kv
pjeEfeoGuiMqgfmYwAf00haa+liUcfeq9yBovEIxnosSsiRXDYVD1HbSx8hHaYXXQo9ucWtKH9K4
dFd85MI1Q8mRhhzAX8DM50iOTjNzNal07Qh6a5vGH4TmZ9vndKnAVdR9y6u1KvEtowvP40uDs7tU
8TVVEExNozPhWCafe+Vb6r4G/kFTzuQ77UocnXYNzrTkTS5tzu5SwinPbARs0uDktRv01DV9d9+N
LNw1SDlx6qbSDjC6mYkgbGBx0FyDoKTetDyQ3XzFUS0NgkZMGDygHZxW6/o2izyZFi2287FVfkiI
ryCZDtptrSl9LuU4RYoWJJUU/aaWTG2+IXq54bYDl3WMUk3YuW2eHcocvk2hyb71TaOij6Uo/8Sq
HjoDPMSO1onlJi5DYGKRkW8YQXUOk9pcgbUsjp7G74ncElT2vECtdZEc9y7zq5l2JrZOgZeuvZXr
fNGIAX0BqVNKn/PyLS0hcdpH09gL4xdwLsj2FT3cKlG2BmtasgRXF7BsCCgUc548FZpYCL2q1Y5e
8av1Nl69sYqff74jL03M4vE8j2ultzChPVdmbAf9GtRs2nCz2AeIDyNQJn08ztf1huxCt4F7MNao
EWef9c4dYYjsBzRQxI9aWRGUh2sdw+qSt5oIool4yAvc4mRIJkf+OJpHzwyLjd/RZde0xT8ihI2O
GBg/aBRKNi6o961ZdArNHSGqyGk4MYjJmT1aqveqNxrkumYcOmOQBTtvqMQX7mKdopfcb9shsnZJ
EokPghkqtlGUZOlDPSOFafVOFiTSQ5bTlk+2Un/y9ErfW0HvbWmyST8G0LxtdUFodqp3EJNag2mJ
LO+mSTP+P08h0qJRDzQU1CrJ1J6kZK9uuVUAEYtQxal0nHINtNzFVV/aZgnjyv0tsTJ9c0oQvZeV
IXYl82h0GtxZ7j9dW2wCXfZsEEP7cmgdKUXB5r7Rpa0OTBv+a+gAbxtSMiXTa9qeMdoOz0OefQRj
994LIXe8b2fRA1/YmQZ/8WCyPLHo0xGkasdzHUVxWx2tlflbeLlYl0OZ5SBkK6YRmyToEY44OX6q
NHyD+uYTjt0fysqU/SYSuBiKQXNUqpYMxSs+NjpyNMOHVY7T3yH0/PheDGb+cihUaYiJPc1jnpG7
C9L3sS7Yslq9NlXwI0r1N0ZbwBijHiIleAlD0dayejNo+UoEsjxY7gUABArotJkbEap04CFYmcdW
iB2BRtSEhnp4TLb353Qx8Jgah/C56C2Sg73eH1rvp3AId+ZRjNyNmxaPcabZraQe1EH5XGrqD5SZ
D9nYPRhjsJIaWRoiUQHRwYTLvKE2rcVUafM4ntbTEURHZW++uz+6ZQsAfuHcAhYxDz/kMhuTzMrN
o56+il3CHL5Lqy/3bSwdMGIP6CAIQmhbmgUgoluLLcGtcSxdWnh3tbcyS7cMm4QelwZmJ1gTrLw0
64EkYvEaCp8Ts7Gr/qAZz2L0arrbhhRcZx26prUb7aXJX/qotps19vnFfXL5K2aHvEhoa+xHhikm
r2jw2KFvOoK6jTK4gEwn9X9KLlxRv/6ruVVn/fFRL4O24hY4Gkl27GL9YxWbK05leWAgtgnfeO/e
QMeKxFdb2Q+NY9hHx6IYnswcxIKa5UcoND5pQfyVZ/dbXbrfQ9lcSVP8hjbNvc1UOTKmQhUNQrNT
7huiW2lSRnzcKIXo1EYcOQZE3Q9mozYHvcgDRze99EMcDO6x8nmz0ruUbnX00h3Z9VLI7oXvqKCx
AlHbbgLP9Q9SK6MLM/bdJh6MZJtb8tdhKHXqyJa1bSw9tP1CFD+2ugaehYbFHaIiPWJpSpkg9Qf6
+v4aKouHkIoFSEOQPBDFXXuY1KwALfmGcZQjHGXzS6+E9LntdPlgyDmyMmESOU0GaUQxZsTudWnu
8kRGIEsdLPazkJwNMlb7xG/acwfpCQXM0aDBPwq0bVg1sB4NbmLZVBDcg0d4hCPRxce+d8u9RLbB
AVkpOAAaikce6eqzlQQ8TmGVO7luk21zoVCeC41CaqwPxUerXHEPvy+M+RIb3H6TcAPpoTm6zatr
DRqNiixpSj6isL6Vg/Rp1EAy19k7o46oT7pn0ayPhFtnSShBpSmvljR6thyPpEGUT4kYPdRK2NqF
Wjz75i+/DUCqK2snYcmRGbTR8A5FFBex7+t10vW6CTWNZLgAS4x6GtYwmotvKMBjlJJ4KFFNmm0E
MZfyWvaZiTQhDeR0sQ3bGkmCSH1TlU3xWcx2cM/XgSPKEKmsvJSWRndpfPr7RfCAAx3KXKmtY5iN
xTerqONdEZpr+odLVigCsypc2hNf1rUVGFWqsSSIO6KVvlW0Zqsrh/vHafk0/cfCbBxBraaDJvHi
E5tgk0TVBoU5Gy2o+1YWxwHJKxtXmrKoM2+v+b4AYF42jmZevJeT7HE05BUTy473Pzbmj728k+Qy
bTTjmDUCkr06CWF9/GnmdWX3UXtUpXDb98JjilQDYgOf7w9wKWZFMeH/B2jNnoFqrVpJiKM89qpn
e8onQz9nZCdTbwVOu2ZnlmwfC8CSUswgCxNFBtuoX7NiI5u7+6NZenP+7qKRKNGCoZpdI0iNCmiB
pOax+ZiNgIgo3Be2osEEvBJQLe8L2nX+z9A03ItTFOaa3ja0FxxH1VFYJ3Plslj7/swH+aVeocvI
9z/B1TBhiFaeKkvfnxiFyZSQy7ghnnfNkRaxKDOPUulCL2XB3i9EfxG50/sFtggYGwXm2daS1N5X
PKSBj2m1EZN33qc6/YtVIB8zEfJN1fJ5ikFAEsrXW8UACYLuRQaXjdDKf9zUS9g5kbaICu8C/aZL
HlhRRcAkYaRND6MC9cWaIvriYkCbPlGmU6iZk+LKkR/ISWTx1PKynVJ9dT1zZbmXzsUUk0/Qoyk9
MnNjYiFCDZP51tETD5b8jbfINowe1XI8RN6KO1vyyxemfnu7i5PhD4oQUcKjlOy9SEZqV41dK2/3
j/nihFGCBCo/JSTn5Z/CEjMzzSLraIjDiXryaaiN81+YMOjToGqnkLGdbV6r0lEH1VrziDokpRx7
DNaqxouDuLAgX7uQKByNuPR4cOaJUwX2X0CorSkbTGmTWupNd78/Nl2UuOTCSFb17c8yOMjF/v4c
Le4qFEloaqHB6gaA4+ZSJ+mJiwnkhJwotrg3uljcSEkmOmXZyHtDhl32vtHF/WUSnwHEAbw0h7O1
Wu2lSjx1HMN42WpPWfvUm7/u25hekvNQ9TJGml0jiWpmQCkJ0DRftZvRgIDjZI2HNIaLVYdqcmU7
L0YAUCPgY9BLVG9KjB0Pq4IWBZ7nrlwQ7wP4nRzRxod4bVPSaWObcVU9pfAB7iW5MB+IhMv398e8
tJiXv2F2o5GqrcygbcyjVrfgtUafKNviqoZdN5LPsVZs7ttbWkdzUj5BkAJNm/lrqM0Q6hBykh5q
UW3TsLAD192U3rDi+ZbnluItXtwCVjS/hWqRfH7rYqf30ldPG1y6kbOn2lJiu1X8ExyWX7Os/1K7
mqNWycqkLp1x88L47IyLNdwbmRWAIRzNl7AMH6wwWQmsbhnAp5HRSsvicQyl+YGIClVII3i/j5p4
stJsM7qPXQ//+DHKKLsmW7nptq5sOZKOVJS0VhOZtsX8qPBgl6dWYjzAfHots65IrGIdFPVOGZNf
hlXuRs3dJHFxur9jFpfy0tZsNiOdLs6shRKvHCmuKtLgdHL/Q07H93UNuaPXZw953uyMXtyPtVKt
7KSltUSDie6X32Od90GAfHFrORT0o98/VR+UeuXeXPv8bHCiG5dj6PN5tYjsnca/7s/e7XmDbhf3
YlF1Ax417yGmUkFGv+94ZeQ/0rqDtfygCT/v27gdAzZ47hn0H07A2cnHXNz95aCRngM3f4zsUHuQ
1RXXf7vXrj8/ue2Lz+uDnHlQ2OlHxRc+p3L96hXZswDCr9Dzh78YCY9L1hsKOJKy16ZCZZTlwhv0
4wiIK4RYIvpx38Ctu2UslqgQHQOWuaGKEaoOCjO1AS2T7EFVwTbypefR3+ZPirnmaheX5cLWbN6K
bAzC1gMBLqcTH2C10azt/dHcXpjXo5nFlz7qR72vM5qwOvvGJq1hLCJnRV1Yb36u5uqXxkOSnhYW
Uii0JM0WZ4yN2jf6UD+2ofRcuNZ+7N7fHw/Snjd+DQ44bYLgwrlNPWCWwPAEcoG1OngnPaNffReh
H3hI5LzZ1NzWldNrjfbgKea4TeSufN8Zrb8JQXA/5BU9eq3ljadeKLQHsYiTU5rm/s4zI/WfMAj7
tyythz0erPuHThLtHdFMdGglNz7kio6M+0j7RCFW4QbBSRTIXHJpW3h4im1E4eetSivW0PXVvduj
BFPUBVymRtwe4lSON6YOs4JS+eY2rYxwp8DRgi585D9GcVT6jtE30WNotJ/LUv9lYP2pkmLxVOsl
JCByZG0BmX8eC7Hel3HYIkwe5c9Co4673o3UJ3h1tBaZ2pbcVJsNx7jXvaOWVPCUAK10CrSHd5of
fuuHCtBy5kuOl8Noqhau8GoNafccWUG0JYXfgs+J8p3ViepmDLpso6tj9qZAsMP7LY8QcOTmkgPf
31puqKDeI+fv3MZPHDhnjI+uoGc7N6wTaIY0YZ8BXn3Ki1CHAbmXHwpD/ZRTzAE8Zao2Shzemdxy
6wgegCqpAgJqllLyhBrYN6+T/E1aCVTomvGntabBvnTC4ciZkNzwCuJ2r12IUeuBqnaSd3JbbWfF
0RM9nnT+0Ko/VPtUalfujyX/DgCCGwrMAOmc2YatjUrSOknzTobv7xI4RNzKe4qNNdzpohn4uGkB
BTd50wjq1aKO4I3undReauws9Z9Z/GPX/DlghuQEooe0vDIi6rbXs9eG6Iij5uQeMzP7rmrwMdWS
uxI6LfmRiYUEjClB6A15TFnLidhYlXCUB0qbCvTJ8UoK5ObGgqIL3CWgSIbBQ3UWVOeVhWTJ6Ndn
VUU5WH0IfRK6xJsrbQM3A8EMgTS0HWBmTTgJryeL35DFAhjZ8xBDspMRS691y65ZmC1HL+cZatVY
wCPRdcMhve9wF79PUz96hKp2+1oVUqPIRIRQz8FHKKb77Ov9z9/s2mmCmBuL59XvvXs9QXIRl20u
hvVZDg9q4NCRkrT7+yZuRjBJ8VB35sLgtiAWvzbRhvXgarC/ncB8tOgGkOT8CwPTLU7+hsL8PNmV
u54oxmrknuJn2OblNfDHzRRNv//i87OtSq9eMrQan0fiRmoqOxR+eNqfRlUzG7M5qpoANlg3dE9u
o9haGVFmc/58kiiq4AYnBaabVbCUyhMUr7FO2fDVNbeJH6+swtI0XRqYxVJ6ZhmJbNUUzcpM3JUV
mVmyh+pzzh2wMltLpkhxEUxPLBuszvWOShWhDws5s06q9CLBOF9IsdMNKx5qadtOOHs2FHwaOMJr
IwOkaapX5MIpMBp/20ht9hSnQrpyOJaGMl1KsJIwkps3aptEUdMRHp3Npj+rlvdkdMpequIVL7Jk
ZqKXhDNgugHnd2AAQCDpAtk9wT52struNRQ720rXRLduvDrbGAOaRtg+cbZNP+PiHZLLuSEgO+ie
lL7cmmnnaHXwCgIO6vr08Of7mScvyHPk00HWz7ZbTKe220aWd07TVHyLRU/9oLnWH1c8GdCllVmo
oozSkHSt7583avVdqb7/xRh+e18ez5QVZl9Xu2KA9rn0zuFAncRqDX0zeqm7vW9laVEsngS8CNCw
k+cIUNj0h6iGhvJsyb/09ltWf87FL3367Y+t8FYA/MqRhOFznnmOB60JazP2z6YBEyY9erUM4D7b
1OG44mhunlS8bi4tTQf3YpPBWBr1ohj654ow3yiTcysPoY2w4bdUC3ahbLwlufzjL0YH8QDsUiR0
bghauyDU5cFltw30tgdhbEfaXhxeAmMN33qbtJpGd2Fptq9zGIIquTS8cw3P0kax9NgJ6f3eVqqg
vQWC3NnVgLhJIKWjE4qAyrKcjGQcF8oWVGm55tUXNg/DJdUPsmehtRMd5jTxxco7Z5bmFOk7YUxt
Rf2sWL/uT/CCg6JfRYGiiU47yCtnF6CEWJnUk8E+o33iOQp40b1s0UGQ5ii13Dc1naqrxNw0wxem
ZjNcx3BNtvngncehPQnDkCLeHgN5KQFIa2gOgxQZR6Ax7Rr1w+LGhbkFljLc400vYRLmg9wB4j9F
GkjLMch/0Xd4Jiyjh0D7KA7NF9Mt1ZXTsjixFINIcJF7uhHM64sQDVM1986o5+wTCK/EpNi4oH7u
T+riPrFg6oe7y0Q+b7Z+eaYkaqH73jnuB7Tlh0p6jSC33zbFAHwjCcyVe3NpEWEBJ0NErXbKFV07
AavoRcI+nJphIMaTUGfd6d6QvbbNi9Bvw2KbSnloSwh+HO4PdGk+uXIm5QVqm0QG14bR3EtlP5a8
swL9lY90tF3o41ZVvZUJXbYDw9FvM6Qyru1A19ARNuNxZG2nta9l861uV4aytGYE5v+amP5+4UiJ
y1CMizz/XIDrKrzvlfFiaeQi3t+fsckfz8/bpZnZ1qgBJAh9LhDi+AKAgDj6SvJlJbpdnC3gm79X
hPrnLCKMTbFTWtPEa5r1djReylHbJo2/YmVxJBdW5OsJK6CQagaJNVEy+KWjsYwfUpPczP35WhvL
bGsj6jnm7eAyFo+21YGKdJvxSK7jP27bxytAUUdShNBQIdK9Ho7atl6hjdP699aZ5N1eQrf5z8dC
WzMdMfKUEpnHnUVkhPCidO7JJDa0pSpNtn43HI1eFv9ibaDtgWVjGsuN9oBu5ChrGCmPQM9/S1Qd
KR95xecsLYwMtbMI/G1Ss50tjN+g4yXUmXtKysHaVOrwo1MG78mqzbXS1dLJ5DlAXxngB/JksyMT
uYWa0nXonqqpY1mRS22PXJdDLJo7emyugYOWBkYkAfs8yCAu+tnAyj5ulabEeZf9rk4KW9cPbfjH
ZRZ226WR6XBdeJtRFWplKKYbAgop/TUqX6J29+e7jYoEAMKJ6JHawbUJpaetdpACfKa71b+60U77
+d8ZmIUOlHCQODY879xEqewkLvJVKq1lttakazinpTW5HMvscEKOH2luxlhEnKUBr6L2U1wjtl20
wbmEthS6vhuYQtKlmpwVBCQ+tzUie9W5+ovExhTv/GtidsfkraIlY64LJxee2bAhw7QGq1k6K5cW
Zouue6Ukez2DGKNd30lOMObb1E0dpV+5LpdCjktDs8UfobycSl/eObGcLHrM21crfqRrWTVtkufk
+e/vtaXLht4wQsCJmog0+fVmThWzh2OfcSV2VoDT69dyAksGQOnxdp58GuneawOyK5SADysMZD+k
/PsavmBpc+H1LQhXyTjdRIRdo7XAqDRyAbmwcUf5Na4/ZMEaKd406fPgAqm/iRQPUdQbgEjDitdB
kBJTp3lCDSYW9X0hKLWd1YJ06Dt/2MdB25U05ZrJnwKG8WgaTYjYhdr4BqihRWJcS3osnFSE5kYp
s7VwZcstziEvdyiGqYbeBJtRyE3XlZFwyg09OfeZ6D7GYaYcksqNV3zn0jGayrlEytZEUjDzN5TH
0JPOR+GkweXXiZ9U9NGD6DPndyW8Wdx2VNu5aHgq3HA1V3U20l7ItlP8rUEpbY1Pde37s3NTtaNf
Jl4tnCzvGWYHo/jw5+eS5s1/f//M3yi5RgxgTMemQ3I7tBPz830D0uKevrAwczSlW1l1NVkITEdK
bCmww4/CdwQKv0u//2mFjaDa5S8lp13PRtbXfbv/Cxa3HQyIQNR5pZLMufYMiOQOCiJyOO1mCyc4
GjTSmq7DggnSnbQS4B4m1b+ZCXmUeohUfPM0NDIMS4Pjjgr0RD/uD2Rai5l3uLIyC9i7tOrFQRWM
EyxEHxMr2WW9dwrgoHC8pPuJnv3K3l60R9yhkGDAo87RpIVouHWpZ+bJ1dyd1WQHrY3slFyVQ8vG
g1yrf3GYeADTMAGohI6JOVGVhqJI6pO5OBlh93Wwko04FP/cn8OllaL7iK5tAuupR/96MxT48doc
M+NkuC+y/6YMx7b4et/E0rRxE01B9dSePI8/K7dDvzsNrZMuZKGdxtKr4FdQwajJPxpSaSScwof7
Fm+ZToHHXpqcvMhFNFrJSuEWQQBja9Pt0czee1q29RPztaOtRvK9nRCaez+sPzZtdRTHftvl8Tt9
QFVUjh80v3wY8rXX5S2Ka/pNdHIiQoKWARto9pt6f1Qsj/eF0nlvuRCcuyTahm3yWLvjBqWwH1Dp
e3aRdhvFX6PDWfA5ENNMbDjILXJhz2yj0xC5kqFaJ6WJazS83RrF7zjf+6WXb5sEOFEOgCGMrTUx
9VvG9GnUfBmg+sTFM794wjhCdsEVrJOUNurzSBLz0FeJ+BIgMPQM10e4z6D5eG7KPn+X9KW4rdGA
epCS+ufKlljchVAqsw+Bm3IHXk9/rxtBHZTU+fRA0ZwyqlTbG3PAGeEgHeCGab8kRRzZNOw3x7Ly
y+eUPp5NWpTqe7eSs42Xhanj5n2x5x3k9SQUheIlLbzo0/0furhUF79zdiAbKVeULnCtk6xovuPn
+WDT0qF/qIfOdfJa9/ddJWoby8/W1mrJFWgXlmeHRio6MgZN4J7qQdmYPlIyw0ZYK3gvBCLypZHp
R1yczN7vXD3uMTJ1LSFhbe6y1hmNFVDIQpSAFfYb0ADCuHnuIzK0RuhgJjuVirqzQGj2wVpKdHm2
/jWhzLAHXe41KbGveerG6GOSCh/pKzl33WoIvGRHl+HDwkVTAJ/H8WlnCnTm+dap9d55VWgXvbrz
mp/3N93SfOH/FbCsBNs3PbAh7CbxKOEv05ACACJ/vfXuvoWldb+0MNtc+liJshthIRsPuXko9G/J
91UyxKWzo9OJzXXJZXkjz2BYaaqVsWWeRNQ3ywzIhvVFan6McgJjb+YYwfb+oBan7X/1QSbA07yI
7EppLGYBxOCF8gjRuSWvFKkX155UFAouIJxuAH8Qy7pu2InWKaYbYavHbU4wVSLlYoRr79Fb3gMc
tX5ha+YfE7JfeSl11qlXzZ+ajyxvpb+o1vCSJTn4He2MDs9XcPpQ+4kHOoM2QyufekPe3Z/SxX2C
shUxOMpg5Kuu/UPrVwIU3QM7EVW/Es5qRfue8TRCfi8dv45Iya3ECmsGp3vjwiGFYQkhhjayMT+M
YOMz9Wsg2sXh/qh+h1HzUJW+DRTrqU2xP2feIoXxJAqDyDpVjdE9SE3xccxlicblPn5pozjbilU0
bMpC1z7obqw8xMmYbIwxzp22V4NT4EPHPQZme/DHpNmreVHuKqVpHS21OseqNXXXRb67ydpCfuby
yiBPt/yVQSzdoIQvpN95jE9gu9lM1QK92aPhniIl3Cv6QdMOmojcYxfZcbu5P2FLq3JpazrpF6si
dUHRgCIDlZMZ+TtTit1DM3j+D9PPaidvizUF3aWTbJDERtqCMhcQmmt7QtZKIc1o7qnvdtKXfK0l
cPHzE/3VxHYF5G72eY2GjzSrAACZ0ZN+kqLT/dlaKivLgOCAbBMdTdjg659vVj3s5YnqnoTAG950
uO2eB8MM7Y7QzFFK/2s7uvqLMGjGyTRS89sgiKIHKajUno0kNFbeSYujRS1JlibqL95K17+m9twU
oRrKAoq/ETUnElY2x5Kb5zFB96Y6EefMM/UjnEG1VvgkNoXsS+F2H9M83dZZD12+HNllkv8KXPVv
bFK7pnWditZNF7/Rymmd12zITniGL7BR/8mLxBFa3p1fC9FfQWguOX7DhBeb1wK8TvP3c04VxTNc
jpoynkb5e0giwpTXQrHFZbowMvP4YqYLQaWZ7kmE6S/zE3utJrBkwAT6pFtknSYw1/U+SMOuVhr0
6k/DVlIezGxlktY+P/39wkc0UpMTc3Go/F75BRXjkYrd5v7BWlqHyxFMf78wUXSweSUeJgbpaGmP
XrdXm5WzuzaK2YX3m7kLpkiKQa9i+1b6K59fG8HMaXuNEoSG4eHYRPHRq9wvYyq+GshT/HcTNfPX
vptWGtL17ilI966ycRsHipi/MIFHoQJEo81NxtmqEIbyWsOCmGJjCofWpEa3EgssrsWFidkoaN8o
66rChM8rSwGFszKEpVuN0hUXDBr0UJnO3HQS6WHfty1ORNy7HtWFXTl+KeIVVPSilQl8L/ICmiKp
602rhImVGmLBZdA4/jFR7eotqZ37i7H4rged+a+R2Y3W4AtbcIfuqUzTV1/N6ZZUXtq+fyM2Jz2P
wDGCxuWPZuw3XlM5cb5Gd70UjVz8gPkl00+J2rrkByQpSSWveOpT7blLlbfY61FR0f6ibk8xHc79
iQFxInK5ntUwqvpoai871YHdoFwxOoqwsj0Wt5+C2hCGyC5a098vvE1kJZWZeTz9S9/YxfScDGjt
3F+3pasTIUMSUFwvwJRmO3CUA8AavABPJRSFZDxC5QN1Y3knGrX06DVRfSAbicZMEUXn+5anDTGP
gJk57rRJHZe87fXgFJQuE9/Ez6Vt+Imq3lkNlU3el6ciyrYWoq+OYIxQQocrnmnxNKBcgLbspN03
lzisamVUjGYEOUDj9CEWaFOqiKv3PVJbDsn4cnd/nIv2rKmuh6ea1KOuxynVxGJhQJovUN57wS/f
eo2992X+4b6Vpd2PCiBVFiIEOhtnx88gXI3jTjZPoOq2EqFPBz9W9iEsKChIK6/QFVvzTEdLej8U
QoW0d/Mt9j50sp2TiaJ3rys+3x/V0gG4GNV8d8qe2Olth6VW3kimU644rbXPy9dLE3WlLtSkDU6h
+bUrPil/9fmpTYEbighx5ncFiABkGeGUEw8iL7Lbbvs3s/Of78/WvK0FujMFvi+ln1yY74Nwrbi2
FCxYvxstphGQbrqeIE8yva7LTZPmv1dF32vuVnQf7g9i8eK4tDHzA2VvKLwjpxyN6D1kkbSRkWfi
2fShyoR3ptU9SWryTopafZPV8icRTeb7P2CapbkfurQ/2wRlpVDW5eY8tdBsx+aHZNxbpWG37Wte
+Lbfnbvhx32Lv6/1G5MTqRbvZuBF4iwOdvEGQZ3G5kkQi6Dd55CLk04eg3dN6ao/LJ6dRylsST7n
geu/1MYw7qvSDanHRI3t5f6nduiiAy0GxVEnT75t8xCFTN/tN37s/5N5ibYXMr0kU9P1fx5LUMPV
6LOHgZIbY7an4RpU9cFVeTZ2JNSS123Gv4w1fN/CwaQwPfV8APrkFTvbE+IQKlLrS8apQ+fskxl/
ub8AC9uarD+1TouhcDpnMfBY6kMNV7N5yr38TQuCr4MmVlBqJ4f7dhaG8b/kaf+3ztPfL+7vssqq
qh9D86Q1j11uN+7K1bLoiNHCJneDPCQZmOvvt4VVFp7hTd8vdtQ+952L+kq2V5NsE6jJykFZHM2F
tdnS84QGQtJG5ilKHsPoIVprvFr+vg4FBipMrMu0ahez5WdKIbVxap4KS3lwy+pDq5jf7y/I0l3M
w/NfE9PfL0xU8lCWhRGYJ9XNbTH+TmLLUd2nun9/387CBpMt8i5TCnhS1ph5Zq8JM1+DfutEMTp0
Yp32XJi/e6gXhXjFfy7uARoVrIlhmv/OZi1UuAYoTJknOa9e8ibZkQx5bGP/3TjED22v7++PbHGR
THHKqSPfLM6f8J4gKLGP7BmZ3ocyPKw+IybXd+MaSQ9MDFNwb875LzWhFLWgLolHmyH6OVAOdjI0
EmK7FzthL9WW/DhSZhkBMLMBi9rwDmkEjsVGCHmw/SoXIG+LxZWIZ3E9QRvTuApTC9i5630TC1ml
tzoV61FW0V/pdwgzlsK7v5haa+KMp1thYhy+NiIYXliFVWydDAhdX+t8jbJ+Yem4wScQDmkr2nBn
mzJR67YQS4Ip8UsIpmjc3P/5Sxe5QisL4AEKFJNw1/Xvz7NUrqTR4mqQ+qMW+j8UNdnocbgxA+G9
HwOcNpJqKxvtuyJVnrOxWanxLRXUgYZpE4wFtirLmE2g3CIvkmc68A/dtA3lRYG8vKrfomSCVbc7
tMMcPzUc0TjfH/mCV7myO4sgRtTpciE2sWsM36xs+JRL5gEawRHCL+hY/sIYdQOJpijux/kzl96K
PhsMMC61WusPfjhAyeWP7kY1uo8WXBAr7uX3w2F2IEELwvmGbiJw+7majVfIjdEYCa6M/u33muZ7
x1hupHdGoki/AlhB0FWXh9c+dvONNZjjbsxkubRFQpwXKu/MfVtJ5UPeBOaLGSAbGqKR8lD4YuPk
kH/Yeak2sLmLPdqgkeHAoNE9+9oonXu19Ow2qSvHsFwL5U/evySoY+7pYE0te8GJguEBlcBVCjXS
nOm0410l1IFqnpqOn9A+qWOHeOZZVH/l/soVtOBK0FGc+vknLaQbqj5LGT2EQLlFg3bTwN4jZvBZ
vL+/R5Zt0APPkABbzU9iBqGrW5hcP2ZjOJ7V75LiqFXmyk5cnDQiQJw1QBLICa7Peym6TVdAmUpO
urQ7Xz24nvpKS+rOjwLBlgxhJZpadDBTxyH9C6RbbnqaRzNQK9lrpmqu8KUNlDc9yJ/66H9Iu64e
x3Fm+4sEKFHhVZJTp7Fnuie9CBNFJUpUpn79PWzgu2PTgoXuxS4WCzSgMskiWaw6dU55ErPZBkVJ
cf9JVittk2b2x8JnK7Hv0gF6bl8JgHIWvwog4e7r+rshT+474q6ksJeOErRTIrQGNsq9on8ek25u
oBKEruqWmXeabzafpqr3dtzJvYNFpzUmoUVPsfE2BdkAQR5S/v0sIBKlX5nc5ChDWo9Z+5TZ0CT5
cdsZF2ftzIQSc6EmHlfchQmpdSf8XzpdSegsGgB5hYWmVx3XpvTTszGk5jDYBkUiztCfCKC5WbKm
qbhmQVn4oh5s8KSYQEtNW9PZrEUXi5+XKrgA9YFmWo0u6ATRDEYrzBAgzZrog7+3V2CplA9vguQO
SCWQTlRTlULTmmr0JqDf2M5J7vq/LsOregMZ3EZsxp+x2NRVWLiR9u22YRlRqHeHKZVo0G2EU0IN
5kzIHHYVx9O60J/K+LNJnu2hAi8HiFyrr+P8s1/bPnIhrgxCnAxN3PDoK4g2lEErfSoRp7Gs3KJM
82Bq5V1Vgs3cgmpH0OUx2WjAut0e5tL6AV34/1bl388c0G8YLVvQjhyn0nguRf+1r1Fwv21j4WDw
UYiQ9T80JQAcfmmjTGwrrV3PPKITOGiMj573WLLvef7838woMWIsoDhmCZgZIL9MzI+W+wSqpMBI
1sKYhcvDB6BDlqchunpVX0cqh7k0rc1jhnYBwctd1RvAASEUABs38olkd3tgC2sEcmcQBKKmD+oF
QxlYnlSl4dcTECpmiPbuwM7fgc09t6CKkZQNBPGE0M0jGT5N3QtZK3ctjwBbGJcDXEHdTGCMSTlh
lon6RhdNJH1qs2zlgrtWlkCVQULdob8MMuGrgwIvm7breWscReqQ53jyk41bVfpLMTVjVNVO/lmy
hCHis+vnQRPJgSH2C4EWA81hiaisoWnzwrjuPyJuTF9uL+GSyyAQ8yGP4MvEkHJXNfNgJVAeNo7U
ynepX3qRbvaPZtxMQVaX95AJeDMzLabDRKEA+S7U3K+aqTVQgQnucDgNuePbrt/fHtDSigIRDwgu
OrJkOeJyT3sl4NdaQ62jw1xAFX7SfI0FZmnK8CbD7we13nWNpXT9zk7d2Dxq0zGrvhuQhajbLpjt
u358R87OP7elvIJECSlKR08wGhqi+rsvynxlvpYeeBcmlBdmM7JJMFczj40HUTdNgD9K42aMuSMm
+DSEviUdY/sqE3XQOiUHyqB6R5YK8qGIQqU8H3IBclHPDnstN5M8cVNyrI2NiICWvu0TS+c8wjEg
Lz1wI1zx7DfAnVNkisiRtw86PVXVfdvs03Itdl9yPcmzKznivetXXV5zlN8SixwLK0RDY62vLJV0
XeUiltK40EkEZg+dWkrQN/A2y/nYkmNZP7ndy4yncPqOEx3XB9jEcI3gkaPsHt7V2YB+WZiwP5kP
Q/Z2nAS2JgqT6FBwrh8bIoHkyBSX5NjRn3wkITC30KhcGcPiakuRIDgo3lGvOm5nzmTzOeNOgtWG
TOr0kScRyzbROxzKR0O+Ae1WZLCUlWjjhiJ0iMnRiTcumn1T9BCV2a+hXgnzF2I9WRT4fzvyKDob
ils3Ca1nlxxp9gJ9N9pu0JiZZ2OYTugEr7vI69eO50UnOzOpxESmOVlVhWP16I/b1A6ceZustRgv
LhBo69D3hxvnKkzBhZsiOB/gBXqdBCl3N4xa+3nMvmn2GkxjcU/+s6WS1zk9z4RGBTnmugFYZ7oZ
2fNtX1iaMNztAGyC5goPDWWNTAMRRGXNmDA0ltjVR8055mg3WzEiT2F176O+jsmCKdmjf+kJ7eSC
69Ob7aMxMudDx1zkUuikk8DU5r4OyNj/SoYaEgKxPgelcMCwM2Z3OXkcLRv1ixFMT6HDS/KU+OC0
DUBabYdaMTc8qISRIbwqrQ9tS6wNXsZOWKeihZS51XRBbCT2EWGI80voLj3MdJhFIESebsXkOF9r
HfnApPQFKDFFtRksbn6sB6joJGbdjCDqjJ98RIV1X4dJstO6XeHq/R8K+h2QSKe/TdIknykz2IYM
E0hkaqsCG7ko7hFIgcBtrsatOc1D4OPC3etxVvy8Pa9L7vGqGCTbssgVt4JV9G5X1eDzyro7z7/r
15gNl5wDygugIJA02ld0B9lgjBOzcRbFwFM1rbax0HeTWWuafYvDODMj/352ThRGZXUpgQ/qPOzt
aKi3t6dpbRjy72ffn80mT5iJ7xNcCsMTMU/9O5ImIIiTmXoL3DdXiS8oX/usqV3r2OTZdy3NvnLL
7oOps1ZuB7lRLjcScryyXRuBuORmURJshjZ1Y1GUNi7pxD34vWYFVPRbMZdxUHTedJ9OYx819Ug2
t+dwaY3QkYZYHgxCMtd8OYemLjpzrl376Njbmn+KnbdnuSBg9+/7SqjoVqNUj43tIxUP+FdDDcfc
+mn030ahRIvUnm2rk6MonZB97NdAzUuO9iokCBQ3SEhcZRCAT06zTjCIuQsm57ljLxCvvz2CRRPg
KIcZE0VL9cVTZr0/cnOyj2JOSFCYE3gHMhHpFl3xtKVrDm8QwNVcpJ+uuAE06K2g3QOG/Li2P0JV
It0OY5z9mJMkeQZjOnvP0ngoE6H3ET6mXnWopk1dKRps0viZPFrjt9vztui/Z59X/NciUGD0Jnze
MALj3vRXlmXx86/6kdiUSGspF5w9C7+SkvRAbR7sZr9KnbL8fRvPcCkAeJXFMh1WI7OPk1jcVVoS
NMmfd0wP0oD/+760f3ZEogrOdK3D90ngFo9+tVKHW/Tas8/Lv599vtM7MIHLi2T44omA6LtiWnHX
JQuAJONwknwMIK66tIAbv43nGVuv9g61sbPqfNfXazriS6twbkRZ5SwWJCEWjDjsnof59PaSMvhQ
kTWUHXZoI1A+XzM3pp5Tk6PlfTCrh9YMhb15+zrLFx50utEwCFuX06S3NRriR4/guXxAoFS9ZwSy
iIWGStSr1XoyeKvQouTUzlFnkUhf0uppnt6eWcXhisYO/ANxObUkjvIhEYaNmAdwqGFrd16zGcem
2t+ep6XTD/c4an+4k5AkVC4KpJxAKIeY6KglqGRpNn2cBrrTkx7aijR6hy00HSOXC9F49HNcrok1
CcBciQlbg9eEvmuVd6kBYcq5GLoxMNHpfbpt8HqvyEIxHn4AhqKBTgVsFGTyDBSNyXHWg5iAgwNC
7UgB3TZyvVcujSgnylyUqM4UMJI1u7IMkzXGqrXvK0eKl9alFcvv63+H5lPefrr98xcqi/L3A9gB
Twa3rNrtRZyCYwIzXBiA41VQDB25FsSNC1hJ2z2U4OjFLQyl9noGN8bAfmrz29scYRle5oFrDMUy
tYiF0pDWZ6NjH/WmPli2VoDro9w2rPwU8+7N5wLQnKjo2wClAgJtK8fnmOZARsyddezaQ+rt1+Ku
JY+TvDLIYiGCvGKxQSmO2iWt7ONkjSGq0FGWGFt/XtNLv044YBT/zKhqkSmkn1pvrhFEakXn7jiJ
y6M1GuwzBKzNY5KaOeTNiy49zFUtUPGa6Mttr1lySilShZQ5POYKOt+WGm2yUrOOMTLRbApZK6L/
ZkEJMQdtoMh546FBn0W6L96sTSo7Z84GoJx7cfe/AWRzFkx1WLA17l7pSeoL5tyCci5UtZG5EEmw
UHWhYcG3RotH+97+ge65N98UGAviZEglEPi1iuqvRZVTNuCtRPyf3oEaK4jRhcoIvo8sHQqLgKYh
Vr48t4cSiTruI9sYm89995kjh2LvBqRRnAQq4iA9BfQlSCc3yJDuGoxt79DgKXt7jQm/Qoqj464C
452awCkFEbyhSEfNv5iN98bHt/sb0qnIRTrgrAXq53KQic/TMu4ZQW/YUcu+GGtKIEs7BuUrlIQN
FOtRoL38fj5CiwUtmfZxROUoaNf47WTIpHgbUDU6nhWQfkCFTDnXoMqCphKIZR9TZJAK6+e8176j
lR56E4ALrsoQLBxz4AJD9wpOa+Rj1NhEaxgpzBy4hoTHUR3vmFdvx1h7u19jqlAhlSEWol1lynRR
25o3E4BsgoGjMDq+vZ4Bwj7k6HFcI2mHy+dyTTg1rLqvoKld8s+/BH++7VELk2QD1yCFLCRtmlq2
7qA/buVMsJMVI5EXMeu7P6yYWHCqCxNKZbcqyywhI0yQrYYboFlBlywcYcB8Il0hC694sCoL4HWs
rFGXLk8QBTzQ2A1t45gWJ1QOQn1eyV2t2VLOe0mDklb6UJ40uklNDCfUfrhoAFiTDV2Kdy4GpZxm
xgheaqPrylNf/cKWCto0DSz+mIrkzvHKfVJYNBhEjZ5NwOIHfw3MsLBkDjJa6BwDShRQLmWjlpMQ
Wpm00HEnH+rA7VeWbHl4Z99X3laTnZVV3YEqXudbEr+Y3gPhj6TaSxxxRw+1vSHpo73GTLk4Kilz
A9YAVHN8xRHxXvUmh5TliY539cblK8/qRecAqFUSxcq8g9xqZ89q8PpbvQl271OmPQ7OjBrrMwg2
9zqgyNOaSPXSUBzkZcCyiNIa1CIvbTWVweukSHAoTKHe6wGh/cq5tnAw4BZFChDhJ6qcr7DTs9E0
DTon08nDRqJTYHRgcO7w8lrJAy0ZQaZEliEk7MlWhlHozTACJ1ic6BBmRpin0bx2pa2ZkDN5No46
JY3ISlKc+qGIsvHFa++BYF95Xl0/UCXj279xKEsPVVlW8hLjiIuIeEGfRaTdIri+fVYvOdi5Ffkr
zobCvXLKY2EXaHjqwXj6u518lEZ+pdnOWeU8lKemclVfjEg5AXThczCewZY3830CzmvNMCL0sgRi
qP/QXmw7r/9hJjxKfHHUimSt8XptrMoJ4dYl9e3MKU6iTcMcGbyme6ibXcL3drZyqC8uHuSsXQ+o
eOcKdl+kvKDmiMWb7DbwrKfGDUdjS96sE4bmUnBb/c+MGruVKKwYqBDAEakZ+JCR7cwVdNCiq0Pq
BRSOCEGBKrn0j9TUaEm5iTmDSqwFTL3309RXDrnFyTqzofigBQF2CCMZxYnRKHXDDKW7PjTWLoiF
kYDyzUTxBrGJHMzlSKyWV8lQFsVpYHUIRYEQyqk+fXN6DCH0mRHlZADeU9ch6lEAw/GUp78n864a
VjAKC4CYSxvKkjAkuQHFQjhSdzvHfdD9AHFWa2xpCtD8ved+W+2eXrpbMSwI3aIlEsIdKvV+U4CF
Kec1/AwVV9J/reK7LrlnKIb2zk/H/dbpe02PdLq5fTgtvPYvzCqhUVZomRsnMNt2RTDDw1FynUJT
BGO/6cxtbK8BFBc8EU8JRK7ygYwbRPGRnPi5gaRPfoKaJM6IeNxlc+isNR4sPFkurChO0nl12sYC
RHEo6Zji4NqHdvzR+HWUZhra0n/ensRFv0f5GNq0KPBetdxDcKjhVablJ2b+NfQXo3oa1zhY1kwo
68TGyihIBRNVs+3TX1m50adft0ex6Apno1BWBmjDtixcbCw8OfYG+25nnyGgHdTDb8K+FNkdi1cO
pbUxKYs0CW/I6iorTmCR29T1j7Y9MOhp3R7VohHwPgMHKKt9aoJBMwaIQHgTTldyD6mRAelGtsaC
uGZDGUgJ7fS862ecrgWUdoKuitiaLsOSCTxV8bqAbCwGogTBzMhTD2CP/DTRjwWDPuKn8e2YHOTo
kZyQUH9EdmqzTjcKkxtln598LezTg8n31fAhntbQRXIylBDFBWYSyRCkScFoL0d6Fg5peTIASzPk
JzKEfNiX+se3L/j595WrLvdrQvJefn/6MtBvWvXH61buh8XFOBuCEmWBv2wkYyZyvFajrH8q08i0
9v9tFEog5bRdV6DNPD/N7SbxDXBFHrp07SxeGAeqPwBbuMiQX5eLLag8lECt8BPz2q0h9Kj27rm5
VsRYsoJKnIfuLBddhOrNVkK2OYlJy09Gd8eNvc0P4P+9PVsLlwoCtNdqjAXUolppGrS4Noy6beC6
Q2TZ+7wrNk36G6z177Djo7gOYgMJ91IWnmojnyomGkgMNkEn/MBL+4glImi1r7ctLU0a2oFRPEHH
peeaynmPUnuZxb3enDjLozr7kRIn6Ji5cjguBTroMPtnRjnz+cRMj3YjBmTUEc0ywDGrYNKGMLE2
uej3YJIB+4gVvIMOG6JPZ4aVI1M0GsiqwbF5KuY8HJ2n0jYDtpaIX5xENFObkH6Qr3vl0HQ5SZxq
xnI1w3Q3pONunl7i5u3xKN7ZKNci5wLCANWI3XU1iIC65lR91nVkXU4x0KC3nWHhyIRoHPK6Mm2A
8EJxO0CJLH9y4d5jLg4+KSJh8RXo0JoJ5bxBtAQGOR8mjNL8ZSfTbxMYv9ujWFgNFIJ9oCNwhQE2
r/janJp96dWUn0RW7Ju2fDIF39reWrroNR2tXDAXdhTXKgoTqEa8qE4FmIju0CrzuxlcN7Kq0nrI
3dQ4AL9khkDLuRtBxjjIY9d77Gz3jzXo5MQhh7YHL+DwMid5BZValgQet7PN6Lh/tDrrA8sXJGr0
WrazlsWhsZM/WY+kHqR5nh3O7bC1wGDdTt7ndBhwprr2p1nPrJ3GXX8PpoL4ea5089FLaPHZNlga
Oq0PtlciuigWZhpaPWehy+M4MBo9RYKl90Pmz9WeOqzZcgo90Dbx7L0o+bxlA5lCBAbJ3nRqK0KR
oQoGP6XPFYi0DnMJgSg6GvZn3y66jVZy9xl4xxaPGr3/MnDWh7Hj9JuENj7+6usfqFbze88A8VDr
GckXX0+cyLZBixLYvTWgPUT+bwIl9U2Vbmh153ldfgf+KxI01Aehd2UzaMHzPii7og4mN0OSazK1
Xa+TdmM1YEoTzEyDpOB+ZPT2mtzPwkWAHQgVZrlbkBhXssoG76YK9DLVya2+DfmHdp4CjlfTWqi8
ZkY5nac6deq8TCp5O5dlQPNHinadant7w7zm0VRPxjMGsRKQitgwyr4XNEk0eEl1Ku3Z3cc2JIw4
kAwh46BiI9ak7WaSapGJHm5UAXgK7sqpDKbUMe46p+lO0LBP91bXpw8l1+ewh7D6/YQm6c08cOtj
V1pZCJIyO0yFDrwjtKsiM+mKsALN6cvUEX/H0nEOTM6xkrz+UXfpn6Fn2W6c/H6j6V4ZJdxLwsYn
HPyjsx7WAtVgVIk8dA2bLDTwZAoMczzZcScCxiAN2UK3eiUtLWfhapYQxuBQsaEnqCLxq154Hsib
2akcv2f9wX6VS3ywabVFF1B4e0kWWj5h4syYsiSeX6JftbHYyRbfW+0+JjVoVz+zSTr8S+V/0Em1
be2/A9q10+prlqy4xJLjnZtXjunJrOxCj2F+BMbM2uNVVuTRPK5cBotWwOQDpmopW6+Cacaiinkx
euw0QzXVDI16B34k4m5uz+XSfYAOVoDmkfZAeKhMJcQKEnPqCTu15cYEkoFvq3blbl641QAg+GdC
ma55rjy79xx2ou5LPnzz3ZXvL00UdFeQbjdssA+odz/N6xaFvrY6kfSDPe2scJ5ASLMi/rfk3yi8
Aq0lW7Gv4Mo+LRI0AWMQtfdhmO9jSOdm1WeQ3U1DueLecj7UrYQHIPALuBbRzaksid2bFrNzH8en
zFFXSTTpz8l414pfVbcvyUrx/xVofWUOLD6ohSCBe6VWy+c0n9GAy05F3A1QhKhN1BPALL/HbwNn
2IQ+Bkr6PJwZo9vJ8toIQeUI+dXJCWJNK/a+5hkBzbR0640lvXOgurHNiVeEwF4XoUZrpK9G16k/
ct6JF8OZk02W+e5TCxKhj3rLn0nG843ddj+JKPrnskjdZ+aAlxFh8XSYDKRKU9Iyjt5qr4r6xB9/
NWnWhQysnzvhxNDh7IYqaOqZPZfm2K69la/9S77FEfEhqynpzJX16MbWc4Ul6Ant9wS6s+lT2gfM
+nJ7I17vkksryi6Bupc7mo0FK15Iyn3sR7e/f73RL7+vhOEtpBKrxEXXXTsfhmNWHqY1xr6VefIU
gEVfmbHdjhjBqN95M4osIAX8U8df3zwOGVIQ19Vlq7j6kOVgF4FbQLmuQ7P9FAIZO3Urd9nCUoCT
FI0JNna7bIO4TI6IAWwpNe3BuI3wz3d/c33a3h7EwlSh4I6mW8lfAitKFK7bsZ6DdF4SsFuRyO/9
7JM77st+7c1yfZRAiebMjhzpWZrHsDRvYJIpvdC+4wETav7J9KvI8VPEEt/NamXirg/JS3PSB8/M
mV4ymX4Cc7r1tcyOMd2J8ltuP2SWWDkjr70ZrZd48IHzF6myqy6VmPNyFnmsH4mzR4+Vy566fmXD
XHuBNIGLUXaLX18rTkKtarSYcYQ6ppvYm45mu9tesGJBhXXNXpG15auF9JvvhOPaxbs0SXgOS6Er
kORfNdUbXZNqjE1oeE+cbZ+Tj3Up9iD/XxnG9ap7aOaFesVrtyourMtVrzOiz3PeGWCmYvu47HZa
U/82Yr4ZhfOBt/3K3lkclQfkJTBQC53ycw1RbgHa2WOpDXckjQOP6YGu/7q9Ntc7R2LXgVeVvDHo
VlZcGeyTEFWijg524uk+4+PH1m0K3IHzrzFGDnueP3l0LZC5nkjZdv3vba7YdBKWzeBK4See/WG4
JM0i0A0e1uOB+mtZx+vxwRaIRkGMjIzGFSg4cVtD51lcn0yA8x1x4toXC0DJwrIOmf9gZCsx2rWr
GwB4GWhpgFg8Inc59LOTofZt6HnYdnXKGmRrjfQp6/jm9ootmwDS/ZUu8rqfaC4cJ3Hz+jTyeUDL
bKZtO5Z50TusOJKOEFRwCAOVgWRNWoGTJ65OzSFLHjBV/+3z6tXT0qSeUg2fJz8efPbz9tevrx2s
wmsgjg5Imfi/XAWaGlqv9219StqOoARdQSq9g+5MFWsPqOOvTNWSO0MADwe0ATHmK0yPjTRNCl0q
WIMQ3mzuc1CedToyc1kI1cmVvNayMRdNMwgNIL6g3Kh2yqy2aIr6xPihKF4IEuiJDxoF3gStt0YW
upSxxTb9Z0364pk7awhAIFQFayNPQxrPQaJFnffN46fE+cTLbwkYV4c1rqmlLQv0lczhy8VTGxcN
OrZ9N+JdYLNjnw2Hpi+D2NbCbtqn06501p7Z1wctqEj+pXHUd5WITXc2RIynISJ2TTxMCFdQL77t
kitG1DuwS5qu1yYYoa1+byfZYdSMRx7Pa43brww16jMHISMiBsiQ47GjHK51npSJUbjsFEMRMfLK
lO5qkYKAM3WEFkyxGJ+MvPI2vNe/ZUNegjrVOek0K6LRGrzAYEw7gDyGRiXzPqE6mEdWn2SRVs7d
/ZD0L25RreF4FoRukOc4+81yP5+5mWGWLTFKPM6Bg9ixXvvid/Q+5sYXH4+txhpC1ojAt6c92FYe
srgK+3ktey89+da0Keed8OO8haYGO+nzN027s+JkJZJbM6CceGRA3pTKMfafiQtdhZXPL/nXea5G
ORfQQFZ2NRK8J6k7TebHuvzYw85tJ14cw1k+Sv79bJ2azEMrhg4jWRkKJ6RrrRJrg1B8N63qqi3k
IGwvzOZIlKGZrczT9dWAAwXML2ikwgV9JVuKpi6nM7Wen/CeDi3nUbCX1n+J7WrFzvVU4V0jKbZB
oYAHnBpX6WZHBw3P91PlhWhdFsPK96+n6vL7ypZBY3dHJ4bvmySYva0/bXz25jta6oEB4wtuFujI
EmW1J5KxXPPj9EQ7N2o7P6Bvbz5ENg5PDyi/ICuDp+6lP5VOrVObs/TEvXsgFBmL8vLNeLdLE8q2
GxItB9C3TE9DH5pVmJNN8nbw/aUJJeMgXKZ3FsUonHbblZuyjt666y6+r+YbqhRZ+Mop0pNd/E1Q
APCTw20DS750tgxqBnZyhdP4CQYg0i9O/XdomlBfa+1Zs6EUMTxeo428gI2ehzr03a07e+30WNAH
lhOFLQcJDTxp1T0nMkFrjWsU9ZgBLwog33NIUj5m7NDHLyXKcB30nP3vPf3TO781/w9L97Tf5k27
fc98/vsdyt70raGNmRHT02xGvblF+6mzBp9Zmk4XyX+QyKH+BBL8y52jxcMo6i5LTx6EhZ3dEH9q
1l7tayaU7e82w+DmOU1xo4C//9B3e+Czbk/UwmEM6OO/UcifcHafxNRuG3CnpafU/WqUG43tXR46
b2cNREbwzIqyHLgNjASdCpireNOOe66/Y7nx0kNVAX0D9hUQFTwoIkty5AMr/cCzTc127RrCcOk2
OTehrIWVed3QFiY8uwtQr/XY/vZCLH7fRV0BGX8P4b7iTq1m5LxLHYqwPoCATrsWnSwu9Nn3ld/v
y+6kgeL7vf+UlEHGnrwUvbHvWYgzK4o7MdSj0wbt0SdSbM3sPseJ751uT9TaQOTfzzx2FCh1NqWL
hfjqkdDzQh9QxXHFiLwwLmNROOzZOJRrcfTQw9kxzNZI2ZZ3epCDEN8jP3p707sn5GqK6uPtYa2t
v3JLkokaFB159DSJbexuQE/y376vXJGDBS5BZ5Lft0LPOjr5yi2/8vtVKhItZT6kAvF9ULa2f4q1
Dti1zyv5BKvL3KbJsCDALPOvzs//NDlEuRrNvLM8nLX01HV3hG+HtZfHtc8i42RK/VC0VOI/yuam
dPCbbCz0o17WNJjz8odAst/i476x8rX35/VUwRhqCWATRzH36jCEDI9IRNPrRzZ9jstvJShvbs/W
9bV0aUD+gLMdCGFmr55TGPDEDrpSUaqFULqM3mMEVX6w+gF+p8rKm15Wzk7n60dhs4jPXThrH+12
xcjyVP0zoqxLblkNgcSIcfTbQzd/wB6/PYiV76vwlIw5GhTSUDuA7EXAIhea8+8w4KCJGZlOSJeo
OQ3iDMRAmtA45vanNP1V4NV228DiWqMkibKEpJpS4dTENbnVgjfySNPUCbyYOjsII3IIIltv77yB
W8nCN6gIoTqhPkWgCVobg4bFsJ026mLQy72df/zSgnLGAlBqJjP3kGnX6080qz4Ro1gr4b7q0F1e
HTAC9ifAX4HevsKmWvo45lBDw4w5GdgBMxS/qP7AefuiUStwjdkOk6b9A3rmOqA03Q9OtQecNWjR
qeDwt/OggoJY5vrRpSNJKpRz00z7Qe+nwTwSK+SfNePYGkfAyG47yZKbo6UfdVIPdcYrSj1dCHfo
Y2IcM4uWe28iZcRrd01icdEKyPKgSYIGMHROXR47uT8mg97qaBtGn1nyjGrjOzYT8Mr/b0CZK6+O
hwGVGuPoZg/pdP+evXr+efPy9zc2SfJGgHd5jiHzEFVf3rEIZ79eOctQiSBDpePzmrsf6kOlr3x/
6Q5DfVd3gU7G+07NCff1xPKyR9d2bYcd37X+B994MN/+UoC/nllRJinmACWazMKJzDMABtPo7+1Z
Wkh0ot3KRJ0STzYAu9VUM9VIhnJrqh/T8gsxPjEn31GQrZpPZlo9yO5Z0sXRUExhNX8YxjcHSbLX
y7ShxYhyBSg2Ll2g6ua6odybj57HojRh0cojQoal6tkDWg0CFQoXLTBqGgEA1qoujHk+5hN0YwJ0
IDYh0fL+84Ta7HYwdXYglhhWavFLnoHj2pD1cWjpqARWDIjVFqLROmQR/CToq2J+JC2gPVUHvTYg
mfoVgNSSPaDUdBR6JG2k6ompyKnVJC1uVcPZlZ23b9mhcLZZvDKbSwfOuR3FF0FCX5JKcDmu+Ouc
N/umEp9vu+PSgoGXC9eoDRrMq3wJz2Nn9g0xgyy02hGaPRI9LgN7mB4Lk9zrevH2Z6DkrvpnUM7t
WexWUCOjng6DrP1KhrvK4VEtngd7fMdZipIOwagI7kBVmpGbWsxHUBYeTSAmAWjW5yq6PXVLq+Oj
rIy+d0kTYMm/n43EmkWNQFTgKZaCDLfeUePtCV4ENqh+AZYjOdPUHqy0TtOEzNKvxzqMrWPtGEGW
/7w9jIUA69yIequBWalxMwoj1WhMAeABm7p0gb4015ixlg3h9YGjAWGW2oeVOVOcl/JZ4Hf7Vvsd
d/fN+Hx7LAtLgpsZ6TBJ6+qD2fFySXLwo6WullugEv+a+H+KdzyjgC+ROijyjMNNfPn9yoCqj6aZ
Mzj4H5v268B3OSVgDfp4exgLM4VwCR0LkAiR151ykw6cGxW0XuZj2gZ59wGMx+TNDWVgW4QOmElA
fSMDp8uBtE1CBGByM4Rw6k1ajo/dFG94k399+0DA7IVLDjg2IOSViKk2GtsTHu66WXvUZwiAzVnY
1G/GW4C1FTsc5RwM50ppsJrYbHUz7rS4etLFU/HnHWOA2s4rJ5XkB7ucKkfz84R6GbZ5TbfQzQQT
vv8CyuuVs35pzWUrL0TITXiXylwnRheV9n6Eaw3mTmjDNq+7rynNVwo6S+GHY4PNH92EUIIDFPpy
OG7j5Y3DEpy/vh8HsamJ0CrSAyCp27y1uqDL6J4lxsGp5wfWVL8a029BVJF8uj2rC/cOfgY8EDOK
l6N6ZU8OFcAfZ/OxGKbtWNAnjZSf+8z5YsUUGS6x4ogL3e4eECzYu0hvAtKiMtUMYP2Lwcw4H9FH
aW5n8Jn97ht/gCKDr0eUT8NG+ACfQzu8+Nr0kEapYnsEWsQt33OGAECGBjEc69A3UhYgabxG1+Qv
SUCY0ggQm8c+2Mzz0F1TPliAbmDQUKB4JSREG5T0ubMbShA0JUFYYT6aTtU/0iT/kmtTUiH/09Nd
4YDPAKrpzp3e2G3YxY4X9Zr7jicvNj6e1MCsm2B4Vc4yJy5qt+yN+Ti1dGN59amz1sSiFsKxCxPK
RczGjLHWsuYjUgKBMz3avhY1SQ79sDWYyML9AppgaGARlHORIlDOMzr7U9wbxXz0rTCZgmKt6Xrp
+wiO0ByLjXFNRZaP0F1wZyEglzwkT66+EifL60+JziUnJkQQ0D0AEixlLfwMb+TBTMXRKGpA3r+n
hb7hxqcyScIp+WgMp9t7fGldJKkv5un1ZFNOTnN2qc/iRhzvTffLNtSSL2//vuwixgGCsoXxSvV3
5t49t5Eizztx7PZJFzn0aTafUrq9bWRhSbCJTNwwNsj0kEC93EN4xE0uHwQ5+hCzes6al/d8HntT
XvWIw9Q5spPe0fKOHFn5nZFDCrTybQMLa47f/8+A/PvZJAEqpjUFgwEcBbvGbDCKIfK9Z5MMmynh
4WAm0W2LizMGbWZQU3gAWqiJU5p7o9BTMCw2ID9LduXKdb9wUSJHB+pGA+MC0asyY904NKxtOoi0
QscD++TEsncM4NyCMmX5UA9OS1r3yObfOXDqqbUGolkbg1IL6dPEbDEI99jHG8PY6E3UruyNZQto
rQGzAv5R2QCt2CIVyBfcI23vkJqt8gczDm+v88L2xkL8MyF/wplnaZAHEy0yb0jz+0GpydPQzr+z
l9tWlrzp3Ir8FWdWSOGZczNjIKm+d4uduVYwlO6inImgI4DaMVQ6ZQFX+b7vVAwtNYV7JPSHg/bS
aVenP+xvzfx2CAeA3ABSI1EhkdZqud5g/0faly1HjiPZ/spYvbMH3EDy2lQ/kIxFUkiilMpF+UJL
KZVcwRUgSHz9Pcyp2yUxaOJVd5lVmWUpFR7YHA734+cIKJ1VtROp8rHXXrzm40mJN58/T+SriWpa
oVP4WwcstkMgya4H3ii2fjbTRq/e+oT9PY7FsvN+NNBmjHFIHeQmxzgNrWIfP6FB8/2FX91es/gz
CBZmgfKF44XemjYh4UMjzX4qNXQH3xZWkP87u+uVEePtpLWxMCrLjUF9zt2vKTOOTix+vD+OeT7O
N9jf41hcuvlkEKglQ6EHz7DHdij2STVMAGGOx/ftrB0U3IbgUUH3LqAvCztjnZQu1tyNNKhygm8t
3vCKK+Pw5nUAkh6p7zMNvVZ5mT5OAyjcvYPNLsRPKLZ/eAQoTaJFaC5Sgjt9ueJWD+p0k9qRKC/7
5yzb2FBrAzCQNnbxLwTTlnB2CjXDqh9s3IQNuv7yNki7kzk8fHQMHizg5oMv8RD1LMZAJZ541pgb
UT8Gk+l7w4dxWkg/g7KNAmuOV8zy9aCondQ0Q3oaDLxod453tVEcknRL2OX8kMMMQl0A/8GXjpv8
7blw0YRYdzoE+qYRrWfanjp3TD/x4mCQz+9P2Pkxf2tp4bZSTklRd7CkjZ+89pIBy6gDb1R+vD3s
rZ15d7x2jzTXWF16RqRTGVjmrWhLv+GgNq/CrjvxjzcIonkWrUIIs8HcctZz4npgaSgLx4gcJ8Eu
SH07uR4c3TfURq7o/Ni/MbRMsdRTU7pkNhS7xm4U3ztgRd5fobW9gHI+PPCcYz87lhIsEFA3AlF2
w9pQWUXuG7l8anixz4biyVDy2/v2VkY09zX87qGBN1tuca1N4kHo4xg50vlZUrgaZ0sfddUEbn20
GADsdPYwhpqk1eelBS1N+z7dW+nGmpx7GrgwD4JPePjML/DFXuNN3xhpgo93vhbi1KXXZbGxJqsD
eGVhEbXYjmAji80xiovCF/zTtBXcrRmgs4iCheYP4EUWMTBJXSczjWqK8mwKGk79ITE/7spQsfnb
xCIIZolLRyDVp8hE5MhVKJEfLOVGkLqS+EHqAZz+FPlBghVfrEVST6YxCOymob8w46Ay/aqFdvYh
0QIcR3vaCRrSrSLHyuyhvkaQuUVACY37+Ui9cjbJ0LGi4xypbgPKCb1AX8XHJw8WkEhH2RspnuUh
ia2p14VZA2OTPLlphRbXcCgO7x/ElfwReN+QvHURTSD/6Rpvh1GW0OoQA2o1TXMNxvp9gf5zUlGf
lBeJuE7qy3JgF0394UAWVlHvQPoesPCzVk4kekE8ZyDJ3hdekKrhWbbWjlTWd4i+fDgNDlPAKiEi
R4UI2fC3AzQym+lE1Ei6esdqeJH6jZZ+eX8S17bCaxOLk5oXDeDnokW+lWthIadrUPdt7IVVE6hx
IUsBiksk2t6OotWY3hZahtxmPiT+UPMbg8gNG/N5fxvFYqZsC8TvQJSA+X9xWMEBZKqxxzA06e1B
v33LWjegbPhegjQfPK+Dn/UfVzGATRQPkBYBovvs6BZajmd+hdUxeeLbyFD+fH9pVtw0NhMSRyai
czwlFj6upu4AWp14iursmrSFP6J3b8g+XHFHtAzcC96wEOTGU/zt4sh4dIs+QUqvVFqYdypgWw+l
leV/Y2GxNFOvtHzQYQEr4j6KLYqO+dcXKz/LrAPaPGvjIQf2dgANUNVGZ2s8Su32smbQZ8312q/4
dNPmxo2btNQvdMuHjvdGomdtXGjQQS4UYH6Kx/lbw+2YdnUqKoEQCgRUaRzIj2OTgIPAgwK8ATM9
7DKVZMZ0ssSUikiDZJPdnybtMErQbe3e32drdxDsgKoN8DJQ0C1z4DXRAIrQYMdEf7Oo96Sn10Q7
dhwk/eqo8zQsquqQuAo9PBuUJ/PqnK0e4jZctLNw2PI9gnqV0hKzEFGVfdbAfFeKy0kA2VZ+HByF
uXxlaHFXTCYIzTynFBFUYvJgJjIr263SydqOQDso/gFXxTl0BuWhzMmbUkas/KoVgLJtnNW1yQIV
G1j1EPKg42nhSEtDjElToMTXMnfP4Ut1QS/MxA1VuREhrsTU4MJAEQhpfsh2L8tfCTjfJGPVEMn+
XiVyVzQ/Eg3FizjZZ83j+9tvzc3hEQIsLl6/59prlsWoVXHsPiN1jtBrrAOW1z81QjbChZUrAqWL
v+0sdoDqB10KKxdR9osm/XX3bH7nsr5unzdCurVdgEQdONIh6o3gfeFReZ2z0mxGHhVDyH1rq7d+
bbrQ8YbuWdx2UCVc1HhkkbGh6nsRiamMRrSMxG1377hbrB5rowCqA9tspqZG3uatd6MAKhgSVKWR
KtLwJdG34MtrbhtJTahDYzOjwLrYy1adlbrMYgFRv6jOf1nDVwTwujg1aFnIvzvV/v1NtnZ0sJVR
J0d6Ew33i+G4mtlVoD8UUdznfpU+ds0zUygcb6ULVvjQPLyp/zY0z+ur0NqTqG0b/WyI3Zh9HlrV
eIKE5NGkzefWFD5J+K1V1HuGRt7AKn/m4BPEIm/swZUyOr4GRV4dD9W5k3RxOfWkcRUnuJwqA4ok
nF/LrEIVlwSdTQFG5yFn7CshxakfKs8HbPSYuebDvzHn8FUohiCEOXuYN1L3ulrgwBnC8ll5dIc7
xwGP+xYPxO9LYnmJgA8UuARAt5CPXeylgUJ8UIvhQWzpQKOkuqqn8aGRA5qEoLdNJhqy3Aqz6qvL
k6dRcL+2mYNURxV0xH0GUWpo1OONcFHS1ItDY5a3DtN3PdlquF07usD9gCnFgtIPXhBv94aoEpTc
M0xISY91eyrQKOkWHweWQYEEKk5z8QmBwxI6gyyuZwO0OUUWua70g/7j/UVd8QtIG6FsA1AZ1DKX
8WKdGomwGmOMsrr3m6/29HGQMR6McG+4RAHRpM48ia8OkJKpEdsVvn9dZEGLfBggk+8PYcX1WOZc
8515hM/7nqHnlzSklSP0PszAASPF1N7x6dm0H1LyFE9XbvvpfYOrc/bK4OycXg0paWqvcGO88Vvt
pPWG77Jv/44BJHXheLDuS++GGie0jxIyRra167xw/Dc2Ll6hQDUj0gWCyVkMoLU6exo9OkSJ4/k3
rvE51TeC6ZWAAxawc0EQgHc1WRyNxOBu7bRkiMwu/6Ypb88Vz3wPwMii7qERZafH96ds5UJ4bfB3
buHVmlhWVvCs04fIKSHcNu7BFho02SfCP/6Ef2Nn4ZvGunD6roSdwvWuyeRedql4SL1u/58NZxHc
dLo0qkoqrBDoaIVxQ7uHangctygq13YyiFeBiAKzMxBCi8NpULA7ih4R6JD5yj7F/caVseIh0UND
UZaf4YugD3p7Umolc7DVijGypsHvDUBYAP3oH9+fq7VBAMY2K5IijoIe61sj1Jr+Oo4VqE364r7e
0qZYM4CUHvLRiG9A67QYhZc2HSllJyORIrzst0TUtz5+EWB2rinyWvUyasdQOUGxFWGuncXXX39x
FkkGnJ2S+HzX2kvux9VB1y+bZie3Ss4bhpZSQhBYpnoOnsLI7MOu9Ev3zpuC0kYGdOOVuW4IvTce
HrfnJYLK5bbmprWMqD34npUFCZ38wrknqvRHsbG91vawMyspziye3tnbSdYa/n82YvXVI2QpXHKC
duz7O3hegUXAg/fFv0wsJw5dC9DMcgcZqT47gMd15OBEC7r6qmxOlGZgqN+9b3DNW742uPBiXWXp
faFgkA4/WHkls1PdPpZbl8D6zAFwCboLkNQvwUba5FjAyhIZaaCLmtC+ZKWzOM2W/sLq+Zk1Q/4y
szg/qHHHJbDA2HZ1qHrr4Glb2cjV9UGfB/JRYCc5Y8BiAN6PXQIH0HZEXhXD0F57XJZBbHTVlTNC
0pEJMhydfvKOaTHZG3fb2jwi+EdqEujsc34leyqQ3x/RVVnHn3RyaY7hsNW4uWViERH09SyY4sGE
Xj9ORRLq3icPrRLv77q1hfqNZgSg0TjHmdOxrSjrDRQRIDAVCrIRyq7VD2ZJQOgDzgyGZxAON5ZT
3CgBWkkg9OzW7/mXSpym8nmyc7+mPyy38p1sC1w1b6/l4UWtF/K+qFie48FbyxqFa456JPRHaLPv
Gl3uG+PKq8K404OZPvf9WVxbKijCEajO479necraTCdaGopEHHS9AW6/8mak1nCrGk3bWLDfKhxn
Y0OKBdc3EKLOsn8LJA2oCo0o+7jDtO/724zcobywRyo7sLuQ6yoAMZxvyt7vkMzWyN4hl1Q7Krmr
WOxb+lMjT7x6JgLdSsVF2w679+dCXzuZaLrBfIB6bC6rvL373cabqs5Ea5SyDjF3gjrWb01BAzzT
weB1srIDemsRCYNO+YdtXRTtHZxFYI0IQ8y7YbhAABQ25VaK3JjNns0bhctDkhIc48tHW+9UceGW
6AZC1sBiJy9zfeibEU3esfpJq/I7aBK0UDJgzmmEfGr9pFIGKPHgN6o7xKZ3KUTja12yc/NbKfI7
t9eDpJcbQfr68mL6ZtgFWmWX2dq+qOKh0rG8bf7Fc1N/UjeE36sWgtt4TDcuUnfxzht/MXtvVSdm
XjZVlI4pHv9VaOjdritpYDsj6LpjH1WBO5rfvb++K3t9brGY6wAz+eDv3uNXUX3cuXKMGXothr6f
7qfaSE5JZbY7Wk1bCIqVY4z8CtqM5lB4hX0yGTS767FkjdY3p6Jn037Mh+nSnoY+gF58/+AWornv
NE+7eH+Qq5Z/85Gj6QrRzLzHXw3SNgpbz1HTiaQL8h5KQn266aebqkv2ErzCqts41WduGHl5ZBsB
rkJfALzWPOmv7EFqKweBJONR5l4Z09Wv90dzFlrg06G4N+97VKBwtN5++qQ0S5JCR/2mtqHrIYrU
Bx5YBLaKsyPI17fkUM62yMLe8uaSrdZLT/JIgpZhBNWmXxEgIJAN3Ji2s6BzNjRXppD9AkphSYM5
A0MLLkcR6e1Ag54m7hWqiabvatlnY4AUE+Z7Cxe1OpkztRRaaFAxWtakaq8UzKQWj/Tx1Fu6r+VX
qv7cf/iBMw/tlZl5h77aEYhg+GCMMGNWdkiswk/Hx/d3xcoqoWiI0zWngbA5Fnu8p2YJBSvVRY5K
vwjVlvdVo/TA9GL92/uWVqYMLWAGkMh4ciJdPy/jq7G4jAJbmVWwFNMfoIC5hezLRSzL3VCKLRq2
lVFZaKECug/hEUDvi1FVmdKdpLVb9P/d1QJ6PBfEeXh/OBsmlnkN9K86EKWGCV277JPEb/UbudVf
vGrDQIGI4uDO+aa3U8ZQT02zNm6iPnMkcjNsQBBTljcsVs7GIVpZHbgEMCOjNolG5uU+gDLv5PG6
6VA83in3wlbHfjiO5dP7k7ZyVAFOQLf0DEVH4LzYAyxukBCkeRd5A7OZX3N9PAqtNSA4hEdOzdPy
SIXKNoAkZ37cnivH6DHH6FzM5sKqXpBSI4ZRAxfBAshg+04dEbpvZBwa2lXy4b6H2RwqYABMuSj3
L7PkNvaFxWVcR6Myr6z+sWRbiYnzqsPvS3emrUQpHonmRXQVT0xkZoLVKodL9L008VXj3Do6HNCt
hYIV/1Zkt3F7wbZknlduKHSII+jEBsEhXqaNlCjlpBl1F0HLp7jINUcFkMfbevOcvxdAFAKfhIL8
3MqJMO3tvm8dNo6SqjpKBH8odePrYOjBYCZhDNEZ4IWKMBVNqLf2FHgp2Xjznx86A2g3kP0g62bj
fbzwHXoMqruRSBYl+RAWJAFJCvE/zrSPdu5XVpbuwzJZDcEvxSKvIp8lEomx2pKkmr/om1h3YWLh
PVKbgi9M6iyi7NdU3wuU+kGYc7DEtUi+N2nkfBjitDC4yPeljWmAINpgEZSiPN3xNX0LvHu+/zBr
8B/YFuhZJkuHqLym7V0OC/Wv7qrccBNbH774+jl3K7eY8OGFcTXp4RDfv+/8zl3s2y+/OLSQTxrB
K4z10NzL9mGiR5Yfreb4vpHV3UuRgXPR/Q6o4yJiSKinJXZvsih3LpPuNKVX1N5AR6zM05yYRvMK
mSHh7jzOVxd5X3lVQfOURQTscP6Q794fwfrHoyAOrBTAUkvIeZfXFjW1gkWjHnaG46t0Ky91fgvB
r8yken9ZmL/BqwEwYxgAmWQsKg26H0u4FpYem9w56DQ+TRPbWPe1AQE1jWoe8POI8BfeLM0ErXvU
7yJeQ9PSLIJCD96fsvNiOJwk8uDzQxuyF2chMIlrV+bjiBEV8dXoZd8SxU6xLcChS640Dr50Wh4s
XVymurbT1RiMbX2dUb7xKly5aN98jcXEmk7Ve3VBWKTsoQiybLwF7HbX1/zgQIUFPQsvWaceN8a+
cqxgFL2yCJLAxXLGxQDiUFfrBxbZgxONXnlM++wEGal9B97HSbEd6Lavx3Tydahwm70KijFHET6H
4iAJSFfsWjR8++9/qZVTqCMEgF61DeT/2R0ihNdTZZAy0qcOyJQIMk1h2WxVcFccPKzMirC2PnMz
LzYWd2pNTo5TAtN1mlzoc92m+X1a0aDpCp/L+6748v6wVg3iiQVmqrmRe4klQf+SptiQs6irbp2h
99Np36JQmaXXneX4fUOQGik+7tBAnm0ihWyB2+Gs3UjTajXkHO7AbI+i3E16gkb5jXzL6nL9bWPZ
O5HUeM1xinGlyEe6KSxk3zO1JT+yYmWW7wF0Fk0UcwbqrdtxFdLYlDlVlFRfx/ZrwT4Xxuf3F2jF
1bwxsTiAmbKcQpc2tBLI8cXwDu9/+tYA5p+/8pschykmHQaQGicKpLRl/9ByseHLVo7zmyEsbpd6
MHLdbGGE6185YQeTFSApm4Jkiyd0y9Di9LRd142446rIFn5qhglwmMUF25TTnld1EYW9Gc/iQrYy
aqqighmqRFAUP52S+Y2d+nG6R/1g55RPTotkaGUFrmwPFS19yg6VjANV33pCC0pEv+REmPKpdmpV
Geb1I15rgRwc3/OK41TInWu0/giu0+rCYHsj4w/QsNgrbwexOd8zXsC84lfF17KfIC9XIUcXto4e
JpDdzqEI4do/yfClgNpskd9P5GlEpobXBiAhn730muhbt+/KHsVRQ6pmxiAAGrLYRdkwGnHJqmYG
aVCj3vV2vuEy1i3MykwGkgB4r7zdp7U9VQ21iyYy9DGQLpost5C8KycBY/jbwiJUTNAwP9VO1kS1
/jDEh2z8amu79w/b1iAW3kLwAfLcXdlEuvtkGKeuCt///JXt/2YIs/1Xh3ngHWlIgc+X5LqUAB1f
TGqf8I3TvBIRvLGyWGxCbTFaBpbCMekVMnV+Eh8QC/m02Wua3Hni6f1Rrc4asAYgCTUh7Lgk5pgM
E6+2pGnwBj7ljs+3IHBbn7/YWnwiHF23NTav/c0qn+piI1ZcXZWZInPmhMHzc+H9zFKose0MzBeI
ZmtxnxlfyhbFhi0w/5adhfOzJOLFLNZhBw4hc8ShFVexe6O2JERX15+CNAPnHJHQsgyk5X0Bwh3a
RAX1Uf3p1bHS/Sb/qtWB2mobXj2Ur2wtdrTOMtNLasxdPLn7hqlQDMXF0Lsfj+1m8sx/DWmxpSvV
MDczMCQtPriN7Y9VyPMtlum1sWC+5hfD/3bevT2dM7Ui6S2vidyqCwcPwp+cQ+D1w6QHSFUBtAqe
27nsC5q8t2aGvIldq8jaCEvkF+LWTe8s77KbnMDaypeu7bi5uAzAJCo5Z3SXDo3NIrbLNppcM/EN
s7ioADrIB+8CMrMff4cAQQcVQ6iXzvWbxe7G/0+brK0wLDQRN6FkOxDNm6DTVrdutsGls+YR0BaJ
x5cNbtszXqOJ5u1gJUUbufwzwX1rm/v3Xdr8ZRcBBIbwt4HFtlZpbmgqzlsQJ2mhO1zp+aNF9nb7
0piH/8zSYmdD+L0mMcG02Z8KGaI5Pqn3sbhQ48O/YQdKhnNX9ExwtHCibTxMLJnSNkpMFKm5JMes
jENIAaJYjPq8SjfsrW49B31XyHAj9l7GAxpNS1IPGFdqPlfkWSc18nlPevL8/rDOfB0Y9MBniHgD
MHCQCyynj6PRw26bMlK6e3Lg5wiS6HH5ScbikJbaVW5ucWKjBrncHLCJ9wRSsmhuRbV9ESWUrphU
g/FFRg5eVb2jelD3pnWsqcMO7ZDQnVZWSZCKuLqIJwcS61NXf3VZPFzJXELKSyjvEnT/2d5iiQoH
hKtBVYAGzPTKfG+oiQO6PeCn3hDQsXJCqy+/FonkOy+lGpi13MHPM80MiZkbn4bGSXa96jn4uTu5
GyzZXrotntlOrBm+GCcd2sUD9RVPqxMKktrOyDJxw3PmPJZI0u/y2r6dODeCFBu9KfY9xJSR8PO7
8lM9nnRZ3He1c/E13amUXrgQCCnvtQutlHdUMy6ywSh3ZuqoXaMGIL510vgOumsCYdgsyEhT+gon
LyxSfF8vJ1DJMxxwgnb9PWnGl3zohB+zvg3yZiK+YSAxlDKAr0HIZx461rAQGMdvkwYACzFmdIWm
8VBrTaDevb7Z94MSGGNiBBnv7KBFoeVg5MlDUSm6zzTlgoa2d8NGxDIgevLi8HIM26kqd1rNK79h
pga0Uhr7PIu7vTZkmW+M+IEttDzs0wlsHmZn+k0Deb+RAuZfE+8FSm6V37LJ2oPAMfZ710ovZI7o
qktiKzQLEyIFsRA+mkCmQyPLbk+sKfVTIzMCaDBkARmG9KC1mQ1JUVUeG7DE+6bNpiCneAMUtCzD
Cl/5G/hV00vBAEfthCf2mWlqt+g3wVs5dhUaHLI89bWMjofe492OjHS48vq0wWGjpp/nyjrmU9fv
UOYCzLwu8yzqW/N5Gm3yCNAgh1hKLoNUVo0/Iuex9SA486Ezbzy8KNprcFYAFsQxehXsKpDPxYM+
4OXadyd7bH0j9e6a4bG36QlgbD+vtbuGmldOftM4h1KxA4/5/dQeCFGhgRolYguf0Rx7Ib5mQH7n
vQxavOKqVGJTAaM7FaEEy3pBie+OaL78KXXiS2sMFBxOddkMyU64JVLi10lxk0gbLq/0rfghAfQm
bm+N1Pat/pAZIKOw7Ht97Dem4CygmGdgRuG6aKFEfnhx05fVSDsxYQaEE6OPv/HB5RD22kb4vWFl
WdVoKiUp02QVFW2ANuCh/RJbG/ftmTN/O5DfPZavltLktqSOgon2l+76RX3SRGi4G3fulpHZ7b4y
4jpFbZfTWEVlDNavvZ7dll1AyX84WwvnrVjVp54UVaQBhZEHVu1rm7QHWyuyWPfWYwJszuj9yjti
7QpLqwLcSY2fN665c2k/+Hilj8A7EYbEqAaUAYfbrNHDtUPz24+2YM966n7zRif3f1+X//08/p/k
pY7+N4Tp//k/+PNz3UxdlqR88cd/fn+puqz6n/l3/vV33v7GP6+z567u6198+bfe/BI++C/D4Q/+
480fdhXP+HQnXrrp/qUXJf9tAF9x/pv/vz/8r5ffn/IwNS9//vFci4rPn5ZkdfXHXz+6+PnnH/qc
fP7v15//1w9vfjD83kFMP6ofZ7/w8qPnf/6h2fQfCIUAZkcQgfZJ3camlC+/f0T1fyCL7OgzQMNG
CdvGKlZ1x9M//3D/ARQg0iizb0Oe6XcI39di/pH+D/wCID+o5iMIxl9y//h/X+3N6vy9Wv9VCZTO
sor3f/4Bspo3sQbq2OCUmgMb5H09B8RSi7ANSESXFtWQBuk4MB2N3sj3o/OrtpqgG2ns+VWSq++D
0q3Pqkn10q9cL8+AL2pRwZEgV/sksxG+d9IL83ufulmEaxRMEm1aaQ9TocyfUjWeEfZJddmSuLmX
ZQKBBa6NcvBrrR2vzEaH7nViDsk9aFkNJ9AqVdwJwe2TbsVOG3pjZ38ZCyg/AbBX1dJ3y0bagWNN
FmDvhd7jC6uEfJIJ8RrfiPPkW08EB1tklplhL2Od7wlPMCIHGqDfgPWMJToLTdbuDCQLf3SWSO7a
WZ7BT4VZvCR9ijRxVyemwgiLTuxyyW1kwXF0OpKOZTB1LBl8m+JmPkCY3Llq0XWVhMzQeAKAI6MI
biwY2+lG7eohlXryyHuwagwcvEG4XL3JAucKm+5SvcqsA4Ui7iUjLrweY4N226nMKve9w3H5GK1X
DYDbg2XVZ8Kzh7AyyzGe14XZF40ixjFJqNPcyCS1oN9rj86jDpWBBK+9pNHCGEQb6QXcN6AZwhly
G3MvkRdMsiGz4c87dFhw9KodG+oU9oUp8U6oUSbVcrBXHmRvCtdvSq7fayxNSiQZXecaGthWEkru
2CJITEd9TrrYsXwKYpkLQlmMJ6DTurmfajEocDUrhcon5rCp/JJp3hPtRjMNkM3jT/poj9w3C70Z
jgYI8T/ZPJsyoLzK4UEWpTP4utVP+yYRbeyPae4GhrAvs6pQO4kG2MmvhddcD0zadlhyiX08ao7+
Cx2rGjSFJ2esfNHqPUSMkzIufCI9DRLOpWG1Ac87OoXOMJgNAmiN3ObCmn6afV2/DIqSX2OtyC2F
pEZ7iCvDbIApjQdATcBn3O6KovRG37A0YAhYO2VPKZWgGegQXCu0YvTD92GMG3Ti1mkSTMJOWr+a
LHWEtDez0PwjrxUZtWxH+qrTkM6E/htaKrvuey5Bru5T0OUYtYEYXbcKbu1aAG8u0YhaeqEzxY7y
VZIa1o61rKt85Fub7mnS4hJ4A2DYEEc7/QVoKB1M5FAyazfhDWMfHGOAcBahwkD409t4c5oAnCKv
1jxYhOEdU2UpT/0cfUpVMGZDRYIpKZg61F0+3HXexPILVJDRZUKr0tQDF+HvE6IDnQadlekGmLD0
mt6MmjHHprmSt7re1hxNu6L8yXW37646z0lPDS3N0bfIOBIUZ6FdvOOmIlaAAH8w/Wmom1+EVelL
YZTxt6yv1Q+txtIHwCHQx6oUBGtHrOaxTDVIKtXIDWohkRPRfJLbLPdnMjvI18bp+OAaA+5gWRjD
zdBADsdPlC6+22Nu/pCFNWlhmqc595msittKKe2HIxBwhiPItX/yZoS+bkLH/sFLdZdfmHB/6W7K
u+FTnuF5gj1m9v7UGwUag1U6VLtSG2kbuJOnQZrSpNkXNyboHOYMG9fvWmIke+GkLNlVyGiJK241
nn4pSCPHGzzSRqQ2peNmQTwOAuwRtYfpsNquLQNm62mKJ49WskArVUcf6jaFIqHPmxbMs6GV53By
sWD1GCI1JK4kIXVxYzfAmO26tCdZOPDCma5zCeqqW50l5EnLQYXsx2Uau4eyVNQIFKR/89CmfBxv
W9ut82NrIp18qu2ursKJgqhelNrE79A/RVRg9VUGepgJUMp7CwwYBrrzpppc4uExxpcQ9bYpgMoZ
1YXhW0M70dF3WJVpvtfpWQ8KS/SPI+ijXTgpEOIHleUAgZsmACBBusisxI3hQmrsCyALvHwpygJY
aDSluXIPLPjQBG7rQiKsSEQDLzGV1lc3ZW7UYy/2KJDg90M2GvpTYtfaE8O5z/0OUDXbL8xMAvYL
PeUHiblRYQmJWm+ft70z7jU8lsewn9L0xiaFvOyrWH3LchaLAFoa+bWaod0HsHCi0yCfXA01G1k3
zwlP1LONjunbui3y7007OldpSvWvMQ70s97IVAWSe6Ppw+k4XSgL5fx0pBSfTXD+ER/HjfHArGKR
+2KI09xvSO52YdfHbu8bheV+NYfRq69opzng81aMj7uW4/FluK1iuCXgckAwDw2omNbwNkjRmCrM
J1UDCeGRUeG+pBAecjLxyUBhajrKvrG/1FKClSsfxfTZANdcFgxFCdxj3ybWgE4DWaV+xoFl3UPc
AcnXmszJ0bZTSXupZ8lY+FTFRbrXQTzN/CIdQeYi4lZ8IXS0zEADzUPs2xDayf1SuXrjC2nmn4F7
7N1gcry29Tl0bDiuixxWc2h0n5THMB74Y2Q57ERhm2W18R1N8HiQ1XAoA67/ohz2OfPs7zSx2S8n
8eIqqEva4IUtzPyxquvxi23kqAE2MaFP3G34A5BhBm5Qa0SprjR6D7f4yPtnlNu9i4F7/U8Xyi/Q
BRI1HIY1GGAOtHuP7ZrULu8mCDHXII9VYJkkVxVrYtDZx+0U9AlvBVIfmverqNn0ayCJ90u3GgLv
xKybzFQUfQdF19/alcaO4COqr3s28m+V25ZpaOq8fsh6G/xE0BglrQ8FJOQ8Mr1xjq42mHZQxW53
KrmZ4I2eVSbfOaQyRKirkh/j2DEFkB8GM5FbmbTK56lJflI5qikcm9Sqj5PtxF1o5gnAsuPgFT4y
OsYDeiCth6rOE29vTDl6SSTJY4DfkwYx15i7Dxz6tjTIvAK5CaepkNg3JSPfQA82fPNIxc1dQjtI
C87M7JmPUr+6AWeeLsJeiP4io5kLzqCmzG8EiBKHG8ZyqYcAaiafcaMQgAy9Qv/iOC0I1Myxj/dp
T3s0E2rk/1L3ZT2S6ui2v4gjjDGGV4aYI3LOrMoXVFWZBcYMNmCM+fV3RXfrXnVLR1fn8WxpS1u7
lJWZEYH9reFbaw5zV8dBVVBuHN0Faw8Cqe/H6G2mvT/tN0xOP0Zeg2WhtJavW+OrxyayosoW3/On
dK1ke8GhXv+ak3D56oysvjDNut8t1j4/401uOIXm+1tHxRbgp+R4qzM883wEq6wmPOZRCbM+L+u3
aW3jMqsMxrHUcuf7WelJ+WqRtC7zBF6Kn84027mvBFodGbVJclJ8JlE62nImx0mUasCdVJF33S3w
PSZu6A6oUFq/sBxST+j1DdSZlAZ1XWPYo2BmrEw9pHWp+XE2qIpIZ9KQk922poXJpYlOW191Wwab
KMWCbz1xLNbMk8SlGSw+TU2loF7QBWfjBlaz2CBGVbsKaSp9Wg0rAc1VdjUqlDAk5rFOpg8EdHoI
eighqqSqGiX8HnPSrSkVwmsOSTmJJvPCMuB5P27Js+s3h9K5mNtXNM/VHwNNlMq8DjnwQJdB/dF7
zn7HvGmrvJcYndKesH9soXviLMMO9bB68nRaWctfO3WPmsIdX90EahPqFNSea7KkX9cg9doVXx2r
OrltnAhaNHjMemq8H7RHjcGh8SgM7YOx/cmzUtfZwhzDwlEUvjUQQHDAonxhQ1TFVD4sNMDPgJal
ZEwXWE0C+LXujq3E1P6/0hH+BUP/DWH9X2z7n/j3vwW3/waIH9R3/zKP39/z9Zf63wCD791B/z0M
PruxciCBf/07dr5/0T+hcOz/F3ox7qG2xI+xPhZC8vgnEo6S/4J9HPt1yV0gRb7H/wPCIcUfYRUU
tULI1/7nH/0LCNMESBjKDNAwYgRRo0T+J0D437khcIccOibW+/DNUJ4S/+dWeyUIqGrEnR0WTcZM
jjUDElNJsYVrmdW8+f/trCHo7N9JnPu3RNQyCplh8Upg+f7P2Akc11KpKKwP0zj2OJTEthWibL09
YquDA1UTw2jfht5tnTdzkHS0R84FA52uvYOFG+Jsx6X9alXgPbTVJB5JKV+iGmsfmQo9XcyNJse5
DSxNl8jM16aR41+9bsDwciRlzvo2/F6WdupStnTezpguBK/twJ6jzQMltR1E63230ncdO7jABlWK
RwCqvk0nJjA149ZFEVOYlH+ITrxTg3VMhaDAUGr8hV750HcEvZMRA5hewMt3Q3XwyRTvDJYd+FA7
i1UBFnwo0YTfBGVY++leh+wH3XAM1mQ9YoYa2yyq/abYJh49dTVH5rIItgIFzTi7BEI/mfDjH3Fk
/y6JAtMvFnRfYB02nHNJK7/PjfHrV8b79uQP9C4RWUQKdF2UjxwsIF3rB1cjBSAJXSDyausP4Tz/
FjAZplWrthwfeJzNFBItHzCLT1GzQ17txaeAtXG7FDXipFKEEH3M3p9Jdw9xvHqpZq359Fr0lDQG
dduxwmRnbPU5eZLdxHYl4aEao2+LCNFMN+QZa7Sfijc/1FyC/AhwQmNvN41qjCuVEUgV7pEGvcZR
sfW6Snu2runGx982UZCAolQnXEN9H9qfQkxw1o6xt49rcWWKjgXbhkz23XmMhvmFS+3ew9kcZcKK
PnBpWW2HqKN4FW0R+g7oFC5WPxanOqrCU99XX9bO+dIkIpNoF8k6/Umapqid3E9tDOdSM1cZjnxU
jQ5YYWzj7wGJNoKOTyaYhsN8r7RWSUZ0GKfRlLDU77owoxS0kuncQdr6B1J232FqFy2CqPExTDHC
H0qfFlFdEuR4d/aIvlZMGhC7zcGvJ6+wGKDTdUSTSia3JvijsJsMmaJMHMh8Hx+BJw+3WiYt3TfB
ZI5JIrBlFUxpaGaRD+0IXOCwTtkEEBDTsHP1vmRd/Dr5rSi2BebkKJTPW1B3OzIteMG0bf60tR+l
zKo583XjnZMxMDuPlYh/LkdBz5bB1RFBAvcdjQsIpJhPvVkFqezqpegpu9oxfIls4H5gP2FFEOGK
NhDIQG6YdiU8/UdWihnZMHjEtqnDdFnR7mNmz6x25Z6Pc7Ov2ih5AYA3aRQz7nL4FcZHhT8plLT6
SENJw9TrYol3ZBnfNqCtZjFdHvp9n5GOtLs5UuY0NoT85eVSHRu/zIzPzWGIp+rBr/01x66Oysgs
wJfMsnnCWo86wRiDfRCb0F8eb/rcU+sZqOoCGqY/YG/z2VaQ82AYdcdy0tE18ZFyx0p1aHscIXwd
rwzB3JjtZ/+tHw2YoU5Pv1jVIEKQZa2cNSy8iJCiJtvQHT/6bj7A83vwyjLXSXWTzqvwlPRDEUuV
pGv70Pbd38nDnEQrveHTz3DagD2pfPvWuNXPlM5x5LgjftL1apPhQ8xtvt69wW2jf1YUv043LqfJ
ihdi8EJWS5A30MWhppxqFx/RMl+07WXj5dNqmxsUg9NkeEGr+t21A9BPZ8ubgwkN6tinWCuMFnWM
Ib9V7wLLJTRqT3PUf3u1hu+0FpG8JusG5gfCkwB0zxLMWjrxf0aRrs4NoNEzFVm4WPB7FYerm4xN
PvvetewaclmSPjh74NLzOYyLVg77cjM073z0reFpxSe+S1cwiVd0fxaDJ3IXgHvgUd3tvZDkNpY8
R06HTYO4P3QtAxkBJcDf1vrg+6/ePIkDqjU3nAbiRMfth/I9nfezhHfoTi1Njv3whfmIermH0Kxy
5Ah3eMNanH5+nXuwmZy9Prozk9NPqaefzpshEuFsyVtW3Zo4QOKmW1YM2+F0sLZ6pp1zBxOO+mHj
1XmQsqjrEeFqWBt4VWL66JCpe+FsfFr9H95wPxAhtE8zIL4fuxPo2n05LAVCF68e/FN09HDNJNFD
syD6TsqgT9GDmzt8k52KTHML70xKp/EIJfIzaJHjljJdjGpxuSzV/InNECh2MflLW0c/Vw/Duz8w
LKozmfkTwA4BtGwk+4y7uoi98r401Ps/VHQew8l7gGTr8AGu1TMje5v0p2j+OyXr9I6nAwehiNxt
5cGQo56938tmOvKJVXs2wZrnJyXuNn3DhsEjsF9+B5VvQ0LfeCKbI7D5mgdMTnmzUP5RIghjmyTs
7qL6qK13hmxflCHF/qDTSw7EvZywL213k9JBNg2CvXXjGiJbN4RvfyT7OATxW3rlVISz21kXyGyU
8w8w8hLkzDyH+7rkxyWKijps5/ubd61KLrMhsS4LxGZRK72NQOASWXcwmh6ErOd9CxgvRZ/ktQC5
ynz4hgnKztJp4HBRqQ8k8ttL37TP1IIBGB09R8E07yc3/JZKf5rE5noBolhqhYDeWm67uhpvPYcM
H9AH59EmB5xzu7ms9w2fwmxg5O8s4yMd7nq3cnXBoyXE94rzJjKwnZQdyUtJnrQeuqwn3pLqRr+h
EO5AqhkIYtL8OigevEQjSI0BCZAoimhNPozw4xKctlnUkMxb++C5gvHnUtoVpOE8Q6wvo/6wrb56
11Rv+7o2BbjLdIZtArZffgg6YKAtcIVagDbU1OyoDYtqiEURGRHmCvTRg4yqfOjsrlfJcorCrkj8
aUgTT26HgXT7wPOiorVsBycE9AYzpK2tMQ5oYlO5hG4/wWm5jv1OVpBBVomt63D2PxQzaDMO9B5q
QyodJbs1ws0UxOqGpK7X0mxhihHu6iULXkJQ6Rn2KWO4BLwq94dZFUuU4AhfR+go5XzoN6yWICEF
2uj8JOqWpGDuB9zibR7KMYanoN3VYdkWA3ko40oWpsH8wJPy2EpRZih0n9NWJ3D0I5I2nPyX0Vsv
sO7ed8fILahQ7UR6nVxUVWLMkv7HQFboSitHYx7x24Olri8qzCPXKsLUZPhNiDqNRXJADFx15BbD
gjUOsgRfXsseV1Znu88F6OI4eQtLu6V+xmZ6wTcTnismap16fAZHVlf+UdXlmN3Ds/K+nchHVekx
W4fxHc/MAf7mfOnaICejbb4bn807aEj8wMIGTiZn8JETwW/Dh+F5q/XTBE9CFkrLiwkTFsySyOTo
cPhyDv3iBQOpzcbSTOkGiiSU0b6v6r+DZ8iT1wW4yZb+Orf6uPU9LAWoUy7V9I+xp8382XM7v4Ov
g6zxsrP9evTq7hte87kwdXIINvPZzQGWQ1g5FiitC3Y0WetfFi2dO7NEZNe3A9SyQEXLAeoAUK7y
t88pQLwzq1dYmys6n8Xsu4u3YWCbLT5WW9yTt0RHf2gZTHvN0DSxEbDHbOtFBp15xUfEq+YXfyzB
O9Okdw96GX8y3a2wlcmWfIYopUqZKKsU9kP1iPrc9dBE2x4D2HEm+oVzdxHCeUW4NPoFWdNLwWHA
+zJNPSB+ifUXTyYbuvFAQks0GRaTApGpW/hLmUNERjrr4Bu2olKlLhmnE0Ojk1vI3ymmf8g2GLTC
V+cJy6RlqT+ZGMpHcC2qYMPE911Ch0PL/lKLW6MOKSqy3cdc+XG26S48sGF47+7YJOqjOpVTP6d4
sZddGwa/66k7JNWK1uku3nPM1LyRkL2cgLFIRufe85F2ycAU6lajPYP7S7aIW2R7HDcd/a7HCEP7
PB3WUIxHaHzho2dYCnfXktD66qlOFTNvm6cGQk8WYFnaMvccC/pq8HJfWeLjX/UZ+78SgUBcbr5I
qchjaxBooqV735rp9xg3z1NFb0RXPT7rBM0R/L4lEIHaAhki8oj3GDpC22elqyD+QRFBAz1h9kQx
xTxusdke0Fy0FWSu6jOrEjAsHLO94oPOx7jzb8aSnbb6b5lUWUv6a7ehFzmuVYHWeUxquM8rs0FW
RUDf/XuAIGzr4Wrhi/pByxgbD7W3vAI3hrhfRZIByJq/sCiXr+VQkWe29PaLgjHMsFtgb4HyA4PD
IGp/Q1kMLnVJjSr6CIVqTguDyWtRP2pn9L4pA/pHsGU8T/BxYhgPENek4Ptp5+C4CYTnjG2yq+6s
OlV/I+hFUxhCnW5gYOri+L32vXsGGIr5ukX9DBGxY7xyy1lJcNeNUA87uGnh1TUMFWjNdoRun0dN
gL0vvKot5kNYwkBEWe0DK/rJPjbBcpGNOpqlaTI8eeYGSljtQhupvELkXNngBAXNTw5cTH/mcEOg
LnhTdDRs8FKb1NPN2yaIzWZKFfjgCU7+bSG3dhBHbIVM+9q1/ByY37T/GTXVBToJsIMaQRhgDGPQ
M64qMdeg3XaxDbKEWlfoavvZbxOye5kX6Qew7MkpjGyhLIVoYpsXdId3x9BICvBnydF27ndX42FM
q6n/kuX4wvS645rixob/vsKXJlUgUs+ToLiRl2OTY2MOXuCyQR5RsnoVvTo6FgW/0JjEClaTj3qM
D7RebsCpW7a14/fYJbt1wnE5B0CX2wjkFkK7JJ3vzhWE9Iuc6Qyv2pRtiw+QTajdb14EHV5wRA11
9ZpNfr9CHPHjHUMwfuvUAzx3uxYv4wvEZbx3QXQwcQhtYOuOCMM6+wwjjN3Yeiprj2Wj55cf6zZB
NN7U5GdcI7h2oEymyzzTx9XFNCNLFZ/ojFgATM3JtTGAmXKgGl4y9ySASX7Liq47jUCRbA6tfE16
pOPN9g4Qoso4sbNYrYfKivptYrvyJUkUhNWy5W0BqmxBIlGgXrsZqw2+G+sxo5UVUFt4/RyUOirk
VtsdoOSwt4nsj3Eb2kMSrSxnsfQ4fkVCd+j20PuqTK46cebSepqV8FuEeHIJh8uihElDjVt8rkg0
HiGmYUSh7S6o66GoDGvPzskPypZHiIlIEDSOXDuyjC+aq8tCa4y8eILvoh3gxurLuPC4Tc5s0afF
VDYjA12PU4lIKM8NCzjZudn5a3xneYl4Lx3wdjAM3t5E/vIVNphoCihNKV/pZ0Vxp+oWLzhGAOBW
UgcfMCdi2NSRVHBSJHdlrP9cy2qflCG8J2rFCGpOPBpRGmEFAWA3fhZN3rAzxJSZDr3qhKCBJK/C
NthjszF+d9p91CvGtBatuAdEECQ5o3i0sYj1uSrcM50KXgc3n+dA9nszgpZxI9wMrhyuwYZnEv7G
EwLCvLxfISKWIywEgKjezqlIvE040uJRB7hU+xZL+F9LRHEVVZCDBxP3R7/R8IRwcCQEm4G+UWE+
VHAEVjGDgSBh7uiT5GonXAM1XYPMUwGcXCQCmp+bZE/g38DwhkCogQw/prpadg7WL2AO46ecaLpH
U/0lwGUTNMmS9mEHT26U3IYI3q9JdL/X1u92PRxUhV9hjGq4PHlTQlNhENCyMXFV1vtTlf1T6U3f
ppU7BPy+ctXU72PCZE60RzIWdTYtNxE8+Wv12KLR4z1eIlz2EA/vHNhdrwtYDpXe+xqI1+yxA/7G
+UrSoeO0GHy+q5r4TLtotzmS5JjnXe5Cee7apMsS0WDSqaoXqIgPULCvoq1REz2RZ0ypdaoI888q
it/1BJZyFQDFtLqUjci7KhS5UPEjGhJ+6Gl9blZ3xL1/M/NUrFMEP/2QqyA8TLBfZQHMtjwOsnCT
Bx7Z17IdYW/lyMnbkcB/5prdP1Lgv6K+gV8E1wSe8RpolmJAw3LYJdFV/auEgAg3r1qbnWhF9bOq
jcstnLw4oUi1m+iEiWzuMFdETED0fCZT5f0q26a+bq7Pa/zHSVuEZtel907Ajn6rAbfObDr4O/AV
o6r7TEPb2pXyq1ux/Mck1vom7Epuyy5qLCtG00J9RAAimpG/wxriji2xOzh4bbVr+3CHLpr+VYzV
kkHK4/fRUxQiMbg/AjrfYLjhmRaU7DuOnO8ODCXKSpcP/IrDcaDhDzC8+OmQtp13nLWZZ4d+X2LN
ZBeMcf2NKLDnHhQEfIW4uvji7e6vSK5BF8B5DTph3uDcQS5g6o8AAxKWo3wwKN6AwI33UuA1ql3/
QPF+g59yz/cGjxS83rLHbs5e9uMXeJi6IK3jOWXzUiQANhnrCUhgK5dPjfMwlevwysbwGE39c8PV
U7s4ddgc10+BxLsMjfCjc0ioLsHULMLA5mFpuR8RAJIbG3bPphPBs7BxCSwj9qEtfw6quhp8ftOW
es+mrIMzn7b6CQtbJ7icEkRBuaPdenRvll4GHW+ES36F90N4YLy6vqjJchqXuWB4rN+8qubI4mMT
KKoWLB8F1Rqa5BL5dnyADjWCyR0PylO/YczO+sHsyWD4DobmqwiSk223Dc5x8Qn2+K2n69/GGvRh
JKW+Df2Sw8eaWhXC8swjnjOi1qc+aLGwXZVoPbQcWjImIJ0JsCjF2CTrgUkzHzwwwSIZZ+BLh2jN
bjgvUzMj8N12wBF2PiadGo7WnjopTqxG1Gs4eC41id+mhG+YiXDYY9MPVJMsL3VMZc7hrWEeDBQL
0Z8eVnOKjq1HDLReFkIbOOE3XG4lsDOEdNgJg/IOhCziEtoNRphleG6RU52utvcwn2v75pUwxSTD
dqqWUp6HuIMyyACg6kG+1RYkYs0C1BvDtvo6jfdJQHoXKedxN23xQSzJ5wZz4SMSYPalZjcN/Tfz
9HZ2MvhV8/kxcO5vghm3FAalHxLZia0A5wa7ehaBfP7bl+RpGsl5BqGZ+KrO4KLb6a6iKZ3+hoYn
eenhdQVah3Q7+c9zGDxovc2vwhCc5bCCIb6mNWPuI+SCM6/N4Ybvv7o4eorZ/Mowq0SRdTleCKBR
1CAsKeeezAdvvka29Pdz0GNSiIAXQtnHxaDHy8hVuGdyxrlm4fLV04AlhPJu+cO4Ug7bg+zxauMu
FbsB5pmZ/0SAgLr0GrvGzWBhJVp3LQdhHmHwfIliT6GZ3qOFLoFauq42D+0ozn6o7uwW4EvT36mu
oEyrzry0Ab+VCZqkBzDjmJ8MhJf2YOQw7FU5nXq+drjGQddJHEi+eeLRQ02iqiCTX+16DndHMjRw
elX00dNjd0Yg+baLBGgP3fMCom8aeNNaBDbYTiEZpgxSRrTz8PfncLbsQmquE/L/AExBrTD33dPm
m45RDP+GfMI12R47Ve3VMOai5RoNCXNm6XtcB/5fkGkSWCGWBRCf+I6N97PE9AMTFgmPYx35EL2J
yaYFg4IUe9t6T3CbqD1t9HGWxMFpurR7rL4c1+ah4fxAzXCBszqCPWpN59lHOtzdX9cR0e9V3VT5
TMR13Nr+AYc30qikXx8CtpQXBsbvQOAR8PcJliXANP3om6A6GTA3PqLf6JsCbMeyenOOhggRn3rb
NbGG+DDP+gI88Qd2uZfqnlyAl/VlieIcsxnpUStUNSqFP3t+rsm8IJmjEsXoVA7HyJjVNQwGFvMM
gpsxScGt8qubXVQ4tcA4lATwvpJgPpBE4HCz6/hu1rYFGWZD/eI7Y14hxl5UYx6CWfBvYMpn3W3k
amYruhvTWHpJsTzS/BIBOw6YmNa7hOmG6tJXUfns1BAVGDBhjyvZhrNpRTXfJhziNu/6gO5a73mp
9COf/D9h69pibboODP9ygDwwpIsOX1Q5nsFJbjg1zZ4lM87RgSObIPRvvAywbHOJez8Pu9g7rroF
Ghl7qD6L9JM0KNffqnZ40tftB4oq3H4eu2cwsjgCDIhbsYAAq/Uzorgm7JQirqkdDlSCILWUZ/Ec
+6jsoYdEvolG5aDDnnEUoqRYo3QZqXCvfYBnZ21gBJZkWeDAmr9EXM4Ad1S+AwgApS7NbjESvvsA
ZqqgewLOyxBQuwKmVZAQvOZRwp6UK295WWSoU2qqQpXdbl2Gg6dIkvnJgqUpnQPvBvA2SZttDRYf
4Yj6E2NaO1XtHzIjsxLHH1MZkCgUE1/d3CS9ved13s3NDKuR4qpR4H0ILRSE0BsqbCMssEU1ZomP
csTKVFRuN+Ev435YQ/z/esZuRJkkaYvZCb5If9cxfYMH7cP3wdYRx1jmTfGrGSA6uhDBBhwdkk9i
iuRedKVNp2RkpxphNCMJk3ef6qqocY9lki471EorM56WIXiaIfPCFyWCYgKnl5JtgSHMoLNxJN1V
lslNxcGDNCCz66XJNwAhLNvk4WRKtC3CxlRjDY9YOucx3OPpAsc5LC/gpbZ6A30AZ2YKvYS+lOjB
zdcZ23AVvFoL7zLwiiKXIbkC0sMPOEQoTRoUzht4VuE2JBfa07+ITQZPsWIwaXsIIVECayW86XkS
b/URbv4Wkw+cLLvFmno/YDa8+4hssBtjGR6ScSXHvsR8A80JDmWHWR4Rz10rH+cGhuwYzWpvUF3P
lQx20UoylP0+4qY8TDGP8SHp1stgKifBkfChhSN/wuMPP9weEAS/btgXXe+rnwEzwQuruh+L2uwj
81eh8i6MpwKFu02VzRVhe5EsNtWLipsidqSEwS6Mn7xGPNTYDwFWCOa8wSb/Y2mV+xwj4PUJhrlz
7HXvoGlVjsnUy2qPizMV8J+2EZxKy1Y/S5Qg59gO+BV44Y1gJrH9D7yzWQJnP4JKahjm4ZQGlQSw
bt5gLdvboCl87kDDdOyAAfOy6bsOYE5A9BB/uiEtEUGFWWB9UGX77KZVPWvjg8CAGymY1/2ARIyk
ZXAZbGnjNz8j3Et+u6B4b31InJQyM/OqM2erP4b+MpGGlizkUoGpRJXy/IeFtxVT1ML4TrvtKVZg
BZqGnrD3tR0SMom01ss1Rvy7Eich+a6m05U16ryarugcn3O4zatneBG/YqLt1Vsbmf/jR5buC1lD
2LKc8nYELN2GESeSsY8lvLU4yhcYm1W6ePUfZYePKjr0btmTCjsSWMHLOhL8LJN7LnJij5sbhnvz
GVoYsduG+QHtAQBMoP1grc483wMhEnrHRA4IFaE4xlD+Bkm2TX5iP+t51KrwdHhr1/WzC0OQ17Dr
jEqexNwXdhueG1vGp7A0SRpu9MQUXg9keNPzSKFsDPpBbdAX/8GvdioGRZmwx1AzaEym6YreZ17O
EVCdJ77G0Zrcl+dEbN5db5M8suilSbuyf7e+mLOSeXUWEH4WbL6upj/EUfvHMvqksFWfNbr3zj2L
IUjJGIB+GvHNltVlNhKneQODyBHkkrbYJ0VTLTAr7OuZ11QHqApzEY8DcLYe+JWTLih8f4pJynsB
hg7W6K9e1mM+IT9+R+FMeEUjTgcfzTgkx0kPtEmT1cZHMWr6EQYr7BPYXUVfLAm86/IPCaJlbdRk
I8cKbmqQ0fCzwQLvx2o2rEzUsLePIZwde0E0Pkid9x62gj/Bkt9fmwk84g4tdle1Uhjc4d+fbz2b
60tlIg/hmAFSIxvOHsZhTb5KuNTidFutvIBj8HdICoRO4bSR2BqVA34uXXdHKI5lwXhNzzATxmi3
XcvwdVrYsCcL6kkGjyNsxil4dVi7QRlx0d75TH6F0QZnZclB3uhg6vcD1pSBRpPa7o1Y7M1ghWTv
42O3I1RED63q6Y8quIu1vlU3ZL1isuEj+7Ou4rJSsvwBUyvvlvpdC02o89VBr+TGBt1c8GoppI4P
9NMnDsngy2x2MzqYi0EsGGtQQdJUXpeVS1BlQspt77ALnDLt2DONDfnqEIpQEJhRU+VKh2Fv2sdR
B4ofmPZSttFHwuZ32AQCaKflLhRW73S4hL9VOBy5f/WT9erCEiIGJ81ng8pfSN6PbO1eem/9WDqQ
wliJ5ftVcR/ucXVXVaPnEpuzRYN/sIm0tP7fvrLVQ99o/JLY27gk4yJvzo8R5JMkIEVXWGx2aMvF
YO2/TSqubD5he0OkGv5IOLWmzHrIrXaNRhc4rSE1aNLAWhIBgLTdem6IO/sws2eQg5LHoZpyNuDq
ol5diMHeH6sJQi8MW19hALc/ID9MMQHcBbgI8gYC5acIgGKXdbGAb9NcBLKhT7EDzYDsNaxBz80B
+x4LSDkPkQ9LGB3B0ccF/A1IbEQQN3mtB7S4ulHhh8Z5DAkgEFMDCS4W37We5gc0DpP5YNWwQZwb
G/A1/xyrWT61dfhzYesCK4iCYMDCP0vHM46s10N8Z1jQ4ludIu4hDW26w2A/bk9Y9rEZH3l16eba
nuBH846LdPGHHhdT9ExDm+bOO0nJuyefom4tCzvP3cYVTzgkgP7OEbt0mzAxV1vkMuGAcVIzjz1y
ZkzQ/6mk6grEzC5nuMm3nQpEu297Gp6xSiSKeHL+/+HuTJbj1tJr/SoOjwsV2MBGN82+I5NJMkVS
E4RESuj7ZgN4en/gqYgrUb6HUTV0hAf2cdVJENjN36z1/U/TZL1xLX11TG9fRQptcxBwzVemZn8b
I4jSdZrnXGhjfkNNz6apmUYnbQism66vhgeGD/l8Xswcl1SKq6YMpuFSlO1PfVcWb/E4NjusdZlJ
PmC33Mr1MZg6Tptci4ub0nSyRe/73VvchsmDZXfd82BgL17JEn//kpom9XlDTX6/QrfrPA6GrXZR
V0c7qlTxygna+5w5OBfgvuJYsfH3gxiLfcuxfMwdVcO5lyiMLMtPNiaa8ptEz7W3sEGgVSdd8F2P
XBgMRqlo5OmDyfXbRsliZGbtfR4aFc5msG/rtBn8cyhzY5NpDH/PAekv9LbhGkMjQqKVnkXEl2/L
G4PgeU1O7XzpRTBHgU60Vwl1mcz2y0tdVshWbEQu0qnEwyiycG+1WUtfivwGb/tUnnPqJeDe0OVi
UVUmvJDgG6BqShUiRyKXqHJvxTJ9QnRXLWVbezyz9dZoUb20yqoEWyXqo9DM8EqngGF1bqBFBGLh
GTWWPsd+Y0GD0wn6fR606rvT5eWjQFt5UxSjgntxg1KN7y10belPJkgHL+pf6nZMf7SF5/iL2jVp
sZmodagt6GH/HDX455e25iVLIUKqyHn3M7TG7tZPJx3buzes4xqFnIWL/B7DBZYJDG7nYejjS59a
pJEw7uJd3ImyoRye+BdDcQzhTqTxHufixN5qVpOrO4tkosw1gsrfm12LIy0KUr5WM7g8vRe8aC3m
ndxz0IFRFsFEUkd7PaynDe6MejkNebcBCtMdXVVrBINhuAp7kARByhDFSnOGSxn5/RecOdmFf1Ny
JKuzv1u2ou1iaZHEnlFn4oosIKbQmEnrHLr2HTayJxm36TJEzrtKbfxTU+EydKUT7r1OgazegmBO
zuHk9TcZXpOvbdbR402m7MVy/Z/DlNoXsDvGKsQNerYC9I/C1+K9mdTZbVkUYCmKelbu21T8nLY4
wTywF4WJQwq/hY8yLgnvTJehRmAew92EEJ36QZddfF8btirI4k0scnoGU+HcirSJjqnVemtV+e06
bszlwM2w7BgCfGqEy5Iaeko99Mg4txiPlzfSePYSGZyrqFRfEcVTCxwrHCY1KvjvvT/4D1lg1FcV
9OmqqCrvFaW/9TNJ0/4ymKN/bqAOKNx1NoyFoMB8ymL3dlT851jIdVNMc2UYrdy8TN+yqY++aPTj
1qE2Kwi9OmEeefMl9nRvqWF1/BZ3jJ6b85m1X1cuXGQBHsMUVUahe6IuaqXleTSLZNngxUECVtob
pXHUe0IzHoFzRvoiriNZw6uwceM1NuoqUtrSvYmmAnqIYaoVNtv2J/OI5GbUCw6TgsocJyCPAPWh
3GHPis5dP9irPMqalW+klEUFYr0Uoe2Z3DWMdhpFKLwSRufcB3CVV01mtJu4BWi9zkciuaigjtiH
RV4eervluJYN4mdWTvvWun1l4lfkQCslPc6e2veepl638gIkeZOXzPK4Sicd7pxD6VjlpmUU0H70
pu4kez9G7dpZPT06PJGaKvVnv/TGNc0yOm7NxawDyvdksBoraBVEw6VyH8RoBmcriSfgvEyBbkL8
m8vWkrP2Ls8u+MbQajKX44j/K1u3JQo8qVGRRxGubYpANUfRqxAapwlfxCeu66ExUE7Lq12S1mW7
wMIaHDOLgjwtZG2FAA7zQ1eop8gY7EWpPH3u6aFyivT8zYxt9zKOTvY64Lu0l046n7SSOkqT6W+x
pQwarXJSWwu18IamHFFbSpuH4MiNWJhEOmwh4W/bUGrD0sGAvrfy9m3UnUvvS++Z3J/eUs20TpOw
z0QANQ5J/DOujGzb1Q2rtbKrhvk8HsNZSjOBP4XVOK+s8gtz3u3bqTQ16q9m+eAFPgJD2sD6NaZ7
PKFDjsdvgzZQlcRUPftkLB1jsh/9yEyjIV4X1vQQIc1cJmM2vJUm6gN4+vp3yrzhPV0easBTgRWl
LbSnqOOQTf0xREWS9khKG+JL17RvkyxwVp2ndT9GyzfmHtZg4A2tUia6NA39saJGpaPTsmG1hw7a
AxS5qKUcfTrYoG2+C82d7gPNtTedOeizeouX6NVZuTKgKK8CzE/rdFTEOZk/rBUiNJtuWsu67AfJ
paHVZDjxZRjMlWbq1f0YEeKi/In541DLraaoMokSTXs8qjAmh6rUFBSrgLGpVPkLBT8kNjDZRRQ6
F4VqrIur0QRr6rG7akZrX2XUJtt+KudpbWFLgWAo8eWO+bBDk94cZFnnr50knrTHNiMRbLptzjQM
zvvKu9ZZZ79pPqEtHqatVoRinfIvXAXd0BwJ2mZcawNO1dao9RD6h/d6AsYwyKiyhE5kkA+PrM/M
tZ5RIQUnMoziXgBHoZ4Zz1HkAJRScwfvEtBgvhR1FK2Vg9AuSIv0Xm+rr26DaBbH5i3RnZau2dIe
g4CKgbZIG51ihjQ8FHJuU9b63JVvShvBFWp2EqTY2pipip+Dxj4IVdQ3JB/xySo1+6Uvy3jVM1Xy
B1KtQaLtCtr9ODjjQ1wLDU1wKwyK45Q172JscEe6/topTf2U6jfWqF0UtcWt10bTtyoLo6vVluLM
OZjjAbJt8Z356d6rhTH7O8KNcT/1jr3t6Arh2dTq56QlR0q63H+w22kKj34dvjRFam1oAxg3Tm9j
SXfatrvLuMqfssRq74e8SdB2ahxYgEBBvSBrKAEk7KUW6xx04vtgdtljY6hOrZw25xwceHPLEkog
WJ40tM6e1wFsciTq54h/5tWu/TjJ2r7P/GSoF4AYimEtsAxSRRFsOgiYKP89Lz3HftrQDa/pi7gU
pR/thMNr1VGfJCUxZknXMNR0FfBgNfom8dvgKBwEkUhEQN0YmYbFkRwg3I01/LHbPOTI6kcAZEVM
Wq2HSddtZB0kz3i/kpOPJviSVZ1zN0QpAjdPI3NcaEUmHm1vahS+f4mmuPQxl5Mxr83OCR50v3PX
rVHLQ9/bzdVHYnPE4dJhaE7bZwrFCXKtDsmKiehylVcDpVUMKA9mlIiF66K6HbqaA65yom2lsgfX
aM+GpfnHTuEGG1x/OgKKzJ7KycKg0xazS4ciYBPjVVMBKSWJaIIuLS+/dTGmzmU7unNb3oh3tW41
azFE8abIkVsl1HQeU0vir7asaeWDmVsNmm+dRatFe0yH/XGM+FeP4Whsugl5ddiA25mckLxvQpUK
+jXShkemsJbHUmjaImtM4wrnT+KI0Bg54Fb+qSu94mGsrOyt6LEzLTIAXDcMB6F7i8W4W0s3t+eu
EsjlEJjFVxPN0TmrGagbCFzOmLytSyxkt6RKr3+NG9WfpMy44XBRn93ACpZNrWVn02uB6NRD/ITn
s900RReevDyLzorA4UBHnooymCttYZKNLblHm3Xg6tGa5N9d54nlnD3lDPiGjeCxInJ6Kkuq06MJ
Qx0C57iJK9t9SyMLXB0i4h8qp4kVoKrBHG0ypcqX2cZLMRExejSzb82xcb7adcralwkueUAJHizm
uCACi53wGuFm1KjCUvPVFJLb0YLlQUfB3FPt9V90L04vTH3GeAsl8Xmyk2yVF870PajMAp2CbI+x
ppxdk8/KKTkFI2XjXl90GkVCPeLBNUuLXzP0p4+Wm3anvhT1YSzMEoIEzuLIjP07DWAEfhohVxgz
BrTvebkktWt/qHCIj0p28avq02ANCARhj7Qsb0k0gtuZ0ClM1pMZk0x3nCrfs9oEggqqCqG/RzWw
DDL1TaRe9FZHyT3R3bBrlAVtgHbDKyrz5ph0zGnzI8fGsG6z/7hNXUzArdeH39yq6Lehh/XUa9xi
Q/mtPbiUipacqjSd2ZQYiUcxMyT7TWIP5l5hO/lKqB7+8JApXpl+ZUIBwyZ90N3AGRdeRRdhNhl5
KPSy4DGIFS35VmjeznQGjLcOv2g60qXpp4YtCXhxMxi4Z4Z6girndDZOGdspSHesvTYmtcGlNbVr
Eg3nQVQx/Tm8Y4GpxLeGSSNfSmG3u6ETJgNDo/BRRAWp/dBYlCATCi9VEaIeK4OeF9rJ4c4pHPtt
kNVYrxhGkG3VwNQx4fgHDnmDfrjhnyMkjD81fP9UPESY0j5U2IWqKmJBi2Fqx2Xm9uFbZOVyZxa9
uzEQNNNg8fKdiIMSHlOjCJ/RTx0qdiXRTZcl+3pOnKiUjAerrvpX3zP8axBaOfAujxbc4LjVWy0n
Z2OFSM2MoeYN6KO4n9KB4ocxF3jroT7/w8xCMQbS8LYyCNJ1bNnjqcA8e6InZXzX7Up/YUDOuOuL
QZ2nzoifykANz0Wb4AipdZQYp8Hoyr0ax3it2mhY215m4gmQUD8qZMa4ZUbGu6pigZi9WFvck9Gy
zkvzu0kQdcoxNOxjCkrB4h9xUjE+Xg+DXYftdZeVZvsznpDUIFXmqMwKiTyu1NCPCNWtDdB1S63z
p3VXDYyi62ptm4dBs29QXq/KxiioXE0/anr2t7aXo8BUmaJZ0+U2cZ8rTJqmMksfO7qc6Tqh14Dx
L6f/m4G4oK1LUwdtJmHRSbe6dDcmmjzVas6UExALaTDmu7g1I5LpgNaK6wzR0+SUdCZZh/SjiI8u
hBQ3bht13+1Qtx6sdkRN2iQlJggZ1OirwmQ1mIgTY7PqTlmFft5FGbbqc7ZI0wbRQzZoz3ZKANnW
qXFwPD08FFHdXIcpHDBhZPIS4P455LUsVo7eDps4HsPLP8y2J+uWTrRrJpEszUrzNiUjlzamTT0q
KpHtxuLKDUWvvZ2dCy3yAn1RW8woaLWqfQ0CH6WoSDBAmPBrx0WQs9wcx6i/cj7kazKTaQNqy1x1
Y2aUi3/g/keKoyt7GxPYbOMwRLPRkM3+o21C2w3NNNwNKOfuYh+RsGbDGxcyVtuIzGMLIqT8D5Be
/1ctzXiQ//+W5oeZuPVfx6L+8Tvey+S/9ZenmdkF//QM/X/xNAtD/pM7WbrM3XIZkKpjOP4X3Mt0
/0n6bdrQvRxmIMD4/O//4h6e4V4mdmdohvM0NRPcqAe699+Ae72Phfl/kFmHKWm0BHk6Rtl5tmHp
eLF/Bd4hHLMDeJzBXaw1411o0bDuLXRaVqe0WzZ0wTrqQVW5JD9RoEr8C2Wb7qjDtid4DOHKlynO
TT+p1U05lwxhEaXewgfis9UMvf1s1qqYH+jDA2O9lpLRp/o8He0DoQ/tm+1AmgzuMPlqFwy87XIw
km6T1jQP7C57rgZpPsrc80JgFXaxrQJb+2RsxO9Uyfml4TfEV84dSTdUGh9eWsu11EonTe+oCMsz
M9mMbxn6pj0j772C0h3iH1m14dMvK+tf2IBfQWzidzf4/LN8IPBr/OXz/zK743/9VmE0wFzBNAvM
MqcjAwgof6GsaNyORkFZyplomZZl8BglGSpOvS9m3lI5uS5ZnZ9EG6SC7sVgQhnemCTI14ZTi09G
Kf2Oint/RE+Hj+/ouPWRhH/4Oplv0rAt8/SuZQzsSYH0oUXYcAHYBi60nY4tbK/awbo1eyBpf51C
v3EFf3tBM4ju97UB645jkWo3O0p+HLTR6HVsOl6T3xWZiVAxHXgNHRVhfIBVdLDtlPt6okyOu0PU
9PpMb+WlUXxIxlCsPvlY88f47VlM3ZG6jXPfsQ1Y3vPH/IUkOcWOV1ptEd1JYG9AJUpTvU6yE7d0
o5psE1Jn+DYxv4a7GwVDgqsPA6ZVjqdAK/LgJskxeQMyH9ur/vln+nMXQRWwmSCDtgFwMbNHf386
Ql4rGrrWPVelXuyRN0y3rqL5iNo82uZu7S3czoMwMBE/p3GsHVAWJ5+8ovf1+vsrYnY7igGegE9m
fJyXF8atklNjhHdDWQdb2+rKK1JiBIaa5lyaXPD1EPW4lwAfYbXMQgvfctPTr+QAKO7ALwkqEnHq
NIskSL+MUj7ANRrmIRsNYUUnraPWtDRCika9+kpQ/YoB32IIj7ZjMjxWA2iQhVk4WGrg0uz8uIKJ
JbD0dyKjKKSCPPuS+yO7CIhTcwUJ214r4G1HX0OTOFN97ilrFy8+EEE60AQrQFxjJohNiFZ2dRGN
Zy/I1Se06Rnc+eGtcWB7tsMALtaV/uHTZb2d1HJo4zv6nEBscz3ZhVStn0OyiiUKkv42pOKDiJqx
Q7Jp8k94sv/bz1sWpx9eGRsj+kzJ+GVdB146mVIpML5aqB30SqD/DkfryCpFr6qKXqMHnlYbEPev
JRjiu7/fV/LP3/eYBOdxOTLnga7ffAL98vtjj9qQ8DW9wwrBqujDOEerxjjVhWdN6lW4UN/eF/Uw
6oL6U5j/FIiSwcxUqecumDHmQPwNqm3hu5ZatWkZ1qgsGnHb2xMbdTRGPqOEDIfEsimqvRbRxm4r
PdpCWuD/hQ6372ics2dorHn1A32G8WnqmhJ1UJfCcnQtj3pFZA08FOAbgaGFlGsBBBN1LNlQnczu
cnHb1b7OUGyYo1cL8catJjz1mkACPFJsyZ5Dva+urTf5DPBW4zF8P9XtmipuYTTlSxaV/Pv//u3+
+XJdzzV4RzaZHyHJBzBtbyFkV7WV3Gnc79gFOOPuSmEGKMwjsRP+NH7PYT8sMpNqn0Yi88ni+h2x
wvVhciIZLshmj8VtfoxGMspO2Mn95kyvvXwZvXTeUfMJhRMB61XeWJ/c5OKPK8M05yOQ8IeSgeRP
/n05oQjI4NVZ6kxwwyZOQq8+pHnJEDNBHlBgXF9ZUUQdQIcz2Um3Avw3brQYa9Hfv3rx54XBo3Cp
uxbMGvqCc9Dxy8L2q4FeZekO55CU7NS6DUlEV+nL3g8gttWWHt2kceOvVZIliClYTZjHPXvVF2R9
MUV8EFD9sxsFn3CX/7jSTeJM22JwNGEnn+fDhstoS5REPPoZQ0S0FUNfHyQyOvQFhf0iCoAL0hsF
8Kgp+mQ1/Bnw8NO2ZboEO+/InQ9HnUBO7haylWe3KZ1rCYgGHExOewDJunrtDUbvShR7d+jx2mXg
p1AzNStRVLeVs0xCvVwhPFI7ZsAVO8ob7fBvbxeWDAeRgAmkzzvm909W6ZR3VGXIs26q9kpP1lnm
VMS+UnioT6EVtWdnSkIcNyx4yuGp/f2TNWPwA7/fBeb8bgAcSR6DPOL3B9DtNLFHERGDFp721IwZ
fXIXnYgwggFbYxttabRHN0Gt0Zet4jH4Qs0sRiPESXP1ilr/7Er/5Hk+kII7NMk9xBZ5Bp/zTCPw
ILz45yd/8x9RMPP1oEPx5nVBrPcxdHFFjz0yQPrp1GOkMwgeMZHPabzPaz86dUEanOIE51WuF+XL
kJTWDldMtXf6PNmHoZbCH5CifSty+JICufkni/bP7eLp7hwBu/QoGVj64QgNVEFCJFNQbgNlHUkB
EvJNlIlwMbKFgREzm3JEiyZdPGiJ+cl59ucBClJOh/qMyI5L0poXzC+HiI1bfEqJdu9qZUMFSEO7
vbqpix666Qx8lBQGPvnkxvwH/bYGwVOZsKFRfM0YavvD+RAmDEzI3C6+WBGs9C4MaGw3cWFu3KJg
xNB8jJIMlVSHRHuTOm2NfN1qmSTYaWsHI8jLlGOMNmqHLgQzBBZYhXhjzlTc0C92LsR+w1H5SNbR
t395T1mSotMf/35VuR9XlbSkQ9mS44ZhmkQ2H1auY/hOaXVjd4aSVSLuMqqjJat6Ixv5MLYg+8tA
QDnN+nZa0P5KXrukutZi4pYKqgAzHpHmHt8CEAimYmAM9gd0sMq+U6OX3RRx/gxaiyCgF8n0VR+6
AkYD0QaV6+qReo36kXhivHuPAIrYLvaeHU33A3Hom5f61SajNDjgeLeQbU6G8TR7pvZJ4RPdMm1z
p7uMpSjdytwZY6XtRJLgSlE9AyrAc24yJoqdfZppS6tQ9qodLXfd20jIWZheti1UlW/ATUffHHdA
GoDWHpe5G+J5iIaYX4h1dQewD/7kVH7ROOVOcavVa0Ti3UMmCbwmmluo1zc9bGH0h7n2LbMmQvgA
G4edTdbRbVvRbRPI2PbKCaPb0miTn6Gn5VdHkqkFbWkkNwHC9quRl/ox9jNuQLiJrxg1xAuicWfv
SgCKnk+wRiMaENfff/+P+waXoHQEGauJZ0F48sNBankqH2NR6+cqtwjEhs65DBjKbmNpAeDo4+H1
73/v43Ij0CEkdXWyMPJD/eOmaWITPYwdm2eu0vZaq7raQipHjwyShUbw3//YDMf7fYvya67psar5
H9f4mItqVjsYdGHkebR6IqqobPovHWSBo5s1w2tGkoU91kVLZGpBsiPp7NfSafoTcfTVjUK3w1PA
2w/cBneiTU2V4nKd7kc9gLaZ4ffRR9DGn1yuc43r41PjbpbifeLonznqxIhgZRmNOFdQa3AC0nVf
AkqoTsUw8Eg5JXoEoTWNXvwF3SMc2TdvDok72gk/W2Wrg8FBsfIy5LJ2o6WPPZv0+smr/eP04+gz
WDxUzmwQhPLDuTG59LIhxotzU+k9LVMzFsBpknwjsXkB5Co9lCme/5j2qbgFLK0e8wRXapE2S4Qb
PyydJv5/8uI4zwifKTLzCucX+8slwG9OiCmFcW4myzo2jWivg3A4QaPCeYiJ047Ylod9aqCzdrS0
+Nojf0CH37tbV4/NB1xq5ikuWtIS5apXSXX5P3lt77VPE1o/T/rh0rAG3TSqPBUUsZS4rcopvbNi
/8lToMO6phmWMBXSndNgQdQ9/b6sS+K9yXb3pOftGfPkJ6Ot/6jo8RmJ5KisyTkK/1i3CmyMnomn
xBkii3WUeVS+9H7JAQ3UDUEklfgHM+BlfrJ65mPlt7tz/llXCotKke3JjxU9Dz96Wmu5AVjDC74b
HcPyrK6H7mKIZq0Zk7rEU24dkYg5F9DExf6vJPA/eAoUBaAmbTaJZ8+H1S/rxUvUEOBVEOfEBfC8
aEy3AXGB3i62UYmkXfEdNb//zcwHuYznf55jnt7+2w9BNZt2o5wr4p74WFdwurpzzMGYzlQewmNR
cP+LyZWvSSQFbi5VnMohvcW9Ga2UZVE7a6T7yTO8pzK/fw6eQXL7S0J6grcPyaCjRNkSmenngcQD
BYGNhyabNy7cE85NP4uI8tMksTf5OIW3+MPEw5BXxY+ii8JpZUurfPEDhOjLRtXtNTG7Zq/10rg4
VWkdrTl9ZaRCsa8FcocsV8W+TEepFtaIknMzj9AzSHAiwgRApNTB5iIt9PNP03xe6/xNP/yp/Jl8
ccHS4wj7cOFB3qugoqt/nRFpMZJK0U7bhpOFV8FxxLHOGQoDJhzNoZPec6u7F0lT4thpRJLggeU2
0o2R+aQGzkNbrgeMr4sCL846nTUSQSPVD0Rg5i0Ez+fa7KlqDJPad03m3EVa08B2RvtuJwUzB99L
pKipzHM1KXcEpqJiDu2o6rdTKNHxGcN4P3JkrNoQLgKRAaoQlA7idkgsytkaRI4jEUxy2xv9GtyK
duyRyh+6BsaEl7TWOtHxH2HUpZ7hhjnTpFE2FugrL5YcAha+YG0ldvbWMjPxnnuv2Gt8qr3tROLg
lWP1OHpl93PCY8CQsUIHBWMENyH3ztZLjWmD1L/4gtNd+w7JE51xOIe9Jv83GasxB3plwVQOBzo3
zTqnuvFTFAvkbCwVsjL30qu82Ls0FS4gl8NjhoyinhL/IAPnSY+0C9gPCQ8uwPqjlV30Wtixe3oP
nPupJUwRJQSSqogPtdNEW4uK8pDF4SZxWucwGuGwrtEObw2/H46TMtJ9PpfBcPihRPMqXLP0RqG0
UPuF00ycmaXqWJlVsx8iqT25ufrBvBXvFjlHXC40PB772geTEJrZtyzpvAM5GXBYmtQIN0R4dr1O
O2X+hHAl76JxJwvrTqSAD+1yQvqreQ1wLlHsrflmySqzv8/ilhuIVtQXR6QVA2Mb2Cg1YjRKwPN/
SOKyO1Gpsx5AjBx8xtmsaydmBJoE633EEZD+dVfZ5YzHmKu+dTsRyM0uuDCurH1GUH2X0Hvewm5h
y1UWgmcqyl0Go5bkMQqNYv9eM646xjJn7x/NrHiRPpHc9zhJJIYi0IJ5M+B4n5mLsP2DajeCg5hQ
gLaoe7+afn+T9nia+Kbt0rJyf8kFZ5NFMFnFj1PsX3hbt5Yc28dyGoYlAEjrFFmNe6iTdFi2ZV0s
EqNqUEDKLDm+30ZBZSMlKSsc/7mWm4+kl+WNGBMGNEpXO5SI7taOkggljKhYjtSCv6uiKu5yj1p6
YGn9Cmstwx1yMW3GSJXMMwnarYGWgmESXq+tzayBC5N7933vTqfcq4ZdrWSyQrGE6YiVzNi7oC9A
BofixQPhGy30cRaTZbjWVm3XMcJK6uHVMR1qC2OkhSsBh2lplLV8apj08NNRTOsrpb/XE889hnaJ
SwcON1biDMCFY3CU4j1m7s19OzjONyyTz34TiLULq2QLM8W5S6t0Hm+fq937qRiyza5cQxvaKDxY
xCAHBbV/yWb8hpl3uq2YmrRoGHhg1qGBtyAv+tfabUAPzQlH3OrsSS3s0Ym2PYM+LNVcCXtZaHN9
9a9SPpZhFqEu5bTPxiL8ltScflqMJoq/k2ZN77hbwYiN5eSTQI3Ar09QxeTWJg26Vky6XiOjHDdD
1vvo1vTmLmac+WaUbXDWsjbY905e3vZYjo8a86UMOBPAceCiTVy66HvHtTARrwe1Wz25gFhvfeY9
UrRxOF6i2BrWTjve+4ZXHZRuly9lWHEQtgNtiWXJugaFYdN9My1umaaOq5ewMvmb3ysl728vHW37
bsJrG2LyePWrCMV2hl17m6UTUj3yvxtN9Okr47ytZ9Nq1FuG5uAGT5N7trNCezC6ajw0yrA2KATN
PWJ/tRcSBpvjIxmboqzcgKywoSdoUIF8pL19W1fAE9P26rignfN0ImSeQuo070fZOBjttSwRjyxk
lBq7MGvoV8a5QwYwWAeuHOOLnXGqA2p7NCKgVwO37AQsAz+cxvgl/D0ITorkZKLOPoDdLLbgjJNT
4yas5gDH9XIcRflFah11XATLir+zYPAUnqGTPXjPsxblB/InenFOifs4z3v9pbCj+1wZKGlVtvHj
sD+6gRns7CSVm5qRFTetCVZQCsPa4U5XS4NBl3rqqmURle3DaKCLQrdpYabP3JsszO4gPMRHoKOo
fudo02MyH0nZXOFuGASAAlrLna3Bcauy/gGqOcUEZroTlE4/Is+ZbnoYs3+VHOM5OGIMJ1ylMHaW
EZ9qm/YmBT4z0Bir6EBF9qACI/UN9RMlsHTVJV6z7fVCWxpVHHC3aeGz65YnW7PijQoCddRV0GHr
LvRHKInD1m2r8TUn7ltRmUF3HU914C0mt22ueJjoO3deFa1KX7xJfWiemJGtYT6JQXSZvsCcq1WU
5pp4PKD36iBpOtm2H2ddmF8lN3WkrXE9QHX0ZHIrho7ZJHlS7RmnqRhjqmsrVDM/CnsYbhj87R4S
WlJrsyJHTx0ZPRiJbh+KseNgM3p/w8xU/54BO0h/cYpAAR4p8UlAH+wqdn3G8X+lRpOeUauBDQxH
0X8FINc8vpdK38O9yi6iS2Um2Y/JN+nlM1cCE0iCQ5/JQqvCYlaJi5rnFv+tCZsiRoSLH8Q5Qymg
MiEZHdp6avySMqzmMJV5g4/NqG8LjuYtac1sR8yhW+uVC7+KF7nvKkLNFZABSj5s8CcfE+WCrql3
07/fkBVAuQbF2740zRzbBtIxLCRdzC6f4K5sQRUzd9QsFXjbeS8bBG0BJtb7bi6e5Z5Otd7CaBlj
YV0lTBnfdK5LiTwmBYRWHrnew2gq+9iVpbYlDBJXXbP3eaIsVNG+BUiiiBykH33sXnJIpUTFc1Sq
QJB81dNB489PQvcyGII946W68QIQgjo9wHru7qpQ7LmWPK5GjzDxT5SqyCjnODKf+vLFq+cka/CZ
XrGIbLe7jxv+6eTrRMrO2KACD1iBnluUqB8neaCCEx6iWNivHjNSbyH2Iq53G3fap63WHJkEBRRQ
m5rqu5QVP5fSm6XkOqnHFn3NY1C62tllduqmMifkxC7IyH3x3uI1NAc2S28aPI9AzS3vZEKRDC/E
oHW3sa9a6BnJcK/y6Jz44F2Xfc/PLSLL6R9oMDVvOprS55ZO2Ql6Yeau7IoOtMtYHWf/XuUBlWK8
5Y2vPetEvUz9qEz8KF1Z/Shqg050E4bpPpYl+bjhqA67c9Mimg0MFMatsYlyazrVPM4LJ0/dLnrb
oqBtusVNNbko7OpS/xoxtc1c5lmojsNkXBtQAEgQy7sxtq4OcPDraA7unnO0h2yGRjDC50bUlbPL
wMIWPr11g0BjPdqxtmKtI7UlXgm0pZ0JRgYUhrZiyhHoXae8t3yGtNC3gR3YYOlJcem/hE6pTiJx
Jdb4Xm1Mx7ePUxEeIAvnBBFR9IxX+xviDSI3ZkoNZ/SkULeMyl0FA0oexIuYA8MebXA0/g9nZ7Yc
N7J151dx+B5/JKZM4MK+qLmKQ5EUB1E3CImiMCTmGXh6f6g+drTYsuR2xIk4Q+sIVSggc+fea32r
V9vEseu3ESP+QojBubFpc6P+Bji3atdR2gZ4pwc0xe1oO9959gL/OPL5kpsi0h65ndgtDiqzw8+5
LN1bjAHlj9wvJbC8KY5eqsx3kpcUkxM7AJ1P0kVGu/6MOrSBGTTgWAU5YmXVNQwb4wtRAmpTmg2I
oXGc9ilwe6Je4NSGKjxnnn2ahqw7WR45XYM0iVBO0uoGG+17RXYPKUvEgd2nucfmzT6gv7Ii2lAC
4xG4GWR75Wxl51rXk5eZ/mooffW16anl4SmQ4XLSee48pyH6xw2UrvHcN43f3UFox+6xoodQ6b3j
WuLZnCCfr6U30vVHJozz054h1yga8WnF4aKfNPw7TEBMC1NOALOwc3d9GT7/VT+kGH88kI4yOJex
vajLmUtferQVuTBbJt/FsZKcY61ppIomxo/328p6Xh0yGXh1Ln8sEWY84YZri6MIE85AxKKhQrrU
HuDoYwACnFIuf7QJqLfSZeYd0i33Nr6T9fgKiFaKpN3e6ZlHA92recumyfRR0pTKsrh6jTFVYrUT
A+wMjnJsw1wxWE7NYVZSFHiF/wK3OBCbQeIEXROIWL52ekpr3P2x/NHFAym+l1oyJfeaYgQA6JUt
C/dKSqgsaTWidUMVXzy3y4EXHSZ9WTQoSElij7XOAVIH8TBWjFm60eOrEyuFUEA7LDtjKdslfr7E
qUyNAmCd1vo9POTmbDiqfbLdwNkRiMxrGAVkzSxLalE2/IXkK11WSYe7hnUo387lBMU1q6R/AmAk
kLSX8W01VwWEOZXTFyVVbemg8c2jcMBN71XVrvHn8TBl0Y+uhwjQVTDv2A7uBmgE6x676zGL/ODA
6qCewqGmUMBTfAt0Wq0od8ODoYP0ZPQ+zn3A61h90vBTU2TWDe8s6V2+D609cch7LGBSPvGzc/+o
NvW2HqNw2+o5BA4F0SZzAiT09myLUxkZu6Fzq5usbdJb4A78hzD9eumEmIPLYbyB4GkJHWz8mVOE
ZxLK5GPTupm8igwgPxTRtzwW3JwmgHMAD5ybo7zlEcub/o5esH01GjAr02mxIy13FEp282SOJq1D
peUhY0fndJL2G3pQ7gPe8MPlpyUfSnCC0QJcde5wtsc9n31TFN6f+hxIQTxkLwak2qPbh2G2HhIz
2zpmIh8zoc0j5z9rVc/4X0DOhdsCTeRtsoQGzVQInwx8XBATVMDzgcjX2o3I9/fZwAzk8gQnmqZe
qGlnqyleOFjLOOCvHdUOFnIsk/djtXQsyE0bsXFKAPdD8RQZ8TeFFfecABcDfN0408azOJIPvdVd
D02gViYz1Ptuqus33wm8hyaqYLfK5YY5RLG8N4oO6zodUPOsQtrD9wNA5ttwwhZrSGzSK2RSWJ9i
Sxy8kWB3w1+ml2VWjd9M1Wn6WoBrV1MXpDtiPAkkDPv54ESpAEgBt3TwRn2ea9TaK/C5Xy4NmjA1
eFkCkJjVdq7U9PyXcEqRdwn7IbWfaGO9gHrK4pWuXP3FaLS3aVobMc1FYpSGXv6dXNPg7vK4V2S6
3RfUFrCTl7eb9D9/TTfEvm/H9FEv/WshiyDc4LaQaMsNGgIypFtSDQarEb6y5qmSRswDjoH/5q/l
yAS77aq5pMVVNq1aobGfQayj/JJL33gvEgsYeFCIXWtqbD4UZfexM1HAu8ZQg0FPU8YUM8fubGPj
+V+Be4HHNgYVxY7QtPnayFie9MDKYJY2/Zq6NjpfVjf4ZiVAMPdTXMfebd9Q8u0uXcLLEYlOR4Wa
XKXmXWCX7lO9lJOX4x37Ec1CxHQcStHN3HuFtssVu2RwXcBivR9QIjzNl4W4FnzpPIiukrYQoLxG
VE4dagDoC2N/JRhW32KlBPk3av6nuTpVRdV/c2sZbO24EndC1NGuSA396kLqOsajs4Wy597SHDMe
cjRQ60unr7SRYrVmjtieZy27Gdyyfk3xra1NpH7rtO4AcS6dbT9w2yvIoRxqxmw3VK5zJBijOecX
fdTS2ro0JJHfFS+pE40n2YQFB7HJWNdlEG6NYmkRNX3RPOgmyW9TdDX3vQ+uhRlrf9uhFtl7allY
S8BgtqXSK7FsfBFMztvITyq4B8nwg9GNWGJeTYiUo7NzbUHZCGAw2KQDFfSYiexOVBDA4KNFzCBs
/41sGXo2aEv7XHXfpkx0R5Jabk0yx7DBtBl0LhFQFZnezmjQM6qE4GWYJlTlPaB9omYcl/zImAmy
My7IvjYsiGVwNAs/Ia7x1mWRmnDFk+u30kS2fkfBHzqnbkr4Nt2YDG+dy2hVX2SHl30eqgF7lJqX
RgBbBc+aVCm/wzIAKnxIm4Xvqi151+E92QLjnu6RonkhpofLs4R02NzhJKFpUPT5ye78ep/Tgz3C
SPAOHvbfYxWQ7wqGcVvmAVkIoo8ee10CysBCRkFDUeYm+lq080E7vfWtKZ32iQSd8tUrlXMU2GZ2
uGyjG5PTwcokv+1RW/74GDhC3/o4M/cyt729m7TOKet7whcwGikO1dd+YVjfeZ7iV5j57tXlif/D
AOIXHXHkbFBn8aK4aOE/dMSrNvGKqWgZN6o2faR5/t2b4+LUkPvK1N7NT3hlvP2QgYmLo/6l73Hk
mJYBNZaUnuD9LwVvhU5rDwMruPv9p/unqoThEIwHyClIStTHEU031h11vJ7Pgud1rVHX6IvMwHEi
/M99oZMrWL1RvhFlFfjXv7/4RVP/87AApaVwKGgk8Wuu/UFVEpAJI4GGOuc+BAWPv3QsXy8rMl0q
wDyxrjCEiuchT8mwJSzCvrPLgnBekRYoPrJ49/vP88/BMJYFj76T8tUvVIpx7Q99FxjeGUsP6Kms
ZG4hliOjUHQFNcST9e8v+IsboHzPlJYvbN8Xlvog9KLc7pMyCw3yRti7UnqKZJHEwv9uWpM4QzJ0
Hoxi7PfsUP5NFMPxFhYfbjVUbX2SsfSff/+BLg/jz78IH4ip4TLexShiOT+P7KzYoSZoZ+M8O/TI
CKL03+qZ/q6og2HXNs2PtO/9fWh701HN40wpFN5PZJz+8MH8LUJz0a0J6yXHxyA6bWzq4EqQkpEg
KfSeHF74Qzd08R/ma7/QIXg8RYI0ezQ26h8qC9H7Vtp6xLa0eYctsilbSBERfSMNphEc6Rd0z+1d
mC9IPEdCngny3LhWWJnXBFJGwE1mEPjIfyKiyU3zrhZtfRhCpa8u+4WXpd7972+0udzIn280HxlN
Jtl8nkOwwIeRYOHoPIoo+89Kq/Raicbe9ZEDyBA/Ayw/TkItJsQjWED3FUN1Q+zK8Gp6oKOq5aBD
T8nb6Qm6yB8+1/LE/eNzsWOYChsMn+7DK4lDpZSchZ3zAM3nuShUsE8cQHoNoFVQp6F1D31yk9QE
wRUBZwfFmKcinqA1bsxulidvKYRsFKMAKWXz1mHc2PRBmm//8DkX/cPHz8nJU/IZEYurj1qERVw7
gOAB1HiZ8Fx6YITolq8xZT45xMwfSDGnkKnTr3kMLw/Q68IssP80a//nouFxo5Z3hUfQVh+lktRc
bDqCgedloAu5Z/7uL/xKWrnZbbBMjH7/zf+pueF6CPF8RIr4hLwPwpDBwmRv9Kl1tosAFnuTvzGO
AbdRJg7iPM+9GlK/Pg7ETDGEoSj4/dV/IZ31BGN0ng5L+L4jP+xmMT5/QLO8amNgtrdDK+loT9K7
7fyUJnbbn5gw6Gsvwx06jqjztFtV927k41nOM+MN3uWjN2ThPWqkP92ZX/wSJtIUfoRF3Yvx/+e1
qy6iwhVDI88EpLdPF4HgRWfGwJgOuB00T7+/F7/4JVhzFKKOZb9A3vHz9SYKX1zwGpgCe+fBtTnh
9RiNP2VpwRgnsw3mSp2zTTGrnFyiOP8kx/mnRIi2KQB6Sgvh27b34acwCCzyJbDEszbc7ohDJTzk
Xpq/VcHUrMzE3ZjTIiFmxPvck7BzY00EDfpVR6bYIImB7Ps/mLR+9XDwgWiyShORKHCwn++ITfxq
aZdSnunZyac6IWxg5QMD2JUIimhkSPXDcZgnRDUvSDAZh67S7Z54eQLLQJCVW7ON4m+DCIe3cV7k
Dv/6B+MucasRVbNofNzcSpy2Rmgr7+yYwN5XHXbbI+CH4S1ZhrTa1OPbpVi+rFfjCBxo8/sP8At7
FJsrbgDXRIxPO/TDqt+OhePHUeeevT6ZwJNNDq1+ks5Iwbgq3La9yqAS7Ex7DA7xOKZ7LWnb/uG5
+cUe76GzYAVxLMf3/qGRYh4E65lF/c53uxOS8px53NhChQkYhxrz/NkDU7mqato+DCOdcWfF91rq
7souojABNKqrLbj9r11o5hsAm/F3yCTdWRq0U6pgBrevFS3C39+6X+xLmCgwczm8LmhoPjxaqTtw
koTgedcsa9ycIQMlqhZJVSmXU8ky9iNO5D/b9L+KVH4sMv71MSX5pzzl/zeL8v69uP2avTcf/6rl
0/w90Pk/n27ztf36Py9/Nnwvlv+ynKDa6b57r6eH94bUjP/tz/03//C/vV/+lsepfP8f//2twAO0
/G1hXHzITub+/9/dyVdf5686+mfgMv+n/wQuq//CeoADj+VY8W4vhe9fgcuO/C/UQRZyKOkhGkUb
+3/Mya77X9Te2A4wNcrl5eCv+4852RH/5UoOCXSEmVEhp3b+jTn5w7O0mIAsF30SrWoeJcrun5ep
PHKyDnIF1vcQHPvKGwP9bpYuWRuEF1tXLYyJW0xw4Cr/dpPu/qpO/u4j/XAS/Ou6y4dXWDsUVtaf
rxvj6SAVQqDqkQGZkugWdrAdaM0MqTz9/lIf9sLLpYC34fthRIQc+EOVkM0M37tWTLu+HNQptbtn
v53bnTXPuEYs49+dIv+6Gv4An2Mc3q2PReNQcbhJ2hH/kgJ8oZUJ0od2CCGqbbwrhwEYYFxhIpTF
p3/9NakA2fU5P+GldJc7/jeFYTyYNtggg1/SU4TXN1L86IjFhOA3E4yWkgP876/nL7vH4hC0cGv/
fD1oMmQDa4adWQRbdUUFkKhNWM/9vaw9CLyAKIhX+P01l5Xtb5Uut3VRj2LdQjzIU/tRCUwtPkqn
VsMOjIzcemUbHaokkX/YGz8+m1xFWa5PIeNISqeP9pLIaYycw/iI1j6DOwmjN35JypKYAby04vj7
r/Sri2Fy58jG2f+fh4w2otMVSKxEIuCILaPxKbRgnNix9fr7C/3i3mGWdmhQI0HldPTh+SgB5OSx
ysad4aszlp16X0WEkvx/XMRxlxWFFgYLys8PBc8a3Z8GakdgO2+2o0dQrMCuf3+RX90yzovcLdYr
lJUfLmJH4IjBb44705P9vpznh9jyi+sUieTu91danuG/PW/oPpbSjcOpBIPARvthdZTWNHiGm9LQ
3DJb/cPD/OEvx2G1rPmCXhhVEL/9h7984HgEnjXTO4w4YMTmWAT1g03uaXtfZEA0D2NLg2Odz0Hi
4m0v+vKZrjDY2N9/xw87wPIxKA4uJkC+ISqon38yw0CLPI+m3rVi0BQ8RVABM4hhIKzjUXvlQeWR
/WXsgUL8u0f/cmUWZAsqhgkd4+OhwZ0nO63nLt0x7Uv3E8P33ZR407rm4Xr891+SZYP9d/GMmRfH
898WR8bduY1QQ++qyFAEAzX1G2Vhd2RMO+9nK+sedOV1fzgD/OrOLq+0ZIXESO18EOAHiSVi1dfp
rgCsm2870HUvva9LMvDasSbyB8oQsQCF/f4vvyyRIRL/Op1Wfk+2959/0cASRa5Fme1Cn6BQQyra
y1GevzbpUO2HpkO2aKXOy+8v+mF5sV3UJ5yDOe7YNoetBc7y9+3HGSxH5b6Z7arJZBzSekO6IW7Y
7v/w1nx4+f+6DvUPwmrefIqgn69DwrE/NI2R7YD3Bjeu7p270lIu04ap+MPb//H3gwwj6atg1eZe
8oR+qFEYtEmEOJ15jNp1+yX+g+eXYuDjd0FJY7Gy4Gihloczs/zzvz2VdueYMSMvZ9+3EVMDMc35
qY80yRgE4aTZKtE9YFO6+X61UUViMTLPPVQrLLCkbQxmSEhq2hgUa4wpjSdVwnVbjUnof3Za12EM
HTVwy7pCFciEOLjXm8ytQ5aaolKveCi7E0nmU7i2vXF8N2e7MTedDR4XDH0LItHIswOB2QoihK7t
UzfXjXuDEtsAF4FmA61qzCQhM+TwokJFaFpcWtFDrn06541L0g/c31szad03Nbnqu+hFfo9xktx0
xdjvNdZuSBigsAFX6nB2SQWy9SJ7y4oSKjAwwWEj22IiMssMkKUUIzm/Arwf/6fG8G8jwBsKabeG
4hXVjr1TXQI0rpnCGRnWGJMlEzJf3dpmGwOLMaE5HmRcJkQGaV/hFsKuCcGwGuXahaSttpTvo3PI
eUOxcfrG9I2pqPU5Sm1gO1NOcsgKn1M8rZ3Qqk4Ja/u0pfHjYuzquqLcGdCu4VOCtPgcAirMtoEh
0vtKyRJZU2USNOJWaAnSxJ2DQ9BKAq0qb4C4XlcN1tWQTlZ3oEcEx45CB+x7P6jmMdD4XPOYgcrG
n1D3Q4gWDJldLZPxEPAP6HuRyrNPbRJ0KVCy9AgPNLI2lWxB1w6pV34PsAqeGYMJa2dPtd0eDV2m
N9ASA/tO1+Fwh6RlIFMtZKB73cVzPrL0oyQglqLO84Pjdeb3OZZFs7XzPH0dJ8v+YpkxUY5eRAdr
wVsbCpFvHjXrENtiuamC0GTgTJYRMTJuFocIKfqBLErP7oudZOD20GtdxzsHZvYPzH+EMKSBl+fk
zOj2NVDAII+qCMvkDpnjeFVd0h6YLVLsWe5IGgS+GXtfmHHS7BDKGs0hDZ1qIHhkyZlwZMMnHO0B
B2Uz28ahXegjm64B6UYKbQV3ERauuy20TInnLCpDbI3YtZBcANh8s43AFOuB/h74S7u3iD20IrUr
zU4D+us6cc/HAXZbi6bDdBt09LeGpjKh8ZNqCXWsYs63DoeShsWoJM9nTpdlDetj+kJia0mnI1Rj
syWdrW2udTC15d6Iq8TdQkEkYMaaVLPJTLchGJSZSAatNWyDo0KO1SJtmpvw3rgE4Ux0CU7cCUB1
mjL1KhhrH0Zc0QFz9yI3fTID34XRlBPRegqg4sF/RtHorueCLvVW2f7AmmJHaiKqLQY+Gw0z+QQG
Y0mMq21TocRC7hZQ3js2Lk2nYf6J/L0E4jeLNvxW1/3gbjKyQ50dMA7LWlepPUT7bAQ5/eg7BRFv
falbb+vMPUIhAZF12ER1nZG5larhM55QNa9dO+peTMSa7hNjbPVMhhbRZdom08XwW9dazY5onWMD
GIa4Fm8sLmnezWmsFEFISQMlIcjGoD2GImX2DcGwfklZ4PSmh1PwPQ7c3N5MJIoABdU2okSDiRnE
2qpzZpRgZnqO0rJA3kHk34tD/U9ym6inrZtbkbdFLQ3El9I/dHaDyIp2ncsq3dfTRHCE2xcTyjxp
OOEOynj3Y+hHojpNhIy3geUi0HabdH4vq5w/5lidC48xM7u1B5gbvG5jG+1GqTb62vtR8dCrGHa2
mQILXKUFiJsrLRcYA/mdMcxBR9bDihDaERSnjHr3SNqsQTCcjjPOsvPMQiXNoO5Wc4nt+9Sk8KAy
bzSDLb0sFKMMhwVpWZbMj+1wed6arGICPKNYCXXXWxsrCRxrbY4Fav80ygKL+DAnuJNOk771eoxu
2knxxyqRMFSoZo3HEml0a7NXte57J6ShrjHx8fjHYeT7BOHgiVulHO3BhTtpxP8+5XG09urelkhj
OkIxMQGR8WSyG8iDWfna3aONNHlAQt94FCZP18YpO/OTTBPry9RXr5kyzE9l2PQnCaQYMgea+rXb
tQZAGJ8WXt9CAXXs75wUBvIXA3HOsN+tcowZe3tOdbTAiFEDhtUDY3iyxYpURN2GwoWZ69L8WOdp
YARkankDdxTL/E1DoVCs8mnEODPFfbn3s6ZbbOr9KUCTdt1RjLEqFNvO9b/mBp4vNwPEnmXf8ZNg
2SlQMfJTf3e7Zv40WPqH5ZFtJMA/xd6nFDAuEyzxGX/DBjPk55a0AkasD25YFGtRNeS3eUlyY6M7
AEvrPjleilMcfeAqM6rrKqon0hVZ5oqY92pii1uTewjCY2hPxNth+tFqzzi+WGN/hmDcq/oZ4QwR
GDq7w6QTblEXBeSt1/g8erCSyOEssncySHRh3pwSshmRsIQ7o5yno4m64Bxlqr8epnJutk3Eqgfx
t86JXHR54XOvqN7tyiy/yybryGbw6uKxhrRzytTkrRrisXyErum0b6SJ+hwT8lszF9bMd+cZW1Vh
ZX2a46B9cDKbKjb2p8fYhDzBY73kpvBF9tiqxN708+TsEKv97DTmF18H6ppJUH8eeXPIu5nN+HMI
2xOdFsOAc+UFoUE1NWTxemhb53slMxoXwGkC8VhjCQMsQEir/zT009cA+G0wuQ+yA0agMa3gT7te
Bl9r3YzWA/QaoiaJoqqOsrfVg4oHGyEguYTMuqataCLKjpgw8nHJIQFtDM3INMlJZj5WfwuoYZM1
feNgWnt6EeXOfS22rrYxM+X8m7FBmWZ9sRtbXCMITkhB9q3sUKmGHDtY5nfMrK2NmtrqFiGZ/S1B
eDU8t9k02Fuc/HW4JSgtTdalwHg2W814msb5vXBVtyXnpr0JOPqjOs/clz4UMSDhyX1veq/dVIWm
oOii4nlkpHE/QkMelreDJy0RuL37EPIc/XAbDbrou6M/OOKHF8ZfRj+37y3gw5AcpgNlUbo1DdP4
Yeisuy7ITF1P2vwceVX9gs/7Ek99MiumGyuNFYKViWiFW3ISj0nle2tk6dV91Q7kgnodweED0WQH
ZBM/eoicq2oiZyhAN7zVrZq3qOyA/HYGjhrMlshdfKfcaNwZW9shrDxGdbIWSCneAQ14d14J6tgU
lcWFzfxBxuR4i/nsGTPIU8T56lS5RY1WOpDynTzhnO0TRBHuQrAmX+H6paQW1sWwDUHFrGSdtTui
q/ztMAiGwpa9GwLGW45FpB4Wp3Q7BbVL9ASQmiNME5uMc3csT8Gc8baaJYnlHal0fSf9je4CFwF4
IyyE9YFc+9H4HHRSfyqLBpdRSMTCqRLIT4EOI5segvzV1p352CKruPaSiSJVj/KOOAX7MScO4AEd
Xd+wOXgBbqbW7Imy841zPDcJvoOWhyrziL1y2MZWqi67Uwknbl/bDmX3TD7PONmsJm7L2wa3wT0Y
UL+1gSvQ6/tpzXeOdiSLELkHFZU6pdVrvyHZD+krmPYu6/IT7ILmTPFHbkyWNeugdCU/XAYrkqLa
AOXdpe5dghr5GTztSL6rjqtqHcgUwHGJCB9ZIDbdiVThLUmVzbCbZyuE1y5mf93bU6ZWftKji7eK
iQWj9ebTwK+0i3wzMtYUf8RA2JPatT3VH7mUqU2BPIOIX7vSALKr0IhylhgY5JP4MLcHrKbuW2YW
fXyVZeR8HW3JDnqDi6Ntw1Vf9cO1TYwsSnPgIlQqZm5v6chWzRZKNHWHp9nl4sIwH53IyPdEj+S8
LCoKQ/LiYqLAcB/P2Y7kAgxqGMGsqWRNg3TJd+gSmbTnjgW/3k6ZzMVxYD65CME1j4JXR48SnWp3
XwF5h9VkvJelAHg0VebWbsi2aDrX2Nl2kfExwvaJpKzuvSr8LtuTyklECNUcUWCNOA9O8trZcLZr
1KMxLi208RHcYQTyREWFXq3WQyw5ZdZeOe4XhWyHsp69eBV2FFqrKfTH11l3KBhRauT7cZj0bmR/
TdcIYQmB9Mg+yCoOrnlsEJaVL2uspNMRhaY65pF5k8/JS2igs4tClPKkyW4l9c4pjUqy5EQVXvdG
3n3CTuXlewdWPcS9LDqEAVLNXtd5hYuFAyL6vbi5w9xdXsedo7e8PNYdNmBPbmWJL2RXixAlLGPh
69hp5K07muXGcOtDv0QyzEko5jVhXeEdJynyW4u6WdGXqQ7GyM+yEkNK4GxmvNRlU+xtNZlvlZlN
z66tI04jFqciF+HxKsNGfGWzPhGD5HjljjvwTPtfVBsbYLxa5Qwdih2JKpmzGgAE2KswheW15V0g
U7xz1d6uK3J/CrcAz5hE13XivVlz6B85stw4OSzi1Zj2oV7lBLkdVGy85BPi+9g0+lsv8MQdDr58
2yBHRUE7fiNGPTuXppudmSuP33mynmmx4RmYzIjcdQRT1/3gyxOOYEAUUf/AwOKohtiI14QBcG9J
lxZHMyenM86LV+aey5Ypxr2Zeni1ItOc7yGXc3C37BmKDGIsjtmdXOMiKdZ5nlkv1A3xY5t2OUh5
NLcj2SVtWAKVDtJh7zdj+OgR5QnIb+rD2zQMIE4uFf0XdsaIiyLq91hLKaIyagvVl6vUDM+jyIOj
V8vq81BWIlonY5s/wdUQ3FartdYM94JPIaYLjIgyQBiqMkVYqRmP15HtdluU88aTmU9iXCFC9+J1
n2X1ZujE50WU/iktJCkHQ9p/nRrsWR2VfqgJUsDBlWDwwFce57ii4QsO5c5DpRST+0FVDjiOH0aN
1eJGZP+RmXjEcD68x30cH7BJvDQL5XdNvIeRMObq2Ui1Qm2aU268lwTcoQSN9NTckDdajk+irtPv
kYt3lwZw/hoq3L1t6ONJsRcwN4No75sap2Cb17Lmr5lbQSxlWbvTLuwFSgKVZ+JMwDc2aC8u3mUS
kqRphsYNwXBedsKhZtxX6XJcQMQ+vXqulVGAU0TcBpkf9GRc88Jus2Fyn+LIaDhJUNh9AVzvbJKM
hC6rwVFYBd70PLi9+GSbpVp1dIqGLTN7P11h7UtDZPIg7IVh4oqck9w711OSkzrf2ldBZHfBLopm
8Kcqt1ROuCNSszKZjU2Zwz5f+3OkqDu5HejJm3bCQzzCsccXwq+/zmLhXaGCJZ/HcWfb2ui+hzg7
dbJ97ryQKh9ZjTw1jZIvTqQV+uuukj0rttfVWyzCLr9nOF7y5mAEKJwj4Y4HJB3A1GbZjSU1di3Y
Sble1yAnvnYENsTruKyLu2Dy5Mg4yDIBmhemmWzgiE+krpqzeIsbFvUNqk2iS82B9gn2KoJHiJVK
qT9LYXW4YcUAwQJhdbhl9cB7rSqveRjGBKiXhSEiX6uyR2sKzNWEry+yltvfYlV2G1WRuTQGUYg1
MhW4Zsg2a6jvqL82VeUUe1oJYNghlUuxTZUqfwSMbodN0GcpYQD0mW4Q+nrXRCpIVC+JYlX3cGPf
+faszQ0yGfPOwI0yrly/A6c3VDWnCGq5sb32x3CsDznnonlNk5eDoJVwLomC3nnsU83pBOn9bK9r
FN7kWjgdac8q6dtNMzQt9ha7yzf4HMd+pzQ4AP6cS9YXG/i8L0Y0ORxixoiivfbhxifDHDHzQDBP
W0mlMbbSKejWDsxj8DktoYGr2pnC/IgVDIALacxBR/VoutcFumGf/pPq7kO2KoMGzMjZzmGpHVe5
UinJRuR7GVdVOqlkq+q2LFd1VNSPadqQJi5Hgw6VGlMyxxZm0qpzYs4ctPyIHbNt0jY2fiHLs0gE
myYiM1YkaftFRvwkXYqNRt0YUWL12RdsXRUL6Nhn/XrsO/fHEjf9ufIdEsmb0k+MrZm6PZGQRtG5
a9sW042DTdOEhmpXAA0VYZLaJDyQv1H+KCKLUjPom/DVtVrvR0M0HvbnLB93tpFVAGPg3kz7ydcR
Z76pkWTSMG7E/htbZNEWcqBZi7entUlb1368ww1tf4bkgY+xlIZwD7LKa2pElLf4qIVDq0ELEuTc
tjLbpflFQyMo57Df0tHqz+E0jd7a8PwxwypnGN6mqgvsKz5JCDjJqIp47XM8yXuQr351zLsqdOn0
pc59pGVsH5FMkbQU9lG+dxHu4U8fK8iuZmGQGarcxK7XBk0tshvagmEU3mfeBFpwUqxS8p6+KBW7
T3xn/1PsTZCnKhIM5XqM/bo+5V3P10IrOrFxqlI7V4QCaEhMunU+iyriQI+qz/oqXMjQm1TJHv8L
1qJP5ohpd1UYfojttItUe65dmHJrk1X+U2NWRb5pLEeEb7A+QkgBqNuHm6rXnO7pQ3fkiuXzFNEH
jGtJP370XVLjE1I3EhHBqsVDluYU+QS9loTBl/FN52biFq9t4hxn4s5K5wdlKqHeawF6oCHvMBiV
Wd2FWkKuufJxGGRsmighh2Irehxa6ap3GSC2h1hzX+UarExhhIeicFO0vj3QCqJ8NVLAO0JXcgRM
NNw5SZea47olYPVu0kW9tiXWTWMp6jyUGLlNcb/JhQ2iuawFaeFO0WTZCyZG/LCFydl8H+qqV+vO
H9Ngw7CwMdeShl65GlLh9RutK5Jne1Zr3O8tPlSM6oTznhoEgeaa+xUuPfAZxfFVhmq32gZVGo7E
Z1fmfLRa7SW0HDlrbnBj0ZomWySJtpkx92BE6qCs/Y3j9HIf2YNdvLQkLlCAIFSOef6T3MKtK4ro
tXaHaMZrg29zW5VmWXxlI+nsK4CqxffeDKuEjkrMQW0aDMYt9IJdgoqbUBTrsaSsRW1G5uQ2rrUd
vtA3qINb3XkZ1W4xkTaZ26LCvMvBx1iNmgk+LYI+rN6102DxVrWXu9tyzGz/FR4JI1RdkWxNV8XJ
o43mG0UnmSfdC8G3WGhxKzol9VNHQIVhJC2simkiGLrPAgeKi1qOW0w4FgqgFwZeS9/KdR5tt8Rl
pyGavLe9Kx5KnD/Fqo8nsDBBSjCZBbvZuULFL+J9YI65f+0kNG1Y1SJ1Mlyb3OK47xV5Tz3EybtO
F+EDDV8sR6tobAxjR5KUVbBZeqHPMwXHm9ivwrcQdiJj+Rygag+vHbd3ujuHpoLeSxUYcDsMx9Wr
MpfTV4AWcIx5lISkXYY2YOuEifqRDJ1Jq5nmhg/6xGO/WOEjks7mf1F3JjuSK9l2/RfNWWDfDKSB
k967R58RmTEhIqMhaaSRNBr7r3/L7ytBDwIESEOhJlWo20SGO2nHzt577ZHviXmC2KxA9PhBqTj/
S2bsyfLRwc1ewLppnDokMJ45RR1XaTbLQ9vXdGyns2zrAwGK+Ye5u3A5ZCjYfiym2Znfi5pm123W
Wuac4Oiom20JwICaekUIExKYDJzqywZuuzDpLE60ZX9paN6wt5Q06VtqcFHO8+dwvSX8MZ6TkoZn
3HVk01Sbf+P5AUeJoVo/Q0/EyOgugfW8unCXNkEDxoNKJKvZN7VPqLP3skDv7VUGfawCIOOJ1ZDg
3ayeEsXRn6jLSmuQI2dt0Ui40ebqPEi3dZ8r3w0oQDXl8BVlGIvOK5pZsVmEMh5aZ5w4gEHCPrvc
hj88O2/EdaHC6scxAWtt4Lq3xlNKTdmTUZcWf1uvo+jP4gDZfqiRf56XyFb+qQ19tZ4jOFXZYVy4
RF4GI3fLXdWbTbR3nGBoOFcqioi2HUkU716VRfU8Z8Fo7bSzmGTmbUy20W0nxG0aYEgk6N5lScYV
fO3yNdzPHRsSmDeDVd+l+ZBxl+ebNsZUZ1Nblder58aab/f9qtPujkGM8CGUkq7eq7YOiQWYiz9R
5CU44nEJeX8Kp6ANDNVrUFuLEKBJr1tAr22pRPrJ7DKcJRiqFp4GFTensOvycTdnbv6cqYijOaLT
abMYvWQzrgxqZ/TKeLqtVVb+UloU+R5kWseUMpgGG1+6yljnWOydS/xmX202a7paczMtYozqXtEk
rp8a9Zl3amnfcS1GDjFZ0/Y86Jaz8/pZ/pgZvTdJ2EdexddyrZ1dZ5ujTCAoSutYLqKqdt4AuDX2
SUC22Ya/XI4HEH78qH6bBat3cWrB1C/6MZhxPRMTi2d6wPNdUBSqea4Hq5q2HXwohA/K5QeCaVO3
xsqus9+yDglcRRJ5ehPxVR3PGNK5ZwesIFzYSF5ZcS8fdBWTqxfv0by2VtJBL3qXcmB4MekfybeA
Zky+f5BVZcVDlxbTXUZ2liGYtKV57jEtE453V//bW02vjRv+t0hSsxv6a9kPc7BxVkfR35sH8tQv
iKWJYzrzX1eu4oyCVyKe6dI8S3gNPPLTrP6QNQWUkY3srJkLp/yXRbKwvotyFGuIWuWy5yNBsUn5
0vpbi9VhkESGXg9FX/mI+GnjLfCg1sjYDlLSit3xB2G8dlwtNkzDHZ0GXt7mJzV7jtyvDWVJYDyI
xO9nQADgqFaLjf9ktlyhNWciTlv4BO/2JJF+0TtYsbPuYZGCtmnggR+q9VcDqt88RcINKeBOuYEe
1zBgPMxIcVGl6Bk09OmQYNAp19nNiCnYj7p+w7pvNgMSv6YGF7TNe7NFbnInbW1GUtqHqZrqb1Pb
OAxzLJYrc1IuSLu3Le0bgGeaw+RljMhdu8yXlAs0I8oy8ImNACWaA+UUNJ0pjyl71yDa0n3G7jWA
DeNSZVTRuG7EvOTodlXpDcNf1mt2kmjcf5com8stQceGjZbubwMYaxi5BZbvW9eCw7Hd4SqFUtRx
9j7Rp12HwG4Y3RJjUbVPWtTJo00R8TLn9G+d6aEaW76RRESV9QeR1n7pCCM9OWZKKZq/eiFtYTQe
GJxYq9ckvShptO6YcNDKUml8r4tP1RjxQO9Y1cp+ZSgpvaTiWJcJeN30l9vYS5nwu77dSNeSl8MN
6T3EvZO6yzYs7SU9DPNIwruiikAeWdNTf0xCvsj1oeT79hYguy8bodkibbFzgNPpzYrssaysvHwu
yEag7fu1PYGP8L2128GG8qoPUiFp/+hRbXBJC64il4EYSxYT1/e40Bl2Md9AdN57Xc5Wn/Slo9Kj
al00BDWZ0biz4br5z57oovvB9m6987arn8DjLMTZ26ol00p1dxejMbYOkrU/vZSWuUz73Ow979QZ
bpgeDHyBEQGDiR+R8WaBnefA3tgRbnUIr1nr1N6XirD8bs24yt+NlVzmBGYl2VXEEUfERQqIbDsY
s8XOdfHChvh1DaO4SrtgHwypVu+tKjFkxLJmJQFUhI3Ob7wA+n3Ox2CI+T2i1IugueXSBxVcy1S4
n2CdxcvKp0dPTbnY1JF5Ps/sFl5ZcLdUGbFwCvkaVrqM0thkvFQO+wK+unNsSq74SPoeK6Cts0yQ
lxGVg78qdOlP71swSkBEJJALrxLNR2ZQNHGo8fpE8VK1g9iPnKTqZFcGe/FVYYg8rVnumu+plWvr
YuTe4C2s7FKA8y7iDyzF1WZLjAhk0k/otvCTX4NcMolQj5bNfbUR4ajdeAokFzDLLuR0zukAjTYj
1LRhB6YL2F87N/Z4mkvuedtgWPPp4HOmjfTrlq79TZOvB9Mid8p24wHFFEc60yYzBgEjPqlsRRQl
2+1hH579zj9PDGtfpTdVXVIocJObimxs8Disxeo9gwqbqs1CQzmVC7Nffo94Ixz0CC5iJ1B79nff
Gc4X4iZLmA5kkDpgTxnaPdusbgAhtgZ+TM/2dOrmzh6eJnuc/yD75XTNuk4Kt2kcFTt8M3d/dFka
xh2PVPVLz6P5K/f86T3oC++h5/LFWAu85C82JghEkxMAw5g8Tz6OZDxvRE81IRDAA8iTgGqXBYYJ
2tmmsK35x+/EjeXXmIE+isyzp209o4XTYeuDCEwbOglvHYTuO2MYC4cG0pu8sOtkcMJnQ5afh1n+
pm6E/2ogXGKHpl0eMQqid44W0akBRQ9Kb7G1+IX7lyUwRLgDAGd1V4yROSgTz4GkRead5agzFySm
oyjSWazkoHn/qXKF2mwPYiBR57nVtmXtT0GWY+tEwxbv43DChxT7hu3UzNQBr2FqdbLgYGZZyYXW
A1S0KXI1Rxec1L6VZCXQ3gNDc/qbTYNmKihBrW19rIRfvkdwTPNqabgbU22yhaKlyaBj6PrQ0lLU
i5GfoXATKmMHV3Hy1HKoosFezzpvyv5G82CcMPyuQSBdRhjgi00LEgp9MNnntUpdVvZT25wzduwy
Md3RfaJoFsFWulF95tMX1KTnGed2Ca/pqyg19K7GYqbdzKpe27gqIqgflOZisKgL9oNxMTKFx2ul
JD810xw7rJXP6SzcW6V5bRcp9viBv/uYA6vz9kaNmhlX9tDe+7250s6N8zDkH19WVmIJcFcbdypV
EBtdiJZPjlldJkjnKjEp9P0MAz1LxumhfAv0wpTfVTrtEaiRNWPRCfsK0sf4pLdM/cIPAYQrdcvq
x3Kxyex6FbKpm+gSR6D1luWOQFZk32O+ZRHNjwWvHdRMucENoAsyvob/MI9MgEldN9P7wD7CjkMm
p6e+nSpv01BambFZd2xaL9FbwfRw4XkYs9q/6xEvX/kaY4iZxNRwEcxmlW0U2iy4GlpMX2p3yswY
l0Af8WrvJ67YflM/UC47s7mqwttIU2EX3CjfHH+n3P4bGCIYI26Cqb7P4d/NGMNKvmA2rQW7wneX
T9OzvcfAKZ0/yqvQa4SRMvxELFnvy3Vu3W2W1R+sNINjOQ3z8jbmofcx+W72HbAErTde07uXdDDB
frdVZT+Zc1Dl93WrDHaHAw9XIti4fZIHLJ2kI9/PlTOT/qcH4NF46CKntzalhQ3q4IrU/wmhhsrY
gI+5I1Hb4n5ax4YxbLGLqz8XbOo1r4aIC6RhpaehoBPg3ddOxzY9FWTlsrYk7yQa2ntjWaZ62lgK
wtWjWg0zoNgy5RjPND/jJvVSopcSTJt9QTkJ1sQqNeROyok7nlUXWi9zfOtdw9JzTVwpoH82+IkZ
Mrq1L35sHuFxwxuQGC/OmL7dYegKjWPX2D6fsS5Yz8jMZZ8EX8U8CK7fVJJKVltXD54MaYK6iGJb
BPYlF5Sr7JYot6lRs8yfyCr7iBfqIvikMt1cSc7BuMiIlf94six/wSTl9Q7fSn9xnA04KQzCC5ve
naZ123urVeM36EX3ApLOxe2pvcyhLLUS6rLeVtA/RSHM4lOFqii3UuZlF/duM5dxJaPiL/qolIjn
A8TyJmMC3gTViOsqj+bletvR9IkcJnFVGJ4EBlOzKX7Z1NAyHejcW/dBm2f2J/aCcdgWLOjWN/6J
CwRnc+aakzYBa0+UEaDb61RjyWmaUOJVgeCxA7gYeolRVf0i417qxT3w52AZOHptCE4wCmZW/xps
30l6GVcNAJSdcoBFRfxno91UQCjpch4IFnwIcMg2+RB7Jst7fAqp/0YoTnp/iJWo8GLUFVqsqUom
SRg30ca2aQiNpbXQP2tn+BdfQnTE65z3tMuCDKnyW3N6IQ9aVSET1NjZuz7LoiahMAZPQsmmp7nz
6qqn/LQMWPe6PpisjWjT3NiEdo0Lyx6XQr3lnZ3ie5oW9tMtK182aaBLMua9d1UF63oYo8zsXkcT
Atw9Aw7RKMFBJj/FClzwJDuLn8uoZrBG16UqbhZZq2zmNuVi1oRr4mUUQydGWbX2NuTKHtK+2ojs
gEGvqS8GrFw2KZ5empQMutFD/h567IJMSiEpmtY3DTBeUWhmUHuY+8BxUeuVcUaW3shrb4dOJ9x4
7Kel8BgijLrBZIH9Sn/mrhL9CRyN1mAT5wkYU9bN9SejyNjtupmSagX5vNwN4Hi7w8z3A+olVpGk
R4JiY2/M3Ye51ln1YPGZBNsJn448R/TpSExw08T233dn4ArN1E2/C4B6w3Wp7WY44POD4lJPa4rD
FMevadM6Z3q/RZY5P5ovsYwVHLA5yRq7uomSI2WZfGYajcfkOOx4Vxmqemp5EmGs4aadknklL3sx
ObPf+PbO3T5FZPmufFmkZ8oNRjyZi66Xq6i47x1T4UPr4c/ohzxRWGpiASYYnL3LJfNDzlnoJgAV
gjDOcT7nJmeIiehvyJbjoxgXL6P0NkgFl9q0f8PD1uFNFSVyOFVzRXYAYRSylTX4dDk6hBz+egPU
aVxLa+vjpcih/LHnqMcT/D0/zGLCZoE+rHbr0ac9j0UdPOJKkWwlVtf5TFn7iq0pXNdkvVPzC2aT
kRXboeVcVWgOtQrnmK040GHwou26c4Mx+J0XDhYFITED7FQJvoc9tN+OJ6rZNN2/eT70Sd5qvzq3
ojDCA2qCnnFzKVP9lU5rV2AcFq8/9nzu0AGychQw6B13/Yu4qbpXQrfMJtxslu4AvdCc7hngVbhz
dbFmLLv7MQTIMsLMdxa2mBuZc/m+H8zed2i6aU0z6R0/6E8yJUT5pvkOYKgOxmwxflvropE2VM6X
B1ULI2Mfp5ReBQcf9bh0SdaUDAzJCmPVuFudMMyZjhu/vDZcJdm2KGmUj62dLgXXLoeFTWO3hnzT
emWpHrcq0x+GQNN7KNu00a9UEmbWJbLFQvovaulMRkGAAfpVAA9BJRA522uL4YlS+Tt7cmfUuamu
60c9NdbwNmROYNekNFz4iRtiyD2kyCwD7dQ34XgrXq8BIcbESivo7SsTiXcxxqmQvw27z/sq4f2R
6gRIazu88G2l3j5OzSrqRwBHsy3vXEIGFXTYCvuOkQ9LhsWHXeGYRIXRdUcBsi07LVWA92Jp246F
Aqp7+NUUID3fAIebxnHwuTQ9rqRpMZuotMyt+3WidgM/h16HPxRpW/a1NYswTNK1CMB4YurGy87A
maHYVlQt98u5yfysLM9uk2nKGcaoIpiPf91I6R2n0avcty5lj3esxLrmgsDoFW9+gOnlXDS5Xu4n
3eCvq2XURLdzyr7I1YTEq6E2HgsQR2rjs9HkTRwJAT4IONKB2yoyX8HIhW+jw1VI+IAys43JFeaz
6ltPbyAtUUcesagFGexyY+1H/o/zYHIbMoIDc1wW4DfyEPLTfQ+Jz5336cRo2T5HomBPdBSEELz6
gGphy+4jNIuG56essBcu57C1MPCv3tgNj6NpDjaLH09WQf86shhx0HNkKdrlU+qGq9qOF5Fv9idg
4znPwjT37LRmA6t1ljjWCmN3B/sitzApFIuutqNcfBybbZtGzJy58lDvtQ4zxbvORr3j6Mw6aKuV
yOWik4bGbVTDvB+zqNhOpqP9pzRNc9FtECRDRx+xc3nzQ+XYJi/2kZ8tenb8Ip0OHSoI7QOBylhi
QsPkwZp0uO8bR7yqckC0LczMfJycVf4UhFfothGT980hNLrMjyp8CyBKv0e4aYdNi+/3RQxhtJ9N
a6Uj3TbKd6tT3hvlCNFvenjzkdyKpO9q1+URh+vYU6G8JfBjETYpGii9NVr0f4ZA/x0o/3dCWf8T
G/+vgfP/mj//H/93Wfb79rt+7rvv7/760f5/EWgniPZ/DrRfPhpNdv2faPzx67//N0BC/zPKDuLj
Xz61SiRIUVcpPCLS+J9RdmLH/wIXhfpI3RKJyRuD5t8927b9L49MMt3bdPdgjYhIhv07ym45/4pQ
0kmLAUq9pePD/5cou+X/Q634X3lNg2AfWXqCu/9bUqvMMyo1B6M6qpUIie/kGQMaYuV77ebrvlhJ
mWwYIYxjMRnD1WHRVCWiXtV4XFnHz7E3Y9ChjHYRP552CxtbV6dggEf4Pt1qlXksGSIfZxSXhF5K
95jPqOSbMev63+1SWRCviwbRHJTliItR2dTLy7mqY8CEFbS/Lngz2246maXwE4dX3Z0Syj/AHLe4
M3CiEy1qI2xaaeOHKrai1XptG4MrEf319WZ2ZwE9HgM2qjydPZk12T8mykBJ9GJC9lrZOKPN9dfK
kOHTOuO5j1UkpiuRSHS+vJ7qR0MatuaGhpIUlSVEfDlWnrERNujoDXQofbFE3h3R6vGkFTiEk1Aw
JfiSxQRr+fBtCaeZd23oG/5mYm56wKQ/PFeOLl5xpqh37uTTuYqUPlNDHXC7X4e3+R+w6OhIrt6h
Gjj/DPCQR07jEVS90fhbfhm2wke/5ldc0s1fp/RtCjj9rt+7bEArEjna37HGcEnrIISOoSWfAmDt
e6KX7a66lRvjTRa+OpQa4GDBsuqpxsrEAJC1uLcKKXAFmZgdwJHaYBfXmZ8/KM4twG30FTbRnBbm
ma3D0O3GcWyf2QfD/7PIn7yrYZVXCg+NfZ4W/jtTr9hFeS84W7WI4aMasVtV74wKExjnqCW4ndUX
roLwQIAPMeNTLMEgFqV2jN2uTbyxLJ4GDtgyDnvLLzl951s8KrSs3WBCDNTTENa7wX0Jg+hq57RK
4PcrsfEu0YMsUB6zKIc/XvvDxp9CbcaZr/oXGOV4yaspAjKfhge8A+4rgKIMp7iePwTZvmvEfPFg
0/ugATKZp56x8RLq7sgNIDz7dbleFcuZV4oMxKfiZEFsba00cbSSFxZtxheUM7U1XHdasHlRr4Xd
FL9xZhrRaelRtikAD/9WOXfxzdCB8G5zSaFvH8xJwwVnxHXUpkRLBix7QSav/sCpRscP2ncFBX9j
R0YkOJjxh63Ky499MRs/IvKjL0+D4RwCFzDZ6N10oYle7Te0RRW95fpCvJ44JDvd9VHQ8cu3GYm9
2uN7aeIygl7H8yXoBi2m94V58rc5tOmFmIV5z17LeGaz4KDKOsVDVnlqCy28fEstR72sZcDQArc3
NA91ZjvJ3ET1Ey0x/eMa1OGzsbTmR8g3mWJU06R3pFMIpW0VnVJU1IuUMoNlSA5ONqZ/z+vPG8Dn
Dv1BRvN0WpFF4hXh51cztX5Sgmy9I+o0366+hMlY8VY31wihP3h/Vj0lRT8FgIv0dF1MGwJ5j1Xo
lsp+XMIKn3QxRe2HJYObf6xxGwYkO+IrpkvM2SzEjvzb3bu+cu0Pa2z81wE6PW5Md31KS8vYekS9
EttE4eZitNbbMMqzA5ZxrIuZ1T2oNBi3N2Xp5u70/qBMTPx+b42IAi3/FOGR2k0u4vgYSBDxmRk+
Q/9RO3SxaAvfMnzVraZjaAa3SdAu9LFyjeV5tcX0vcx0ET6jeQdHRzrrSzjI8BeOw18qCLaR6CHc
XNS4ZtfV7II2yafZ4MTn39LPbHwHlC0axMCb4OsJ5oe+Z2m3jCHeSN/4wsbzkMolfybsNJUbbYNM
nIDArwmuaPZOKf1s2zKYrKeg17gba4eJf3LP7ZjZd/bQu0lgLmo3ZkLfC8w5j7VN6ki3QbDHJV58
gzEZH8iVtVfWmvaBNurlt+hxjRX+aLcvGGjIs7oyL7bCQUAzt2ruLIoU1l7HIfHSOMd802zaSVnI
rLks417V+bEq4EcXHectTgrVks1d/6xzELxADexdjLv1eBRWmG5Z2GKfQl02XyBGdscxsPqdpt5+
m6dmcaBIy7h0ZrU8AJqlT90n6A+TMNMX/EDzi1mlBdWT2fChq7bd1ZxYd/T3ZFtbaR7yacyoqgFk
9eQofKqEQE7V6DoJFTh3BX64Z5bZ1qYWort37AEUYhFgaw+aaf2pW3u8kOXnzUvTR7tVt9SuTWPe
VXn4t1mHGnE0MCeDC7M+8LpGx5rOp73dju6fnMvJL3vy9Smr+KIht5nhS16W00Oucn1kpO3x8A3G
njevuQP9bd61fpntLUwqpIfYuTs4EnV2thAE92NZ9Yeh9ahIIilEuGjuAKSGxZvl4iodVaeeWdd5
n+6QWyPPW2G/SLe0E0sZrJ5vt5OLs47u1VRy/R5dHUQAgqPmjvVKn4DxMhJzSsc/zewYe/In9ntQ
9SuZ3qlwN70t3d/8JRIdC7AqrVqlt9w3JjHjsgRLg2ek0oelcd1dKpFleteLmxWfutlVw1asNEVO
c5s/WL1RffcNpn4ki4D9N+m/YNPzklLxxEQUcs2R5RNFK9EZaYWfWAzrcVrW7sHKLfMUTp19dIyu
ep7a2bn6buOe0CEDchmLajeuI2hxifoFtjIY+X1r5iutCFwhnkwSnH/12C1PzkRfLG6TgQ4bNRrW
Iw4Kz9u0RZi/CkTXE/wZ9jgU87APJKkWz67kdY9ERRtSbWe33XvnwMxSqX2i117dCdKb50GErGdk
igAzVw6/F+13D4FY1LgJvCa99+o+Pwnd9X8bp6CCYmCI4Z5TfdeuiT7RC+Mt05OLzdJN79RQdgml
lsUTAIvyB5e5IMcA02iJ7c4YToN9RJjHKA/iWiTZeWX91UAAX+gGKMYoxfpB8MbKXeM1kyL4zBU7
tk1nRvKjw4q+DYwFlk7aIBBjsKBZwTROfV/6jzMhSER/ajCPbkbTiyLAc0CwxnUy4OWytk3om2dr
UNGxYnojyAIFmpq/cU/iwtmOpRMejc7O/+p2MTAQmxL/dijNcysXQeUDhnw2qNJ5zfEI7LGHUDeS
Ldm1qoL0EFTo1uzvnetsRfrY56Ou6HIIRAyJdCrJHVds1FO/5fn1PCMB7cFmW+ZieRnSWp0ozwwv
TmfNT23FpNFyGOMbJlPo0et07+hlfuRoq48LJ84jm0XerSlAKcDJkjiuKAfrRP0C5ova7aZ924XB
s+VN4lVGVbkr+4YvNbkcfZrs0Ci2czVzcteeqJK0dXsFmg/LH5FgtJFSv+dVOib9WmaneWBe29i0
6O247IdHl8wDLK8heM+BKbysTd8/a27NB8ev+093hv6C/jYf20UYPOKV87F6qtqFXkAVWThtV3ay
m5ItcWIoJyc2PHfy2e31dDDxx51yGAZs1ANn3vURxT4B28QjBpTpOrO7UjHhtvEAn4/YNlyULYGO
HuZ4boqvarHGx9JI0z+LlFHS2G54xbOhsNLQL3dpOA3vDaO3SBem7kPhd/i3C0FJ4QYfKMYiCrjT
59Ims09VSlvGjIjOHh4ey1e1BrR6jEYhxMZWQ7DHAsZlvB6JzrNnMvFcjIzWvRrSYy7y6Q7Np3lo
xxHDhYdCM/vKuka47vCXufNMJQUOFO4Pvn03Bpm9UyC86SEGY0+unABa0kw0jUVkVg/o+x746Zuv
qa4dAptZmW01wulvg/rxnTMs/gOR8jSZ7Wo8rMtQ0DRI8nLrI5WiUDvO8jp6ZXA2Il4RXPurCXPu
EiWUU2XkF0RzBodYYSOzedtX47LELWv417W11S4vKdQhjsN50jOjGtu8tKxHGU3gAmEVxjVNCQeB
Evdodm5W0E6Gu80KM1Luzpifqyr03knhNLG7FmIbRb644u6Pdtpyi+MgbbETadjcs5yojk1t8k8o
AFEfxsDjSVfDtJ0KrLS8YY35yyshs/MtR1rCjSO29jBEl7DS5j4k2HLyuzVy48b16Z3yp9hYvRmY
e5tiIbVpoEvNQ5NP4wNLi+AOkgXFWyES/DYrPX/XARRo6YCT5elG6/zrsPnB12E3xsHj4XrpezF9
zeHNA4ln7tEBBhFXwo2+g6HQ+34Y/NcZ1+HFKWdK4rDIfdKFUz6lWKjuCbHweZtudfE7LKt4Uipq
wzjydzK1sl+VkfXfY9Zkj5wDOPumVV/nsdZ/SSa4J54K76eaIY6EzO6PygrVZ4UbidQH4IvEDG6k
QcBJwWukDfT8DD2WuDRayk1o1Kyw+RXTDVHfgVIkp5IZq3s2tK7vMTtwu5kMnj+cU3Ws1yjbDUxn
+I9ucH/kHf9z9Ir6j+dkHZlY39uOGmPJIkPjulj9eCeA3b4GukLmJrtnbSyXWNrg48eOzYEH0IQj
wB78NipwV31QYcM/vO5m+6wiCmb6wDCwEnohhX809f4yOEDLbUEf04Firfwr9PiCb/jQig0eu4hd
VYsP1jGaflc1vfyFXkrFZpRGv9LGDhD5Rb+w48WIDJpg8WNKNnKufb03/HBtnfsNSITh3i2L+ou/
lhahCh/fBkdDek4Di0CQlTXmxV69242RPCQufMz1lvZJkBRMgOEs+1dHcrfKBkN0gNlznHneMp/z
ZmWBXbZ0ebSdQ6GhobLpCbMJS7LONNptVAesFrIZi7PT5/YdbmzrapfcrRvTCH4Wd/Cv2A3mE67y
8Nwrozy1+SoTbkPTQ4Un4ENlIVE2DKBZG3Zn2xfulkyx4r0JewVtrnISb9XNqWnd8b4vpDoMtq8+
bG8IdiQpYYhwAyMBXUfbdW28d/7dDrVLUB8wB9gpXXuZutI6FVwx0jHHsQPcafYZ90jrPWVFdJbd
L86AvtqBGKEV1PoFv7XbU73JMhSl/ZkaJfOC7XbGDN4IFRv0/Vwnu6tPdoA7mBoeu2L0BzwDiIlv
SyWOHhfbjdfNPEfYDN+JzuNHXvWaYcMcnZc00ppSHVk+AzdxE+VFZE48a9ytaEavDiH4nzaaef6y
IL9baIOIQSzxiIaefJ9oHADqRLpnY+hWnn1LiiRkDR6TnqouaE8CGMHtuxWtETT1Ua7Ab6gims01
HOOhXVhLE/kpzzY/yt6dzWEXFZHzytWf0qwiMw6zOb+gN6zPYa1cQDKD3tVjra51idfB96aBEKJA
z73dlo5jRMlhlpF2ZQwZ4wxf0h0O64FWvm4hXyK6P4EHo2Hr4vH5k7OBRSsxzN92pQle1b3Xb+Zw
ho2ggvr3oNNn6gaZg5S1XOntQdUqtM3pjaf6wMNG0o1ePV3Gfr/kyICWsf4NgvKXNstmazizle96
fzAeAakY16bR7dvoWPpbGLX7lZe3H1qNmixUY6Y7s56W7UK0LDaJFbDWhtm4tMu6kXV0mi2dY8+U
C/6Ff/7chIjbs/SX+jDzTj+QcjKuHgI+xSssgziIcWYuduO/o8Kk2AJI7EH1pjNx7OS+QYHcZdTL
3vXKr/ZCDMNVsx67G9ldz4kzmWQnU+7FLCaUq1kpTSjQoanaB400iZ1Ihpo3tm+dRs+hdowEs3zu
oRn9ycumP82qHxOeiPqpGoPoKyB0gdqIz/RCqAVhr2tB/QYFZBJs61XI369sxoJ0DO5R7ux9Kblg
cpSqrdlab9nNwJe6dfU3tKcD2ZyUX0JDrnI3L2NK0Dk3nUu78D44mDVzvwCuNMXz7TW3Y0INjz1l
w9PWnh31NeSyDxIynxPqgDtRMcWSQRzWWWeJYVlZgRWqM8jupmZ0kFwIsSQZ81Oh8EhjR3D4qFOD
8IiAPbnpSjGT3m7INFBG1uUY3Cx0ODYknLRd1v0O+L1YrLMGZKp0yB02gI70N2FbAIGj+tqXJ4AJ
1k9blNXbZKZB3OARCrdFVhr9pgOq9O0HSKobrqvqShlp+OAMurCS0igGilxLx/7NahATlB/CE12E
PfGnKH0aUljf8gPOuUOPr9LEOVWBRRnS4nGhCQYljfcr84tKxwcCVHwRutF6cbjQ7nQ9+r+yFNXR
QgI6e1YpTy0DJEWOOYNry5ly1yqiTFHhGoDG18IbdzVec3vjNv/B3Zktt4222/lWcgFBF+bhMADB
mRQ1UZROUBoszPOMq88Du5O2ZG8rvVM52Knq+ut3yy0Q4IdveN+1npX3D0AjkI0jfx8TJNBGuMpK
T2PRIsb+LhkyDwUcFbfObfUau3Msy3vZlxJQJpg9yG2M++u4A0zU6n39lqUcoMbInFAiI/t8Rxao
u4TO6ndANEQHe2h71WkWC33nBeYahJq016lA0Y9uuvaup8ezkrsqOKa9lUCc0UMeTWwFjjWm03Uh
qd31EJQd33ReZg5KqGwZdTVAkLIbmuvGn/TEpvM0oQuDx04yVzWsaLCJi1yAa7LVzAnicUPtshbw
TqGGQTRtayYrML6LHKOlx9jwJWO6pVvcoA0ICStKMkF4r6vcuhKbVnwXPf5iIovNWxpTf/YUYcS4
1/Km83GozIiFecQfqGww7+eoKmuINqOvTU/mEBSnFL2tDc9PeOup77q12AYhh9piYNLvkxsEmfrj
FApYdUjie8QuH9DUi8E2w4o5KHxHjyWly9FmgpdsAFkor6R+NHd+UVA9JK32BLRtdm62qbKdkqA9
R0ajrPgOoPwHCPZFrJ/IqUAXoQTQK/bh5OPUNkTYeSkstLUSwOdhkRhfOPRRjgmKJD3hJotfEyVT
mQzQRzxNisHh1oPIZU9dqC7VFpLD2MfDva5SQPFDqb/yNTKgfJWqTKyE79iNlpPe3LV7UyDJweJY
pa+UTtr6AgecNHqSmzB8szw8JoDzzEOkez51AWK57LgtUxLMPPhwEQfc2XcZzU10fLUJhy6cei2i
QgZKrJ1Looio8TRFdl/L3bAlnA2X6SCU6SpVUnUWBtTlhtBmHoVUDfpjhSaCOcBLyPDo/QhPL2S/
Pds0hHq0LXs7M2tlQXJSvxnw7+1byQw2nODkmCY4+hC+25KEtojfgAwEf7BmKNg8BRHAj01FOoEN
QerGTvATdnmQMZplocrJJQq08Kky/OnW8DP/tiUKFcUYpIyx1AV8ZgDbxlaEahfJJB+K1gCbJ5ZD
xEEjwKI2GIKECqLR3iGWMKBXJemOBA8KRG0lAdmOJ8JWzarBXY9rMNOaBku/TA3KMmT4AylYAa8Q
Tsjrs7UVxtZbJCXFUQmRa7GdI0rKB1iHqAdei9e1WwoH+TFHgHqWzNiS5uQ3a63VOraWrEvORShn
9wHq4KuhmFgRMclbSx25FpX2VpCeTaTga1WxvGWHyfgyahxTGjmqcWp8t9tlkM1tKdBlNIHRrc6q
sNAMtb5NCRI9ciRAgei3KNplFU5Cn2ochKLYDSAMHYA4pM+JJqIRmShn2XIVqUsaOum208v8mh0x
ToQg9ve6GXKCrY0cnw924JtCxHzgQJPPAdegaIe/VUAtKnWZmEgytYLFhGulX5hWnT2zX8CS3vQC
E18ideZdIuIDWpt6Qf20EgTEu1EurTGg6SJtDi0sHaWx6vNoGP2e/iLNCqFWE5oxGhKyS5316PCr
Xs3hxnMIj1aBxIS7KZhf2ekVChLxdBBZxHXiwZaNFGB/qCJFesYD254HSgMLhViGXdBm+SuCxHYp
I3VHV96SEsgWs8RUrakd2wtDMTFAjkQDm8vGJMMOk0XVcMqt095BMc42KEDP1C5Qjce3VlP56Mml
xuM+8wxmS1gL3rM26CKPpplEDmql2luLCOE2u5iKuRdFsn/MFc6K8ENk/sacpdhsuqom11PQivgu
VytPclTBsl4bb+xEZhsdTEXVkXm1Rr8Fz0LJmMBmciEuSgsbc+oM+tw580bFfOgi7J5uUpfZsKaP
6q1yYt78HX4YT7tYTcCkXEwm3f9IBO5Tz0UAdCzClMN5wTNCwFqI2ymATwb+wpUYfoKbRWb6La6C
ILqh55FfNVVKTpaK0h+7sehnNIGSaPgmDnlFYLLVoCNK4gqNTjQrTejLVnzqIJeM10GcQ6GDgVL7
ognNVHHKHCF4TNRHgnOzN24EoRWhrbCrdRtDykukI4aKqN30K2lFeG9EZw3Up4M0W13zeGldijTS
Mqsu/M0QCB6qJr2V9xNxtq99M9bqIus7eQPmrdpW5Zhec2aihq6jxXLYpucPmWFG047uRnFTFUn0
NuFXWeFqrU7mhFXC9qc1e4RqsMeK06GtekAXe+giS2oSLGcm3Ty4DOPQHpVCTS6qOEXNujaVPl2A
MaPvg7cRJnBtpgXCVfpo01JIURPZmPQ4QcZ6RxEdlJlNM5OaGqqXaN8ret3ZHhLZHSlV0Q3n+hIN
VkXUcAUaa6l6MpYrRVWeKVQoi5ZoMFcp+Qg+loKdIWJIRZeDYq/SKYSXg9Bt1SK23rMWsHfjD+Gh
KWYUmWHKBJhT5XvwKU8wI8Rm8t6KafoIzNoAGBi1/NtEHRR3DsIumVZK+SDmJudn4kCIXssVcr2U
OGGhpFQh75AoKje0io3buf916il34iMlbRhL+Dg8mGmoHgfdnHjx/Oya8lu07fNCXnmB3G7DJJDX
mikU9N+k4X6kHIuKf6y2cmzQtTUycanqVD0GP2bXpZgx5xpfTq4sPxsXVj0pg83mxjDdUhutW1hO
MT3ckoJMRlSdVbC7R2xccMxXgB8QT2UJsYLjOoO3FaZmg4ivjDZ6U8uOUGrNvanj9YcwWjYbakTS
0qJaoDuY5Gb4sGz1W7x60NQSMWmXdLp6F73hSJVU0e+9iXS7RSw26THBeHLfpirlHj4QjQRhiDpU
ywm8k1Dy5EWDAQXFaq8e5AKGWobYmiFh0u4KmkEZF8YAyghlPPwlr2e7KPm1uZXKwOcFIzAIQk86
ZMVVSybvnJoOn5J2edIJ7nfpyL9S0fwfhEb8F4qDkBVwyv+xeuYuz/znn+Uz3//+jyQIQTKUvwz0
e9DeUanI5PH+L/0MP7L+UiwySCxRQqr4/Ud/C2gESSPxQQeKJ0s4sQlrAVT8t4JGkNW/JB1skGWa
OpOaLlr/SkIz05P/EdCQTqGSNSSppqbIOK1EZUYi/0QkJss+0oJw0O4HWkn7TFC6S0LB+kZLhm4t
x2J2B/O3hkEXW/lazeRhQ12mcozSAm+iMpFACKqmH4MIqRVpHn8rsX7OipjVOx8+lK6AsUZ2BNkL
By23+OFDQYLBKhMKzb0nBmxRY6oBij8Fp26s5aWMhuyL631EWfMQ5uvxTcigrBX++IkvH3Rq302j
393T+2uJdSM+Ko1wXf40Ln5zV58CcH5cRkJIonJHICeMT8868IqYo3vQ3RdGHLuZgB2Ss7spMK1Z
/Y3ZTlRXIrPZp9gMKFqyygpl1X4RV/ERQs+HYBWY00dEUyM3STQ+IahDRN21R/b7WdAElnZZFi5j
OeJwTs32YazEhs5VimykzMXrimVs8W8fAnEEc3SXoetYc0HPfvxugQXUk5RLwzlrrB5ybZo6rTxw
rhfJTpsdBYtWi+SdUtbDMRrUCw2+6Isv4pev25Q1UkHwdBhE5omfyeVwcwizB7B7rlDNOlaKcaup
aAX9+U7nG/kwiOer8OoaMq+YjMfm440OhImWUjA051JXqo0cUmKGOaqtqkgIvrjUpyjF+UtFakd0
AS8wYcay+QkAD2u1R3M8jmfkytNmwtSJNw3PJEG11rZjTwoAtQgktnbCRe8rHfgwzlMoOqjNHTr7
+heBDR9B6j8+D2k1kiGKui4RNvDx3lUjLVl0qv6sK8JTa2kyxvRsHQ0o6hKBrAGcq//2Yc8xgnj/
VaQkoBk+vVqyOSGyxpN8zoeocVs0RAtfhgPKRsr4YgT/8r1aIoOHoYsHUzPlWd3484zZsGuotSTv
zgkOWZudClVqqwvcQWVH8Oe7mvMCPgwhLqVQ74IUCpeLXIGPl8JiFRUQbdtzC5l9OQBz3MKHrBwI
k9pNPgJ+kozKQFOQKu6fr/y7m1RMRSTFyJAYw/Mn+2lZiJo24OhUDecUCSYGnVbgfIMATNXG4ItL
/TLZc5OaqBuaQYqNYmifnufgo3izJhn0pertKSVfpA730GCECpk2ysuf7+uXgcnFWDZ13hFWWB7q
x/syCsKKO0AhZ/pnVmiTHpE5cYR/gk5ksadOlO5aaLZfDJnfXBUuhcJiz8ytGfKn77HCgD5muBzO
U5x6L3GfvSrUIBFdysKaOhp4/FFQ3v98p/Nj+zR2JI0vkKQRblb5nGTCp1A7qtnimXz1zrF6D9Mz
v2D9r68iy0xwKslOBj2jTytnBlrQ1BoPW2MdWG6gAYUyCXBb/vkqs5j4883w3DSRKVXXeISf5jcP
P2VXaJ1+jgrzAJHCLrBJik1xArm27ypXUh4bZPpWhATjPABLxcpCmgqyRR9T2HD+88f5zcsx7xI0
Xkp2cGzdPg4iSsFAR/NUP5uVYtchFbt8WMhT9p+5a5ONgsmcbqC6+nTXIzK1qRsbHQ0IEqwN5m5l
Fx7M2x7/+zUPQd6UrxPC4zcrA3v5xdzzu5v8+eKf3hTO4YmVVrV+zqBStnvs+X7wRZrnr5eQSUFj
mUBXrrFwfbpER7aASJeueVAGMVklU5Uu0xhgUZRo8b8epwxSXnz2lJIx/7+PXxn1BEKd49Y6l71O
JUEGJ0Ixq/jimX0PIvr40skGu3xxHhls3D9nlUhGRMi8IVpnk5pBDPA+b775fYJT1UORkS+qHDey
M2hZvCnAcb+Xpo+r3VdiPA15qaqPczubirunBzEldjV7S7UM91jWzAAlTw3weQwmiKQVrH/DAyXL
mRpdIe4atUCYWLV6NtrYhBfUpADb9HOPdU3+GMOkVhtPtBFLWO/UW/CH/fml+HW+4dYV9payij8E
U8DHJ0yXBLEdkrFzVqNVKlIPOlFR918sFr/sXskbZdqet+scXcDrfLwKpBG5ks3aOo8e02bsSZhk
vSY35K1shf0mKNWRQItenE6RB5cMrkSSfhHy8+tcpM5nMkVmWyOpBL59/AiEoRg16i//rPWytRmG
FvOVGMcYgPLMxcaUfDEN/PpgdeZVtuxEPGNOV+fP89NSDKu/TCU0j2ex8uOFMamio+MQ/uLr+/XB
chV+vc6J0oDD9eldlIkMgK9dx+eARRr5hlJoSzR53jruO+2U+V218zP4h9SPwEHhT/tiLvjt9eeD
KDZaDr3fV4Cf7rIClZagsY7PlqqFxyGlFghuTF+HORscPRUsLPoD4d9KLlzKmV7859H7PRPw45vL
/WumoosKlzf1T/c/UH8RgkCPzklAoVIUViyt1c7wxdKlulLcwUMOMZh5ETwX9gwws5I1bl31i8H1
my/b5OSrs3lmWbXUTx/DK6UcQg1fgzlWsdOZkIIkEPz/fkiZooIBh/0Nc5X1aQj30IbL0mBI5WWT
unUyDNsCdvgXcdq/vRfmWosV22LN/rQ3SPrUyAD5xGdyaSQMYwEO0xR9/Z+/OXl+5T99c+zjJJMQ
P3ne3X1ajVuva7yuE6NzWAxJjaotir81tKgjOzFotUDPLwO0YFZ6r6e9+CpagPlyzxtc2PvvhjF0
74bYCjhSesOaiQ/Z+C7FgowSA1AqNHRSQRKSi54gaQLF7CTks3++g98MfW5Ak635Duaj+ccXXB58
gmq9FvnkRMgIrgfRIV8aqzv9eMSksuoIXv6SZvJ10Y3tF+/9r0dHRrtGKqn6PZJO/3xUy9M6ARBZ
RecsqTS3xTxD7bGQNpWIsDzGJbwaaYyse7gpy1LrNZpW3ngzIDb/7rz/T4x/vEqWzvIpa+rnZ6Gj
XrT6NIvOViIamxoz5bIP1Gz15yc+P9Ffhgx7ge/XoZL26bTYwRioiEANzxM8fIeYqGAZWn66CdOU
03OuDV9c7zcP2ZgXCypLiqjyXn96FXQ6mAzRqj5bffdYGCRfgXglbQl62mYaFP2Cyu2C1Bw7Rd5H
G6kF/zqIXb2DsR1/sYT+Uoai5iKy42JbaVKbVOfi4s8LCiZ7I4nGrDn7OM5LeqRNveVglLogREDf
Yet/4MFlS91XAfFBejgHYflVFuL3/cDP38H8KVjANYoVnI14fT9+ilLge44VnLCUCEynTcrmge2o
v+kRoLs9wF1kP5Qx1CrNliN8upemVcY7T5C/ZVZ6ysfmZtQq64vimKF8HBnM/3MtRWXKopjCJmP+
+U/LkJT3JnZrr7sYLPF7H+bgRa/rpoclomiyXRkmXcu6qrEfjSCzD76ZlBcdr1pD6PhEOttIeNgR
lJ73FEiNiP3OSLSDbgQKVuMeWpSd6phHbNC6Eq6D2ZgsjAHNMn1KYHknFkIs36IzOzV9dlfi4AIg
QFHnBFlZuqa0loLmUkL1Tq4L+hgKnDEBbLVfPvm0RV5JJlLvEognJI1NNSi7gWPZCIacbhMmZq+8
6Xohe8LAK51HcL4a9sAcvQR4pyByECkFz+gwpoj2RWztyF/LDmxZ/dcuVTKmVk3GrjeN+V0uBcob
skpUxFGcyi9KZ4aouPRBfQH0Ul6rZEURoJFpmM1xcM+hB4ylfYjZ4LWA1J7aWc9mHAz3ROPJsqo7
oabxQ9W1sAiHCiYhcHIAeY9ilno/jgL/qkPx/6nPdz4X/8edisPz63P+327/x83P3Qrevf9t9sWd
y/aHHS3lcNaDOf7wb7MvP9FAfepsF0SCS+eOyD9mXypAFFKteeNkyvOO5e9WBT5gieVYpb/BbD73
P/4vOhU/rL7I0udg7J9fST8eTCRXZbczOtX1rGOcK/dYWnp/FkmfPJpZvffQ4kbbNdk+tpTHn57R
6ceM9HMv4nso6T8T1T/X/TRBgQioG4wTHebW5URwonQr9vkx8+8lhFbEyThX7A2evaRY6L6ODGJY
G/mWWLlWvSmbdcJfICHA0advs+KmTTLXGkFi6ld9AtVJNddYilZm/EiTH8nGbs4lG4eXP392+Xvn
4ncffj56/zSPGVbbpZEfdLs43Azit0h7ScIntCcqmrQIpTUxNMVrJr0bw7F7lXCu+IupP4nRaFvD
0RpPvUWPJzkKj+ELf5pVl/kEY2QvyftDI2zL9BaRZ2x1Nmd2GXLx7KV2spqUmm3+VL7H+FMi+Jgb
RKLr7JA9QeSA4bUEXb+sVsQFudqCDqvbunA4FsBq96hQbd8ll2oROoITLeiPXAn2i2Gndu16HKX3
0V4enQZTsPegob836AQld3J/HIJ1VG486VEvjklyj7Y5FV1DuY9Lkt5Et08erCEk6gqUdgYeD0pk
CwH5Ciux6aNrWYzJ9gnpdb5F0K6FeFjt8gZ/KDVBHWFuzj9LrYZb7B0bvAykVeFcLZXreLyCp517
jqGvk+qOC3aZ3VTwymrdIc4hAugCpQz+Bh2AbBuPa0VbS8VaD9ZUVIfuVLZXpk+HdiV2G6V70/Nx
IQt2ixaPaLA5HQwi4HgT9B5lLYdiQrqGe1i8BIv2Hly1FiNtO5DOCWfdTlU3sRbaDXg6kk4KF8RI
cxbUwywPaMaFWl1ZswVuKW3zAJsb+DDUsOFjr+u23Nvds/oqvraKTWxSBhpQNwe7jmjFk22F/wuc
yc1gEHpI7ATRMa9YtMwXolIfsxXnYLvWNwIiktvwMsjNsrSkh17Hfe0fa2811ne4Yhw8EGQvlQvq
F07M1y4cwhYG8g56F1y+Z31uVjvVKtEWPCcK6QasZUK/bMVYBJh9jB3hDcp54n8sF2lHirBoE47n
FkWFEh91fdtYZ0Q95VJeIgDcKG6yTe6ttbzVltZSW4ou4hwSQtRV/JKFX2xYP5Um/5ke5tPPT2/Y
oEtp0JhWuxNuk5O3LbfSOrhSjtpB2WbH4Zhts4N0Sr84JX8vLf7uff60L0GeRPR2zNWyfXsuj9Vp
uM2f4BmvNDc6Vsf0cbzN3OpgHvP/7BWZ13++PxIpYT5D4dxJV+LW2+rnaVOugqv4oO/NK22bHMW9
vpYfzKNy9+dJCwvCxxPRP890Pur99Ew70gGlQcI0rVzhcwSwC2qzrm3pwTqG22Gjb5O7AQ8V3dnz
uJU25Vp3p2W85hXYVst2y79bIuPa1Ntsb72SHbSvTs1VscTyegqBNSdkrKxRfUJeQ+spQIEnBmhR
EsLQL2VQcDIeHeTsTijCJnVmWnfqonDD25EntnzgdNi+IFTpr8NhgdiXRJtyXOCeilzJhTJrYEFx
9sd8eQ3ue4B+NW6IitUuxV5esQ8qh33T4V5CcLgsmpVG9CF+16PV77x6D0EFeS0Gl/F9zDBM2/UZ
+Oz4PqTO1CL2tvV3nQCOwEZ1eS0e0I7hEjOfy5vyaO3u6hWYNAR/cEJRvccHlEWQ4TGfXujPjyfi
vvAACXaogW/b+hsucIWzE7GLi33CXBTaiiQ8Ih9Qc6bJwsA96y9NeVWm27b8ZjH75sW7dYnr16R4
bJSznL374qYy1ma0Hl7lQ78THvGNa4DNCY1ZpfoWlnhLKuo38YUMw034XpOEmSyqV/9leqQr10UI
SO30ZTiJ10ALmLR2Q/zUtY6fLiokbjpBOsiVoP/bXrIWyV31yJJxGRD1u0FCzWt4hOu59tflGYOi
pc7riOLwJVnrejfu4BP3D/qNeCNeJ5vgTrm0bmyHy4BXMjnk69ZBdHpuFm/sWBf6EkrwlXXi6Us9
0+PSwttfOh1jRV4UzL2IiTfKIlnGq2ytHSp3slVnWsrXs13aMV022m58pHwrOsUeyvgSUfN7cNr5
C9TnTrjgi7IpONuRY2ySS+lC9T2jqZ4tnwt26arbH1j0NobrLfGJbbnFYgNzA7ogg3/Byk1UzsN4
JR39pzpeNda1TyjTeIaPYPt3WYAwg3ODiFkqexG/WbvypnisHhkEJf/ErhqtqmlR1WtwnqrL8NTc
KrU1x38XlwSUh/fJTgf8b3Yb6E/NHVnRTnAllaOd3xOVwH/KL9AzB/OIdCOOtyai/WvxZPYspTea
uVRuxI1wXT1HR+26vEjX4xXEPZcZ2lX2sgtdzCHF2Y4Wk32nO+RU3AgXY6nt54cpOIHjbZ+ajcXf
Ro3nZItsGSzjAzHU9iMBE8v2Tl9S53bHdbl8HJzXwQUesY/fIuwYj81zeEqO3m176Spn4JZwy57i
LTTN+bdB491OW9asxRzPYavP2CubEAAMkKQF0nrK0tKLRF7ZAqipbqv6jpR21HnwChReTzyEbC9s
fbxh3A2swRDnVHZztmVby2zZ7Xjb1DeMXflFnEONdiY2QHaKjkReDvI9fVnfFgcd7t64AleaLoRV
vudNnFYpxFe3CIiE2hP9e/SvQ+GcPxFYt+8g15J7li76d7BshbUZGfgyyaarWlmKxDMry8Fawo/S
aid+gtm5xtC9jNgt6RvpQXpQ1qrbbFTNNldJvYEscpw27bE8QlE8C7vp1F93r1QcwPHVAV71BW9k
PWLjWcoYqGi5vKJ4Q/Wo28BagYpmwaokEjHZhKKDej3EP4EFMt5xLO/bRT1ca8q6qndTc5JJGMaI
gEkbk6+R0AcjNumI0nBaDZLbU1l8yG7jnb9r9nWMa+wsS1RAXqz4SRcejIs/xY+1aKzLxvZCYr7I
XK3v/PGd8KwscqP75Br38F2N9wXArNsQ9WuCYp1nyn4dHQZ8tS9WYKMVdEc0lMQYJXbwJly6O4KO
HrqkSOmrlE+5XO8NBNSFvBAQBHMzfPHob7+l38xH40Y+iafxKoUZ1LLfQ3/52jz7j81Nd+1fSnxx
fbMS9Q4DTUlYCOx19oSy25blOgEtFz75yUqDi4C4sS3shpNreK9WmyAGTb4I2UJVN+D8nObW/Na8
wfBk18xhOe727bG5Uh/1WzY57XhRBX1DLLBN2uhGwrM+28IH8kqew/Cq61Z+t7FkMq+X6k3+RpRK
l611+qC35lnsXuL6bZQ2wiU9Nxf1Gpu80MFKwYXA5hZOofUC4lYx7JznM6clp04RkPt6ntqlly3D
wkYnaA/sPoFLGt2wL9gK+7p/sOo3fMBavCBfs+ihcgJX3AT35JC4dKvs5gFaxgE3AN2lkGmbSVZz
ynClWzeptMy8ndKcSmlZAO5DjyK61Y7dMxYsfY/r/6q89Zb4s4MzUb5tBSXASVsnmz3Biy7Fps9W
DwOEXUQIlxc+AVrdDkUlWWW0P4fufkoZYaj3H1nduDVvry6sa+/VfwsoupBoQqb9aUwfUR7bQbtM
RkcYN526JA6AiAB2mb2/EhF4SjaVGYwF6Tc8M0G90qSbybrWmh2FauY5vtPonUyQ+CTvG7grtlys
g+pZUXaJt0/VF0u1PQ6AGoyKLWc7qboH5IHsmGykfh03TkJNg7I3Lql8oUn4n3dD8iLBVNVllmfC
MTPdCeJzOtS2PhBbfceySd1z2yyFq/HM3HhtNHbNWy/slPaotcf4GnDBTfysXRUXJX9KLlCK84fw
Nr9SkJP6ttScMS7lm3ox3EhPJ+Ykt3GK+3CRl24BGE4jDDMYeM3WGcZ/ViffASgJHQ5evNk3DpI0
D/TMKD2Atdv5VKDFrnPEzciqt4KcckI3n4zr8cXPr+VbDVQrNHVA00T43LW3pD3rKAAepIN4V55k
FrPJwY7IqWMgwW+0h+v+VRmZJmwGXRm6XbLBKFk57ZIBGb/mrraPgH8+GHfmsj4lWIZX4Es9jgmN
Hd82T6Znh+KS4rxV7Az1rip2oeqQnG2kbruI63W0Thfli4oY+R5Alrlrb7Pr5JtAxs+BEY6PLGcf
hhbqJXyP9sDNMXKQtHsf7AEAHUEdC3BENEfy13CJprfywWJPhhO1mDc2skwcL3FUBJ7bKLiqpXjD
12zCahed/x6OJvkLXtztQi/qqelRdGuVtW5G1yiuHPUepg8rQPxtzttqHUk8RvUBHITtbSuOS3V9
loeFxi5n2Qsd9MTMneHW4gxXEGxVeJTK5zZJ3L5ND7AfXI7TlnQhj8Yd8vfv2+//B+Wx4zMw0ff8
vwIAbxYV/aEwhoQ3T8Lnj3Ux/pMfKl5Jsv7CUEJzdO5r/6h+/aiLmcZfhkrPm59KMhWwuWv4d11M
o/hFGRkQFX1F3Zxlln+XxVTpL82k00MXe26LaShzvkMJ/5HG/oAU/vPnn8tTsvRd2/bPmRDRDa1I
+jcIYzQ+BW3ij6cmrxFwOYtGegjUAEyyoTYMSqBoxNuUYgw9qo5TnJsLvShTtGSDbDHWJiLEcmZj
UxaK+4ioGPGbHiBSvgIqS9hvq4/9i1xCl3qOLQ8NAV5dVX+O6ehLdl4qHbBi2J/TFjBu0Z5A78cZ
9FO1WtRyhZFKaBJvJZaR2FMSD5q5j1BUknTCeQ08C/u1XgNwEcK7pNYITNOIbLujzl70J72Rs3Qv
WGpyAwVWFzdGMIH89bO4viaxRz0Dy48EECZalD+oU6SkBDTRhF+TVqypES6RlC0fMgpDAVXU12l4
kPwKC4oef0+NssjRKJNBByJVDW3k3041Kv/A7gHBv+mFYO7lSCK1ifQSSiJYtTqm+qBPXVp/CWyZ
LGuyA6qCljNLp+HSwcQkjvF66qmf7lLgO5ML6iJtLmmPzgTVjBUGG7nS8hoMRyHXb9QocaFABwb0
J7R98uSTBgetNRT6KwnmDX6nPDDC+8kocVGKmlY4sgkkVFf7etVqNdGsKd0BZ4pk9a4XG6NcmqkP
lQg6EqA9XzNBeGkFjLlgiDPZibxeIIVMw5T0LQzpIWLAVLNhkcUNZm8/rcltIatYJudbD5E8Miiq
0lrOqdFHv2kJRU2pGSt7vesj4LJDIIWiW8DKn8tqhEsyPYejHnn0Tiv4z3lGig4obT7pdarohbdV
YaqSXFaidjOGiDNTn7PnYuRxeE98WHbIcWK1dMdMEtrbNDUhy7SmEbInJzszr06aWfg4dLVUnQdL
gxSMBBwlxZhp07ab2GLVZt03x8RMpfihVNRMAz7oEdFoqigc12agBxbOUrU1zTfCRGJ105N8OWqc
fOJipDMzKslSiiSvXepCqhmLzhqbnvkdNfYkdb36KDESlIe+ENk6dFmVttSahtkbZhNdoWVu1sWy
cq/2rcgmt25SfWF5BptZrcu8dIPVvA9OkJeVidEfVwLpqV2q0UrOfGl4UpXADHCpDX17i+GMxXnM
TPyflu57PmQelbBeNC20YS0PATdZoNRx3UGTQ3bdYkbwrNfWuL26IeowkCoY6KRLZbb0bIiFpyHj
SNz5uKA/Xlh85XKiRgfRqPBeQ2jzzTFdINQiBUknXUkA1QbxHihPGnSY0iAPEtaaOwlAFFhgGLqY
CjBq1Zr1YHWiBYELBHg4fjOCIddeGkPtK+aIXIPJbEdYxH2Au2WnNW4Y5YV2LsyJlizbMcuMOUzD
WjEOAVJiuoAJ0MR8WeCCaZpt2M7ZfdtWMPQU21kypNqtPoXmsBrGvlKeCmXkNKNYdUN8vFgr+p1H
HgZHEYlmmtOkVpfcdwDLkAVmICvdBBoQ2RxT4914IiF3RLbjRVqHJvQQ21PUNN9ZBCZyRhy1kKOk
IhjWyc/B/Dt9ZBZvxH6ZLnY4VZi5kwKy9SISCC6DXVxSB1bVu1TITN6eLIzYVIeihhnMqEPlopv5
yMSowbFftSPQuguBzALGnw5GPaCXYrzo5HKHq3IIxfKuzMeRLSpwBzBGba5eUnyii3KQho0aB1a1
8+K03ddDTd4bfvxpjxUcs3xUcvbJgLlpKz3vpCa2aXCia7CksLshlCG/lL4/HZUc8zshndZOSyB4
1FZekUaCm+9KxXTG+Z/SAqHM4aA7rcTGOigK4qzJ9nj0J6F5jAEwbSCyg7nLk8pQ1n2vm28iSVxz
T7vGWAvcic1knW31XqKuUKDQMqXCuyKEy+TQmXY+4hbDZ7uW0Hggh7YEzT/F173U4x+EnHHxpFCZ
KanqWCwRsA3app2qwSfkC/XQVV3KBQTJgEA3exx70eTcUGkHNQrylxjdxyUe8P5T6Sr9A2lL8Xgr
k2F/0DFE2WJTjsVmzPAwAglRxfHg1S2RgA44QxP/FqRAStCFJ+gHTxAxMepN2N7mkiVDDeprkV+l
KTejUgZLT4ZW0ZKrQF0C6D/wbAhFkNYJnDqJU3IXxy2PZBSMOxzKkmnD/xYZfoGP+ThCDgK/tRLq
e1+GAoYWMUQGOZZ9fPY1YNEu9yA6nkWMpuP7anEoC2l8TLOx3PTG/6TuzHYbx7Jt+0U8YLO5Sb5K
VG/JlnvHC+GwI9j35Gbz9XcwCzg30xmIQD3ch4sqFCqRlcWQxN2steYcM61vAUyxL4SDjePeiO7J
ItKOSGHDG4yS7D9g6U+1KJrgQQilnaZwZkVKWDHnkADBYV2DujgMgWG2u1ZLKPZwfhOeOVnaG/5h
umO98EA99fLYZp17RrozHZsUyAAcGmgmWA1e3c4JwLJPdXMCSTrzCdr2CXkKuspm0s7uMsE1B9s8
SQG0C9YIL5mZsqdMLkAIMjLLVc0hton7RuddDiFKE0z9KbVqHyfwJ+Y2TK+N0yYP6ZBAVKoSuhsW
ZClIo3SA4IW4r2E/Zm8m9u4NpGLeHQDhx2Cqwjd9bqky+nm4mGM2nYIB9mwOIfQgMg4QWKTx0YXR
R9FqLGM3kyA63cn60gcNQW8rVs69nGc4WbXEggoGTzLzR/8SOD37Rgqc910kroCjRwDfSs8bDVtv
1fOGZrr3ADYkudXHKlnVo+WehmSGkVNMNEahnD3FmirXQR7QeHQS7yIHNEuAwY13jPpsBtg9H4iw
14dVqlIPMUACsCEKjYtjJumhTrk9iW62CCa2vAvMXvc9lNOPNCOerwo6B2SDELveiHtAciYjCcSo
V3B2IKJi6mySJWhjKVOzbhUohEsGJp8U7uyujgViaa6aVH6kkgZcplaVoYpjXzjeXpEzfGIz1si4
n6KdKoW+naaQ8AfCL0+JYVsASfLaPXmICfajo5zH1ghJNNZbeQMV0LlqED9fzDQojhCWgY4FtMFh
Gd2JgnS1KrfnrYSJ+BLOHaIFHbTmuqW/stZN47Es58s0wnkji89i4kaU4Vl6XEm7ft4lRkWIYC3e
7E59RGTt7UJpBVsELsmeCF9BIkhP+gwhvp2C4es2QH1ijtV9kicZ++1kbhBSsMii+ph1sX5TdUwS
PCu/m8jAOLQOlVYVJxfHInW31phIzW5Q7VpnKG9EXyzsnGjp5dZ1GN/xTlgMC2PLy3ZOgIvvrkzS
5iL6IPwhHC/5ZsE7vndysC5t2QEfk9F0kwRjRVnOaTGy2bkw/PIyyj+L2Wiea5ExHkS9xZev38FS
C/nEY/vgmkvUEjuNTxTqFp9sBNGOijrN6Tjl8+AQyubl3yz0uBIZMTZpMrNEche6GGhXYwfPtuJO
eGMF0j6Vcz9tOaxDRpakYELQA6aFFpIEhipqvJOVRfOhIIOYEl8+ce9N7roWEn+q+izaI/ZfhoDo
bom1682N2anyTOTAjGGcNxZXL2KDVVAri/ijMcB5GwersERCGQ7RT02T3W6GbR/yl5P90CUtdGBb
adp7j67gFGRtf2ms0qGbPVf9lvOV1iz5WR/RxOBcuHpOHERTP/Fau+tmBDOLz5rG7mR4ft5FAeVQ
yxh4dMxLK8EjzCMN9W4My3Npc3ezuQ7tQM6EP4h4xsifegk8DpNpoUXVsosqrmXUQ9wKSbpeEUjI
3416SDBR7J7aKo1fFKFr3LABMZTSKs4ja64ZTfpihWgPQC+DrUd6CKwCi7aMDirOR00UUIFQWKw0
U9rfQlUH28FM+xN0Ln07KmW+wZJRB70tODtkkWNlcoqfUadfMO9NYCCm5pyTQONHDsxGU/T51sUu
dzLm+rYThnFf2X2yF1nqHHJvdl9l1D4VEexlDPPejCqdBvTs6oFfa8VNydXrEFpFttV1r9iRm4q6
VQvEA8mt0c5jhPxgiBobXm6vYCoFfg8vGm96z4YzFgnrsSEnOxqtFbVWcx+GSba366hBDZBSLGRJ
e6nr3OVLGoLJb8iQXEMVLw44PfQNWqcFrstsqgvy8bUfum+1F2UnO40l4RK5ZJEXbx3UGG6Fs77z
spLhiQu7bvBRJS4pIHO1TYj0vgHrbpyiOL7vlLHAocuAxnjKS2wm5kPqudVjEYMICLE1vbL9fiug
YAGwhQUvJHcbzSDUvAZsJzvX2vayfecFm/Y6t8ONnER5P5WV45d4vraNRdN0lEF6Z3iA4ntV5Dgk
IuFzGSDTa6wehGPTPLfEdLQJQFnrzVL/5kL8zCwGgbOB3nCaaTDqE+2nXLXIPDWOcWekcc19mNwX
NrBVWNvJqcgybd8l1ryfZprq7VQRI2mZoCZSNPaXYYAWsgY5FmxdAtCOBqEaDJ5mHKxAKuEg9U4D
Oq4L30ElV2e3GtJD0WKBsOC2P1DlA3/hmrG81kNOacRwaYymq5VU4TUsXe0B677YzYAmTqjZMv7H
VtGTkIxUADzGU6tF3rvXD9U1Bm0PcX+gRPbmHPb7ZGtvHZzDbZKBCGj1LoIejAlpzLP+gdyXj1Z4
IRHlVapoJdRQEMtY5r5NNgpfFtmbt8SA0O30wvGeqEvCPFwrOZCKXTxR7Kq3yZ30u4CUkFMqKgs3
bZjftgi4j1PJJSTrLdoCIAp2bQHwwBmKkubr+CKoC168Mo6+uSZsEqbNzoalyeiWI2YTyjY7Et4j
rmXZI3LrrkaTIgdXyXjy9LF+B8MwHzlm+r2hV+It7hmiLfF3t6Eqx+eKxfJSEXxMydFwqyMlhyTi
RnuuS8PYxHabnfOEbbehjn6XERcCdwJKmwFJVo5QOxx94QliM71ZnUK7QIR3tBwHKFpuX/MRDMvo
del2zM2JdCaUH61VylcqlBGQo0EYuEVM2q5jH0bO7U7nLmoeZ4+ZyWyb7J0h6HhICuUawMcJioS4
6YImPABdpdsB9dcnRbz3q9AKfK8wLnDVg03kzE+VVdSbDh46uxTthLjpbtmwhx9zI8nnNsKq2MUh
OFsLqte6EvhXhLCNA0nXdyLrjd3iRHuOkZ0iZV8OFemNpDB17SZ2+3oXwIl6LD15TawONhLc4IM5
cUcG0OKuLdfKmU+Aba7wepw9o6nRc1PXa7re3zWOQ3ZLktgM94fJy9dY0SX0ibBuCLfPMgLirYtT
2suSBXciDf291oNwH8IhWgX8EiszUXKPZ6fZzw7hdVmNLgsSUHHgPO/RP7bTdfac+BoAkTiBh6b2
NKyGi0ZkH/nwxTFvK3dlW1XNxdN8tKvW2ng6iAojdVZtqfePXldkDBJi7XFu2/xe10HrkWEY0Hiv
xbchneZ1QfKRHxeBdtKE2YJ/1GW8xxkU3ragcXeNU302sxGdiOCaNoZdOQzAWutHisDZD4wyBT1J
g/CY5c0AnIJLG/T9KNzQtPS2I2vxJOZ24LbZi1d8stV7NtfMwlw6jbiEZLubiFK4a5qKKS5lENlT
TrpM32IR7p0whThF4/O7TgI10wzN3hB2I7neALiT8UAeXz016qhziV53xAr5ZHV7a0rX4pjpbf+S
J80SfjbIuxa28i4zQDliSg+eOZIDxq0yfU8wPGyCGYRIif6Qu3yZnHRAWXulw0rTYpAbtWsVjLl7
BBDcgCkYCWC7iWJdncQg9R3dLAOdxKwdByM5M8dVmwIsGKon8GTETRYVgqRs/kHypg74NeD7becR
0GMfvtFLCbftDI8tM+jYoTNAXhyPscE0D7v2BhL15EvLfm+iyrhxBy/e1mNFDV3OFuYMj3UbJ3Xx
OiUQEvWqT/cmJM41wcbdnT0W8XmaClbqWAAHKqZiKyoMJm1gq2/wfsEBGaXDVKlzp9uRvNmXDmLU
tiDMHe4CZeIKlntzztDzrYMstm/ryZp2HCBIplD4fUqyeoJVByfaB9CXvhUurL42cT8Dx5xv8nEe
DmZEW2ZVgXbbOXnobuNsYrTmxvZqKe/PsmHOCw9abbEYDxsZam5DP2eoCxg2hbtJLE270jOlD2bK
4WonU/wQKXo+dJ3tnd6J+dJFhYxJ7dBnv5IkNoASJAqombuTBsf9Purn8cZLIVtlDpLlAa4ksDUF
plMj1H7bFZyGJJfA1KRu346VInlUlovqLQHeuCD/28RpEOjMKdnEtcXJZ1rMUiQIE+pTRWCFafS7
1O2GJwNMy2JesjSwYy5046aPgiuYymmjdRF2jtJb2pwpxjLOJITnn6XG/rf0dulN0NCRBziFIvKh
71Yw6Mq+WVto+n2Fl2YDyqh/oA0/1vvWHREBsXzJxk0wL5ohZe1s5t0hxClEcRQ1G6B0UHwmR7Xf
ZU40BdfQ3njX2i56lFMqmDBZ8/C0xCTTiirdnZzG7FQbyAF1e8kxEc3ILbqWNH+CETE9BBeGoWE9
vQ9hZl76gfumOQlulJo7Pri9nm1ysGU/SpIWPvXYEPwxHANhOFgdVo26CuBaN4pFbFC4A0pyZWQ/
hyWVOgk31q1eO4qJ+hgepNRoj/eChrGht9o6DWZrl/QRzExg7SvwdlcSKAAM8XZSp9oI0SUZlDIw
v+USfHQVc+lQoV68tGokgKvty3VejwTm1fMNjD/qEws2fleRRpwkw56r7Q8XJ6+WtNWartGH25Dr
wg8O7shpjLsZZhKCQKMGPTTM2yhJdeROcwpZGrR8KgnfxmOEIobY4RVB2XJJQKO14D6LkQ195HDl
zlIBEiqPVbwcFJl2NSvGkFxeH5VEe4L2Ngy1Nwhb3JxI/XnLk/ozjPDZTZlrcANJSP8UZn47GRVj
YcE3zjWiXgmamczqre5Ba2HSrrzSzdaYrVFFQfHawhCm5JUpdZXMq59dZmQvcxLvTZtNU1q0xaOe
po4iMGKtlXFM2V9YDVN/23gHy1FsKcztHdv2wyjoR1iQI32aaecZDAHBHcQaHiCWX2NFrkwKFY83
WX9tinB8riOr8xtdyqVhHq1lQ6ej0eb4rhmi6ia07eAssUNsakPc00N/qpn1bitNe7In274Ebs1g
v5p91lNMUhyADmKST8DYxgttG5c3jVp07NWZLL3soxNsiL1TjRsnoaMAA48yCDDVoQqpSElj1ldi
HNSmIxj73gXo8s0wRi5WeA03BVjYA3zW9pulTLTRgWlSatsh4SBt8WClxF7PU9oe9KYetoJibx/M
pUYLZTK3jEy8Owk98ySdPAB4lzq3he0t+bqqvdftHuVblQz3pWBRDrNrrCIRds9BgviDUgjmaLps
siLFBpQbA901Owf7RLgkyXKxxiKuTbPd6xOuKJI3h11StQBpezCXJDiLb65BgxXTBQ8kaGVVG4X2
vaUlcJWO1vgYXBjye7TRSr1q70Ig3buWyKkzkaPDY2h45EeAKUMpa8V00SZpbbW5/ms/j/YhcU53
gxv1G5hjzT6hPH5kEFXuKhp2x85y4n3nyWHFAM0+5AbN4KBMbwZJWgAO4doX5ZwzZ86DmyYb5mOv
uEwWfKwfs+ugx4MoSzqe066YNEFrNEJvM2pacj+WEfta0sutFg/BE8pvOrUJEU/zFKF2MeZmeHQQ
hyKSIqzt1GZWRy2hWAlqMlBW/RUgFAj7TNbUpHPQDYuTZ04mlNMGztVWSVRvSSW522nNymRYc2YI
RtMlL9xLltpmuKliJNRh2b45nVVeOUhCC9dzBjeWU2UjRrpIuhppc7e9c6dbLpsDNgQ88KGXEJdY
nYn3pRen9xdhpg8BoRJ3dhsYJxoSgUPnrCPGNS3jC33dCJJRHz921QSclFRWNjGNwFzLrWEe93TX
4ejFj7HqHvogy2/L2OsufBDuR60RcNfORgXNGV8MO2pWcupP5U7FBB55XVaeVQX+E70RFTxzqrOr
8uLO61zxbkYaHU9aHuN9ImJCjjoXmjoIOnAQgXMzNoCsa7e36Mx60Xdt6t+LtE6x8MASfaYxlYQE
QsoI2xDKLHtJqKkqjkLoZTYzuRIocjoT0kfd5PkzflO/Mck6zGj+rjJjSK5wLZFshNyE9m5tXqFj
Dx91Xgzk6Hga3bPm1TMpRla6Xde03dvvc+QMB8q7iWYklyTHy64A9O6yyi7Pps1tn+gkFFcERfZr
itVp3JiA+hCd8SCaN01D/CJMz2FGil0sgX8cfkFVXRkq5/dJHXL/91JhPVLYS3FT5KV8mRInaOJ1
HaqiXLccmwbaotGO16Y5d91H3vV0VDRzYAbj2okDrNvxOvu1qHsy3MDaiXpPAEtFgSUao93YfWx+
AMb1GNJ2JtRfoQzuhVFg3jfCNRu/z50h3I6lMVTb0VYob73Y7vQVowxCUM0MEmk4mNZ929VZuW1J
1H0qG054OpVl7Y/jVNwxiSu2uKbCo8YYLDzEdRF3yG1aOflEwLvfegHUD2HhwF8X/cALI7lMLz/0
S9+FyEtxlx/pjvVXtkz6C4aLIk/LzRrFTp09aFMbfTi2d1XV7HyfGA5tzGggrbpw76B00ock0Dbz
W2Yd93EurYFFEEw3RjmDPy+M1nrUTJPM8zlg2FFlDVwHOwvKHyW541dd2ax6RcU2HLTAsa9NGorX
OBos/dAnVXJNKGDRDJFsjcQxcyN3M3uluohBRTPwvKj2HlPhNnR1iFOx3y2hIYAa+qBtN8ID4LuG
Je/dsf9SvmajxZdI8BadHdmJtLq0UafRkUry/oEAUaISEoyw6iny2kY7ZJ0Io49OEz1FmsbbQ7T6
RInSlj9NFYpkLwXf62yZ6lZNYbwjqZ7mjaHa4m3i8NrKNEVMlnc2Sr2SXB6EAX1MMHAcKzqnmnqM
pWZv+cLMU6fpDfowoOoyMz/FwIa+bIl4DYctdV+9d6H+XWxKhcPYDf13rryQVaxmmTK3mU8mXges
I0IuZacNZHu6xeU8kCdWi/lcxkQqN6bI17qypp8eB8FDbnqNSeJGJ59ILhHXlEv1hw4h/3EeBvdF
r4Ny42kxfKohZZIbkHB4A3IfJjXz6o/SrqCkEwfMztVbw26qGdUyerfJcSYw4QZ+nEvXq6bzC5OX
FpCjButTtXW+VzXDqXRoX4QCSyWt+miXNejeNm/rx26sqhWs3fEnXU/db9vlekXY0VtZju9h1Zan
WBoGMk1CfiMAbXdTQJ7KKg657bJD6+s04rJpJh0t4WaQRz1Q7q4uWLKg1oannLdo7YIKvk7TaO4j
TZZngpp4hbVxMmBHd4UvDWQLJjeDc8yqPOSO8ZKNkfkNoKzxPSHiZgsRNHocGVJfvAb9WuUxS6mL
QPpKTKTkzEn66KRqPjCbeeDabSKGz5xhhyaBnzie3TMEVaZYvYL3bMWWu+ftdx76otOfJMLUq1v2
8gVoK8dsTNKj32sVuNdQoWGIyeBes0XpF1QzYNyY0b64VZs+hkSTn3VzVD6yh/JsSeuJHcl8XGK+
jj3Ry+jJOmpWM60dZoZWQfps4pkMZXCZRkt7epZ2ibeqP+qD4zxoWW+vJ0VqW61/jlM4EFIS03Qw
6LYeC30mNcqyPcaLsbGxS9JZZloUa9ZugSqERlzN1G2lG/qppS3qp67j7ltdRocUxC8Vt1XL7czm
tR7ZdJ/TIZi3nQMBNzTZMtgcw5WrpHkfd0a5loJWzYSnGHS+wpbA1WZZdCmG1xIxgJRRRYqCxfIK
LS77IXxS5i9RdG6M2tzQWPreWKHkGgrZd525zbgOO8Vwd8IbUOZ2u2d5mXtG1TbZCVziM17E296c
3fvJDaALVS0RVBLrldX3z1GWxT+7cjRcRKmq+fTUaC680vL7WM/Ww8AWgJzPMx5V0amf6BTGn9hp
nX2ugaRmxHcvrL4+VXow3mgmy8wLzfvQNO4Sp7efYi/YcCqQ3mZa2SENPOSOaBtds0ZxyJ8BpjtJ
T7eMompfs9GfWJqVrhbu5n2STLhzsvFjSqN3hZBCX5N3Q+5Zlj4C3yixnLX1HX1LNWyrhstF0Bo3
oQtPdiNIrj95EEXQRorS2i5dWLQYjFhjzs99YxYAApXTMg0emQWMI5lFurC4gVhldErD5NWNoshY
IxHpntMyo/MsUvuRVwM5Yi1SAvOk3KchO0atav5IanZuevRjNP1sc+sWMwL4HE2nrs9kfmH6NVhP
HilApLR5Z2zT1l2dJzu3axt/svThnbde82duaA9JqdJN56E4iQb+WRds2Z7UDajkfSfeR2YGe2kt
GQKKyDyIskX1EGpp9MCoaHi06dEf4hauQNMpbgh1iuPFJtwDc1pcmC8lowTCnL1XvQ3k0Qk8cWpK
JYCuhtEPuh/0YyNCu401h1DBcKUc7OizFDnWiCDO5+LGJSts16XNoTRYs2B/RXo7auHc3qDCkdsw
htG7bWMgteQLJ2AXsanxljGuauf6gbcleOs64llXURdZt00vO9p5wmRwr1kRUTQMj/cwzJyDsSTO
pZqQe01io66spLuRMu7j55yAjKM+h/hr3MbepVXYblrPxC/Wdc0Zmrwd7BrGLRNJBXphHFMnjUTM
hXoIa0zWAoslA9NE+MokkOE41yg3tkxIkIFLZ77JzASlM+lFDXTrWVrxW6LTzcYtqI3xsOuK2Oh+
gnjE8hcYqJtWw5TVyVUSe9jhE6ztR6dElecTn9sb/EoUNfqzAErrXg2HFO8bDcA0lTrDXRVvvJx4
1Zm2FYnOxzIcbe1xsEh5PPcpqqOTyC3kQwB98Ss0aZR337vJFNotWrIsvDLKHeA2gzvqPibhqRQZ
WKxp+eus1QGuCsMljgplN315nVyDhhCj6N2rdCP9GRE4QjSTwSiG9TTvbW6wx96u53w1VbQ1hKpz
X2rtfIFUOq91F+V1THP5gX4MeaQG0sJT1hTTRWfN7yO3baLDFBBY7XcG6pnRq8KNUefONuhRvatY
9/xeF8FDh/i3kAM9RXQ4oI5uEkblP+klNd8cOVnvtgaOieaZKVO/SKbxBx2K6XOuBuPYYbd+V4bV
OcchL6sMdAHF1rbQVCKOY1nzzsETND+rONLWVYkxwUEZxcgm6BBzBqkG6Noepp8yolwahSArdZzy
BTwm4oE4cToKXJLNGrFib9EzWWnQnX6UM+OnQ9oRgrRJOd9+Ak6aDxq3kb0nICmABHcCElOdejnY
vRHhlw/fyRt3rkPNt5XkPQGSmkjxA/6vNUG0t7OiUbci01pii1oVGybxI2AUSEXOyFF9iZuWrDHU
CXaVfqIEBdJDSSPkpF40bYAUTpsWLWdzy30x4ZZoE/mQMov1zG4j6klLv3dd3vZ7asnYTrau2/X3
wqx0K0FsqNso+FGNhAwAoh7gNl9TFJe7KRyzF6cxW9fvqn5sfccJhgsN7qHVeHpe4d6xmg7qe/iN
sYJ6K8rZSYDfB+gMLI+e0uQbTsDYeVNOIApe2Cqz9KVtKcV0XbTZ3hunZslHKoNyPyjPoMtQaE6H
aCMj540KxLLCbqPcki8nGbImfURRZHX4BqpAaf/hU/w/EGf/f5dRLlFI/0ai/Z59xupH+w+J9vKP
/EeiDWZZ2g4qa50hDqgh+3/RBY75PwtOBr31EsRAc/b/SrSd/0G1CpSR/wBaZvJK/69GW9P/B9IB
mF4PiBv/IK/xf4VZXhhEf5Nog0b0BE+B+gu2DL7IFzt+PI1TLNtO97l3ePK+5HYGvhAjgZFhKHCa
Jj4Z3n+FXwJy5xoWenCa3y69ANCwX2ThpMsWaD+ZkddF6hsZI4SpYK397Wf4BR7BWXzO//hoy2OE
DVDX4d4tjS/OZCOoiAEZIt1fMn5Nx9pYwZ4kqRFzPxj8+K1MX9JsXyGUzI71vKm9dUxmSsoED4zY
oX7Cdqo5R5ldKs0PCDbs1h3+KoOBzdoVDG+gVrLnUmT7VAzcZzOujsYGxYB7Y1zwpTvlZlCnRcTb
rCRunggT6Tp5Tz+tdwAL5NNp2kYnpgLBOsbxj+mjHlBs+/RmBUZiafrxfHIgXyMEJ8JrHLiF+VW6
cRQtFD9Y//7b+td7wJcFwE7HECAdYX/FGw0NZ7uheA9qk8mUns6baCB3gTSg+9TOkrU9h+N6muX1
94/91W8Ep9JDp+jAFbe+oCyyooIzH/JYYq3GLTUD3QCvrf5ghbf+adv+zxvnmMDOF/jhYkX45xun
WnMayUGd0aUQVuHXjg+5KWrPg1diPfvA+lYRHSab97x4brOLYd/m5RLJt3V5/Sf07Otx1YiDgQKW
wIS7xnuBgLku9FvwfobDJfg2VgyQ5uAwDm+TBc+Lppl6C/vLmH5XxR/Wzy8/DvRNKfjqzGUV/fPj
NFPkjLlD1lHogsa5RfsBEiPZRuHNMOmY/HBaJ4uPO1vjmfPH0lvZw11i85e8yUgW3V1f3eb6NqpP
2fxuxz+16KBq4WcOqV8tFeZN1rSbajjAKYx630kunvDBDK3QlDJausoeqRqnWH/4/duw+EG+rlhX
Ojp7IS8htMp/fi5sGwGCbTn7Gf6FlVXPW9r7I6VhQDpDr1gttfjDe/8Fr/efV8NjhgZiz7EJlfny
XVr2nDPat2eacRjp43eIasElssUNMl46FcrAQ5D2+9JjO+wrK9q5s+P//mMvL/mXjy3g5UvYjQSS
iq8bVUm/0WkKOfrEstGdMW+sttmQifAxTJ2++++f5Tr07rEEsdy/AvaE5vQ6+qfZd2NETyS869Dg
kV+ViKYGXW1//7RfrDtOMY4+3EYmpfyy/P+GTZgqi8gTmweZnXVDIiJKbHRiq9y04QlkzTOp9uuE
VHg3cf+w5H+xsfBkR3iGtDlk7S/n2jiONbkXRLzTt8B0LzpocUqGfzhjfvEUDnYPfKth6AbmqX9+
PlRxZiH4jH7U0TXvi5rmvrCmP7wfX7hof72jtu54HmcZni79r5Pub19jGltlYfVMsXEObFxGTqiI
oo3VG3i8adCTI3lbaCnayJHps9YNf9ikf3E2wEh0hGDjFFxXlr//t8fP3kCXE32RT8W6DJXf6w6h
jD4pBObtNB1DO/Z5g//w1F9sBrbB7QCguc5Tv95M6JghVsvCGR3fmO4i06Cf7SFjB8vCUJyWbfAn
3OEvn8iu6ugm43/9K9U4Neo0JON89pOSOYlg6kZ9F+DgnXNjXWkM3ubEC//w4/5i8f8FsLIXrxz/
Wv5Qf/tyqyDHlKPGyc+NW7sBfhFKSEDKK39OpHH/fjn+8lnoeZd1z2JcMFp/f1YghkhLU57FgGM7
TLG2KUc4QjIBNzJpxh+W4K+expN0z17okaZjfHlaF1N98YL4af+kJnNgIl0yI5mYUM64Vn//0X61
EqWNkc2U/JuN9J8Ps/RwZPZHzWTGyF5NXE1QVdCz/P4p//5Ipg4F1sIaKYjk+grh68N5CMkF4QtM
QX7Z2Tel0u8TidzCtOI/nEz/2juBndkC0ioQTEl4wJcXA+RdULEqdT/R46emSYJd34dQI1L9eWo9
zDkq9VtjIJrXVn/45b5QIdlweDYpL7rpEADKxv1l94wmrJOMHJYLRvwxN8VTm+DZHBFR+m2JzEWv
sUsAGkCaucXbGW31wFyrKon/8ML+a0Xy5wDH6Jgg+F1upl9+1WBEZNwOje4Pc/dpsjo2lS52U5Du
UhOBXawxu/n9L/zLj851lIuApBqyv4Kyk9qd81GRV26RQb5alDpD7V2TpMA10tvnaByOphnaa6+m
a9l74mehPFpGJGn94Q9i8cb+41bAscI3T/G3QIf/RebUyV02HAc5O62TfhPn3WKP0456UiPbdO3b
CS/2imZIu2tmPCSJOvQdWd1edNGEiv5w5fzXEUC5SYnIwBRMKLvxlyMA/BrzRDiSCLKqkAlKtOzF
65rYqprQDowq0TGvop+//wrEvxa1R5fYM6GBUhpQ6355Dc1QEugeu5OvGyXG2Z+K8iAMX8vqBysG
joG9wlER4EiPNq3cevNzLi8ivejtt0w99/3B1L5FAJowM+KIucYLHGrYh0Ta5Slhhjt07qn9A0k8
9AwB6SZ7CCJcJpvKPJThczK9qYjG5HVIz2N7+/uPZvy1+/3z5+Weu1z78G9zdbaXn/9v+/6sSSPB
icNh0+yFftSoPR37c3Lvcma9TftWF0h/5W0wPZbZKXCpWR+hnDABzgkeYs7XDM8GKuUQpCU6hrh7
lf2uc17dal9Q1JY7LLyTt63rHRoMHP7Kr7I11sBKW4ebWt6Fw6bpDmW7tYdtkBwy6yY2r0V/1cJP
MzsrYm6q97I4w596G9O9RVNL+r28Wga8BN96Hd8yc9t3Lyp6yLILshi7v4FMIG0IBnb0Osavakas
z4juYRYHC/BNvIZKhVJ/CDbT/SLunlf6gJy4Q1F015HnTZ5l/VQSNclkqHgcPhL8JvF9ERC5uyNr
PqAN+OQwH9XvovnCZRxfEROidt54lY9qlCLbtk6Iw10b5yMMIXrOw5MTPNT92nVuHLXj8qK5h+Ui
itigdk7ICV19r96w+Y24M1BIdWDlfKiDN3awlv2tbm7zFL7EqsLNph3xRCV4nY27KEi3cXeY1fc8
+j4Wm8lZIe3Q571otg7JK4ByQdQx07DedXmuDykySpygahOMJwCMhg1v7jAuMur/ervknXJcy6Wx
pOsUvP98p1zOprwgZ9SPSos5nAHTowmTTajlLyrJiIlmV//DifirJUpGGHdfGjrCNb6UT2ify6YZ
lxs+/2WdK2Yfbob35Q/L5a+e0Nflwr1MhyLAuWR8DWda9BV0Yp3JH9QtUiy8ldK8WsFCyZg/gCS6
+reqeZz6+1F8WuJHi/tNAZfC6mbqh6j1MV4UDKKx7xHj5G4w83XxxvZ2w6ICj9ZG60v3NcE7TcyW
Uq/RdZma3WunvAU9syo30ZWSRZirnksgwKDw6JxzdPRyG526c2f7mFpL/s/rtbdDLHGpH0woVdla
AnWJ/RyI45WGQunhAd6FF5X9H/bObDlOpF3X97LPWUECyXBao2aPkts+Iexui5kkmeHq15OS/r2s
Um9XeB3viA53yFYVkOTwjc970wwXlXuIqs0lyKa63pR/j/3nMPtUA/ZYHtdDYu/J4AHHoRuXRU/4
fbNoUtRZubXll2b9my4tGV93MEHGXbjcZfT0dHT0/NW2d0164QiqrHfz+Il4QBhsejJg83FYd+N0
i2zzWrNENqk+eOFV130li9t/iNcvqrwH/LvxWGWj+BbSS91X0xUCD5sRMqNvfacG3WveuR3BMCoT
W/1+rK7UcBGQ+Fz++f0bf2Np4TESxibCwRZp/v96KveqLwNN79Zu8nO9k9n4t2xBaVnSu15jcsl/
fjWBZAJKTXaIx3F60Pi1BwGZ2pd6oo3fI4Y3aTA4AbVZu5qu4d9f7a0/R8CXSBSybjZ142+0Itqi
M7H5ZaFlLyTpXlEYn7hUElNXSr8OM88vgpnOKQjgnfhEBYE8c/yY0TtZTRjJWLJShIzvU1Dkl8Mn
DxqVDgXPO68Rx3mZUZ3mROcA+P/yDh1gFg66DcSqoYq8fodOGY0u5HBcm0AeEFEJTEcSXRAiJv+C
cPiZYX1ro5hrEcWhVVQScThxxnOtomoYAR+2yqfCyrqKbOJbMeC6Xta7uKZuOgjT5syee/qQ6Nx6
hLKJxxOOp6DidM9t4lVLWuN2bj19bdRE+2h466w/dJdZZx7w1CPgUlwGKQHsBbJ40ckszRFUTqjW
Jt4souGWk68pKPDwdXRvUr1OfDVm7S5ws3OiDKdWuImjhzwaQXuScdzF6/coLMqXqDHtdq6oO8x8
EKk9UYfQCUbiD9NdPYbjmUc9fZehMEkTNHFsThWJkNPrS6J5CIq7DpsdGsXWjpzXbU5/WkarMEiW
5irM5uoij8P3v1+Yb98lWJwA1QFY06RDDJvnV5vMXif4FAEiWwFcQbjHsAuq2NmQw5w3cVyfOTr/
7WoRfUL0PZJ88U+f0XGlT7U3dDtLJcPepkw0RJZvkwPM2ZPQXc9c7s1b5AtZGQgcEjMmgXTycDSL
9itGJWTBcG5NXpZFSAXqTtN/sG2b4bGoVHbmNT4FaX7daOC+Y4bg/mOQAxySJ++RzjJLqCGudip8
v2aHqKCEI74J2/tAw16DIGU3WG9UDrUUBUUg1qjTqW74gQTlOn0risNqgTUD5PctHe9Jr1O3fsio
J5DNzaBu+XNR+X6K7nXGXIQHyO9GzftB3PMdtHPwBZJ2euzcsjAftQC8i/hmVfd/OHN4TqOhgBFE
jIyk3OuZg6aSJ5ewqHdL036Kp9ba6saj52wGbCf9s6KCb3YCoilMGpPQiCJiBCexgXlqFn9GQZDi
AFwyarc4zCPKMRtnX5bl4+qmFKba2fux9s4skX+9suDyGJquCVy9ftBVUFzXK53tFsRM0llM+2CS
sPXG1DoCYj+gYrylOslZozMXfrNazCMTmiN2zUGN/sPrCw/IVHauzjPyhfZxsROa1bIAx2fpo21T
nQvsvkkLsHmZcRWeiYIQ/TxZLaUEhi77daaxtjP65ru2pUKp6uZLOfnLnermQx2N9R0pq2Tnl53a
0RZ3ZvU8Balfrx5CMWQmiftyL6RFXj+z2wRyrtp5ZuMFHwpCybao8bsXI5ahA5Hby/Y2FYsXtkg+
jxZ5THKd2aUHLLAuL5nwK2LxsV1QObpfCkqigFc5tPfRckLJGAuk/pSSI0IM2/bfR/oSJxufkMbY
gaRHQ+lwnx9i/b1BVxup7dr8ySIUUCJaaz9CilrLhyk79LRoYX1s3IaL3cR8NVgtUB/nfADzhk9G
Q5q3zz5CupCo/uvRGHMRJhXtaQSE7zIxU/8nq/56zXPq9mJACaaAqBIo0EXqerQWSh9JkZ25iTfn
kklbk9AnpAnXDOrY63uwY5nRKYRZLkbkQldwU3MInHJ8COYgoQEVuGhiHf50b+HolaFEA/gpSXqy
5EqEPPK+1cNu7dfdMAACpU8HLIFHiMI7p37y5pRwiTkZKBtCWyZIfLLMSMhq1VM2Z2wMf5O7Q7it
BZ4OfKhdu4zbcVjlmed7M6YYFTiQknVmm6E9eb4wS4M+6OgJyr02ueiW+Ja436Gh0WjjLuX3pHch
9S56PHMevtnJni5LBQJqMyS5opNXOVF1G08ePv+QUO2TZzC30qgKbsOsFIaHQNqe46UmHAgybG7P
mI1v4oxImILmkyFbC77AmxxuMq9L6U/o4cGBC47FnEtaj0mxLAQWJhzWqZB/J1QEXYkUaek+swiB
ZH28LSWAtN9PsLcvgJ2V121sHg9RRzNSv3gDtGE4I6I3ejda+rqVAz0oFKdNHKVDV5qeS/Vlys94
IGaxvlrMLilXgl8oW1O8RXjz9TXHmIpMb6SCAk+pvyqtHyVonRBVwLtp0Z//9PlM6JiqEzO/RHSK
IcyUGrsga9XOYsEctY37DtDgyo4gQgfDrk6i6Iqz+5xK5tulxKyyBduEE/rERk7M9SgzXVC1osvM
GTVdOd2e7Lx9LGMH3S4BDSofqjNz+u2x5fL6TJCEzBmZivDE5aplJ0BcFGon5hF0bE9YYiIuv/HX
Ib6sHYoXe7+cAEkhFtQPjoZbMqXbURRnTuu3i8voqmGgYEujFXdqbA5NQf+0dqudXThgXehkQz0S
plpWbWM9AQ5iQs0+8FW5fvj9y347sV5f+WTUaeQZAkAZXDnYBXMY78coi+juksE+OSfXfe4pzb38
snAaAlYB+1S167T1bQlXKAGDS9VUsnH7u7W/8ZxcH4T0zqlqG+Pj9eIxeE6iYaakhf3j5LpVRidh
M6REDeA2boelo7XJqs8pD/7bSGJ7YAeF1K7BEn39dMkq88RKnXpH56GRHvCprJ7ATSUZbU3pudzk
v0zdyKMogYnrBk/A0NeXy6k1jVZFU2Y+l39nfvFIVTPtBSK+nTgSVKz3ioM/LYPgklRFQhjVv/z9
1HHst+PKLUgUyCi+kxRCvb6FpCW70SY0eKjxW5Oa+Bt1oaT58vqGZk3a/Nsxu1bgujbAbL57i0UT
J5FDMETxpqBO9wbsHKxA11F7UY0/V2yvQ5hWzTa1KOqE4HbmEHm7cTNkQCqYZ5iHjNrr+x1cmbuC
IrpdmlvvmhGYIkS2g98Wu9JfDm5qT+jGIPzy+2F6My880lF4rJTuEaKT/omJEFox3RtdXuxMj98B
/tk3a5q3yBF/casi/N9cjEZ2CLd4G/iRrx9RxSHNKh2as1HWJkcRFcRAC/F1aEBdkef50yejmgo0
LgYmwNo3hYlUOdhTmxIghfr2o9VdfdGE0ZH2u10tYLn9+cUC6lMwtVwTCTx5MvB+9JXRrLaLJa1b
vn+UsTduaJuvNnPmP/7+Ym/OIkr+A6KO2Fkct95pCGexZkpg6MHbAdjDMc7he+so/G6as0QVjJdV
SiL595c8pf+iu/36midnkQVWKBgzPLYw1uGGPvCjamBwF/Vg/zV00L/XmbQXGPZC+PNWpO1FgsTr
VYFluq1pRl9nOq1my7sO4pB+eDe4+v0Nvlk93B/JRXxJAsy+fVrWMi80tBIyoYm8CS1EPdzyndP/
0CqGUjksu6hI34fl1JzZZP7lqmwuBEO4LFu/bfagX86MKvM9pwsKslmSxEQml3cBPVLwyKG9IUIQ
/eyt8NybMGfe/5wXSJML1AOp8iWmZqb1aSWGXQITi3QIPc+PkWoor3uwIhc6H4M9y/yePhpxsVgQ
f4ZI/NMVw1+Lt16nKQQYa1obA+r4DiM0PjMS5vw4vSu6RLEOCCYwwU/2Efih7RRbaU7MxL91o+qu
18TYhi7JL1EF3ETu1zRDmQ/G1ZkXf6LwyHg4xPYI9RnQNW1lp3G+tE68geg0qyHrL3K6YhE4Wy5a
XZYHoL7O0aZ6spNUHiJ2mu2XOd1nQOTUZS3b9lsyrQ+/n4gn+YCn+/EjvDtznlNjJc1I/TIn5tya
Ahse7Q6kgr9zNfT/cGclQbuPOmKBiVLHtY/+Ikdvbyp4eGfmx+vN4eXyuLQeVeCYx6eVVlk8QNLP
ufzYkf+k7fGzBcpvtez3tPLQdTla85krvl4E/7kijhcyv577xvdqZvheBDxzKsCdZNvU0fwOmYZV
hWC20sW90COMBTp9n7fc/9+k8H9MJdL/u0fh2P78WZff639+bVIwH3nuUUCt9784EliIlHg8hVic
/+grWnQpBC6lcJiAnByEPrAGXkDyIdKLtFRid4RYAZgE/NMLSV5G/8VWQ3gEzy7kBcs/Acm/3icI
RlABQyqQ76EeBvvw5KBUfr+QEsmnWz0PenBI387QK+gVyoJm53QJsJybpcqUhQZCR1/Y5VS5vn6I
w7E6V0h+snOYeyHkSiASy0cAIXFO7iWQMu/M5n7LvPWB6paunfZXbZ9N1n1fBWYjK1QHmGTqcS3L
Y0LcIv+SlXP4ue5C+I9RXxXq0gojazlGY+aGHzqrztY/2lq5TQzYp50V2x1P4TRMNc52AJjHLW/h
HIHQI11kQWKLanf6orw6M8WGWZIfp9ahbBVAGyUlXdeG6ssvs+z9817+qwTAmzfHbQSCoIIhETFg
J6PlLgCjwWMAlwPvUdNjO44pooxVDrwCklJwAKs4w/EGC9NE17k9lv1V0s8q/PH7+zjZYCnrJgOB
BKh0Q3Y37sXsR79ssHHeQ6QPp+gKAzVOxZWvepgVfg+M376GR786n/uMhnOSaYvlkI9Pi+YyN7RN
kB72cqaY6t9uh7Sr8Y9xdiDUs9x+vZ05kkk85Rg0kHCD+sOQuCnCVqB2YJ+oGayDd6DSsEjmTQTw
nHNIAlrvKJApMsCD2N7ucnFmhF7vyAwMXUUcQdKlV9ZE2VnLr27JHlWD7AHA/qlzQR53qr2Po47+
Z4yLBA25OYTeW/rZj3Aq59t49SkI9H3bNKai6ou2k4aScBg5LPRWzUGGEBX9hvu+UBA314pug2Fw
onNtKydeo7lvlFwDKUiicfrJ0ynmLIgBjJZfHryJNEu+C6qpyu4HMVTAfspuCT7289zM//QuOg3f
4RuG6fvabeb2qywE+Cmnci20fM6MpjFd/se0MXflhOyYpuuLTYKYzOvR9Jq6ASBXZYfOViqw6Dkq
hx4ZAgcj7J0TlyG9oUNnWQOweU+vDyW9f+PHFSSFL/dBBaa5P9BRWatPv7+xEw+XGzOa1iwBkwAU
pI5OrM/aT1eAjjYqp1bdNi71c57D9ukmI6ChDS200rtQzpLSAzTSY1J8r21n0hTr08/bHYZG8le5
3Sj+LOzijs/N8qIRvexvGgpvvavFk14rN7E15/MFsPXc/sf3Q82lNGQyqzrjRL02XZ6ehzYyiiND
Sn+NQvbrgV7WKOMEsKP9GvL1B5UNtrq2+jpu9wVMHkgacezG83YIVlWfEaA8WTIOni87GyoNiKXQ
23c6lqW7ZNMcu8HlQDuzWnZoXeOi5tBSyMdhxQKdohWzXDqH0jdZ5Y+yby3Wy5lXatyoX+YapbE2
kc0opPIBcWQcmtdD0LuIWxAPXC/jJUrr+FvQoinQ3ki7iyhMTmMqC5ONY9NYnt0FA3oJ8Tb1IsP6
W/ygYVYWw6TzR9uD5IbKlQITsJ0sSykqeq0kTRbUxVANuk76wPK/p/Mcdvs2pNORxrYezOX3Kndp
sNpGkcW0QBKCP/uhSfpzoYDTbdPFhWHyupRAmOAXcY/XT2rJPALWM1HySeaCSRlU5bioS1d2BXdZ
IX1OkHxNIAjwb+VYwv4eNL2M4OCyls7trdO2PQ/8+xdwMg3cwFixkIpMgpupeOpaN5KCi0E546Hq
cxioltPr5sqCQ1qCnUx8VIA58TZQYiwwI/SgJ+dOk9feHVU8ptGFQAyxC8dESE6GRU7xFChstgPI
L9HfzuGKBGi1LPIfz5ns8paARte/bzOHvw6KuX9Ik6IBgIVajbzsKzFMNwlJiOZIwLHECSztef26
diVt6r8fKXOG/DJTKUtkf8bvpRje9VgyJ25OEJImBaXQH5LG8sOD6AoH0KlOu+62rvryUx0043zx
+2u+mTSmn4yaFbbhgJlDTcXrSdOX7mwFE0Jrg1rt8G6018y/B7NmyXckSmH2MQAq+TSGA1gm2rDi
8la30kO+xKnYHM9Mlqd6yNdjgAlCZXlEbwuh1dNzNnbyqZjcEtIRrRPvwLiMYg8UP68uKTsXGIxz
On7wm7VtLyqwpFs/yocPoErhjqVhgEYp0sT+z8jK/Vuns0tr7/mlKLa097tIn0yNOxPND9AKcQ1d
8c/sOV4g8QOyC05E4IK+KrMb/2JGiUV7dEx2FKoheDF+KKYZEhZquDOqz+vcOw/rAiT4HQyoTD1O
Y6t6AHah/HnmlTpv5hHZeYcZT2o+ZKc5uQ2PMJ2lWed0BzrZ1Vy44gPISUpsc4jlNO1lyRSIfUmi
s0G+ts+Ta86kpN1FEOHnY6VhiD+CcO4mtTtzZ6dLkQGSdA7hKZnabuKVrwcojbwhJ9vVHFJHjrCO
uwnifUL+loRxkDaoH8p+cbGV0nqAXZkO5NilzJJDmXtl8NnzFKnPbZUszadSgZx7N9uhLN4xs6vu
TBDk6V5OZiIbFnUFuGhUH50aoUO7lAuZEgTuuqC674OBUDc9edRRpwKA/FUlxLCL8fAEurbxJLcu
TO7kwmkGLb4EC7IDuyp2q22XVtN0IHqfHoJJDPM+iUW19TBrKLgltNFd9vGKWNfiZ/PVXDXjR4Id
OtprIMuQ3uToXwEn6z10gZvZym9JKiVdu0FWRX8KXGhYVO16XAGVTT4lYLj133//2t4YET6ziEhE
QO6Z/7wTIwJuKcicUHaHWaxL9gGaOAXcJSl3+d7l5enLbJXZTWBb1f3/4sIk9inF9ImEnbYT9aFK
qJh2B1CzVTHtItlRro8GBP00FbS4Ky+z4xKnlnK7M+nXE8/MrGT6OpmqAU2FBJXMRP5lJQe028dw
8Aa6CSD/f6pyGSBG31Y/VwBX0dcAGRxnB2mrgHjFUbxul7gtizPL5V/GHXMFDQ6fSlRoXyfGqHLL
xLOQdjyUiAt1Bz3MAoNYCkDgjaS54UODfh20mwLRjT8eeLrS2MWM+8XYnxyZAk7yFIbQhqh8BC2n
R7j7j6A8vG3WIRKP1GooOpqNwqg9dx69cQ0o+/U9U4rHCUgVycl5pFDfqecl6g6BhBWyS3wY6cQM
RHTVNkNFDZWVG16vg9xUAv+jPOJRIXTMYRl318q2GZw/HwtSR0C3PToC3zRd551CIyidOvYBVcub
Ioyan8iVRTfasazm59jO/tUazvSB//66p3YTTQq4nIQ8CTkShD09CdemtpsWF+0gvXKC9DzXIbKZ
Tvd5ajQ+ZDFpOlbaxFHrJhl8K9///vKnoRzTJGELyi8xJqnAeNPSRDtT1jpr0x2g04Kg2CQ1ZM2x
CDLgADlEZ2EXNsT43GlQZqXhynoHdb24VlO/Tlcu+9C7sW+iaRMXukUJfoEfevj9Lb5dH2Z4yFJ4
YWiSKSf70tCGQ2PFKXeYwelAd8sPl7+AqFmXUUTe8S9rKlDiDkOIBr+/8L+NDeEtUlPgQbAr/ZOV
6VVpMEQL8OLGnfTnIenTheocx6UtRlR+uTMqfV+KqHepC8tL/3qI/PoGtqPzwa4oNSCeLpRMb6SC
NOYMYxyeObz+xap7qrXmzrB3iemcHLRNOq6rN8Wawpi1+Ht04fZs5FIX035xKkTHM8BdXzNe/Ed3
EbQ3JWE9bl1RrfrMUL3dSNlIaJNEM4fUypvCT6cvQKk2FfzpCA4Sc7kKM/CmyrEot1CCOslJ2mDO
dd5NzVXixOk+90DRfTzzxk68QDObn4Ig+KFmtpxuK1GT04YaEb8ZfPC6O10M7rrPxxJywhRVY7ij
l2H8oVCzDDaWDTUMbCvxmqUs69tiBkh4ZM7X91MlguHclvfWXqMR3wd3S/6JyMjpvaWqGjRCSvqA
NeK7e/R7yhvLXuiSse0EDSxZ3Q99Xt9bKkTQVlo9ChVJLuujUAivQSZZzvbWns5w8tfUHTF3BHW0
bH6nabjYaWeXgYEK0Og5j97NBTw1JOkma+Z/phINkvNMVdQ4f8vc0SNHWjC1NRL3a16/8zWlW1+n
J/83B5uXP6beOOFbiiE1Dv+QlQrQoGXPiZ1f2E2fzMMRrA+cxgunYB4+zPWs8kc3aKzyc4LilPxK
A4P5BqKk/qfOS/w85AZsvcD4qDAr40/VOsZxv7WbpF4fKI1TsyJLWUJu3ZPPiwARVrlqbeJyRc/X
bguvza1+mwXRwq/A+LJ1c7DLQZfR0R7ygo8vS1vgqPPuzaVjuWb8BDswBltVBZGJAwlsxCHaZyjc
EPVB5QRfu0lD498j/IEM4c6Nk67LjgnqaMR5iODDsvhYjYE/zTsAWePybai6pf8iVLKI+srzcZSZ
kNBz+arZ9nXsHiFSWSDREjLldEsxKz1vO6WO5jEqDfwAQ5ne9S7fSKS6uPFhjMy/NYXf+XetzJAS
oD9RDEJeAJekCvmyQI0sSA4Bgz2X76zK9yf3gxW5iWMfc90vRA4a34vjXG8sTzbSvJ8MK/V6shyC
Y+9tAS9C3b3cLXlqUgIHktIB8YR8HqSknQwfwrG26+Bn60O84DYGyDimwpKbnFIsAmtxqwSPzDQq
J3Vtzx3xEplFI+j6WDqY2YdkyEWCPI4CtQtBjAgPQz8DmGPMbcvLGdgUYtyA99JSL7Ad0z5fH3B/
OoJzaBfkj1FCCSxy5C9hO0WTP1KeXVUxJHGtTezt5Se1rCMDFGRLxdP7DtjJBwfNTfkx7NxyfRib
uu3vIpBkjz6pge6+DNep+Z6NtY30upgrqOWmEjUGEyTW1Bs22RSlvMuhQFCqR4CVuiUXpFkdfPe0
1NYHsWQmGjPrxbytdigIwoqytuW97xBEOjTZMk67oUY06wHh8ZxbLp/vPPWIRX0PVIw+HVxO1IKb
Dw1M5SI6AsJFAWaTD6tCkl3MQciq6NE0YQp7fYITvKGvSsNejdYsci+daTHRn2JK6OO5Iu8IAvvW
UVGMim4m2w4gSVWW6nrpkaqh9y2G0fZ+lDkI5D1qmX1ob1CDQitCj1aP0DdRjFXnOx1Jazyi4Ouy
K6Smuwxt1xrn+/MEBk89CCTdkBjoFTvQpst6sJgbxC+U+w1KvLllZHYTDvBZ+WuxbvNmnKqB5nLF
Mx4CTdkijc9YkuNHEvgJ4dla6mJ9aMK+ZqyntWQeUFZifs3TTB68Tk8q0bwPRbYyBaHY+fyl8LIE
GaLM7wvfukOwQ2UfVzizjFJWg+GhjybpmWwBQslMNhmP5n8FzUYMZ2dFRf74vMrcfjQf8nAEWLdU
+Odj9gkhN4HGIIGTpvg+VLlhcMs0W1grbDHmpWde3JptTaHj8pi3uZv/JawYWH60et74bWTrc9sd
bM4yusg9RNg+1qMDVLQqCFZDkW/C0Plpz2NOA+acJGZdzEaF4jEhKEp9Y1b0/ujQAzCaQPWUhMi1
DjnxkA+RRkDnoXFQvj0KTQAs3CDhJQroX65a8k/sgGP0USzuyr+gskMpORJkylE3scae0ySkn97T
KhvSMRt+22Zrhw5ArP75gTOw/hEdHpmYotth6TX5v9Jrhr8DlNyGL7Bus0BATppIDHYl4kE2PT6q
Wes9LO+h2XsJc+gfBYXWuhVtWyNVTdowbD/0XVTCJW2okURQwhqU4Yyt1nXRQ/hPd2GJuvTFmJA2
u2sJIZHLiuOiz/ctDOoJ0b4mi5MHL2kdbjhGUZC38rwkXORD/m98lvGjJhRsoJPM99kaKMqC1rRF
3WrnLK1ZRxNShsu1jjSKGJtYIWOBPEESmKMyHEOxXPcU1hbfgTiYaTjXg5aXSQHEfzzEMUTxj8A0
KWzZEEamk+GCiKOJ0U7IUDCglewVUKoYWdpqYGNZe4i/PtrSN+4wZtkNE7bWl+3cCkEzMwx8Yg2T
CsOrILJCFrQ35WR9t6lPh79LAU3vcMy5nEWWtasjEIlEhJ4PNvIC9Ogd08btko6QSyvS96We4+nH
unbmvH5Jc3giNtv1y1lelHlMbqi2JrOOgGK4fD9r30S7X45fpF2NofBySDixTFiarfBMpuM5ZyJp
lWVXG2tX87GgRw6EI21QZk3YqzBnca4zc6giCW7OzzpOMl5X2aMDxVAhAW6W1POpp1yHao0t+d04
c/6Td/CpoeEKgT+3QLmWenIC8Lpds84b+RzwLuvp6Zt7x6yoSM1mPiRyMUF0hAstxjIv0UR/pN83
4avQMOI9bVsfuPojXWppl3xckDwq2/vcirXlbye7UPqQovFEcXHrdROrUodWwm7rPaeUDLyBB27B
LUCJ6FiDoXuVI+vFOdj3umWDoLZL8YGA8CdniN1LAvhbO6YIhV39+egrgsrMG+was/QyoJ3WvB+d
4ikt8XyFoLBrT+6CBQfK3ldZaQ5QmVRFgSqfOzcJVi4aMLyXSktf9/eF00LLfmhR4GEY0K227Pwb
zQBm1PUatGyXW/RbY4VOgVyXqRV3Q+WELXvj2Jtp7iphjmX02/BRD4CyK35lGQvBS7eLyDwFybCS
gWyY0t5FA1J9Fe8djRBW/n2ttduKd0ktC4ZCwZS24cOOk8W315u1t7H9kPgQ49NI1Wlgrp+WMamd
zPI7XT68mAVICmX9j6ZbwuF+oaGYxeghJG2CbiXm9dYD7Mso014BRHjnNp6xCV1TIQF1NPVc8kFZ
nnLsZwPCE+1Fv/gIwF++2B6Z0yp+XwvPPGSFunOiPk2t9sePbagTXuYIbAC1sLo0XxgjPM7jSNpT
WERUE1gzphUSBZ3jk1Fnw0BFdUEmIjKzQtq1ScRk2jW39vIVQYWxqy7bplfcmnS7nt9c0q5iiVg6
VXyNUBl0yZ1yc92Ot+p5Pteo65r5HNlmFb0UhDQpej/91q3AiN+5yGSYy1ENwVcWuHGEfqWGt//Y
dmmrnR0WPs0WZoaYx8zLlgo5IzZSONdlmXQZvRB2VtiIkrtWkNxh96vsIRittv4rSpGk+RlEXG87
iNr2+mMUdE39l9eUNnl9jagMlec2YrzNeCHmpuSJq1J2FQsHy3OXE7YuvuSprdFCnpG6psYl1YRs
ECbuumh4r4p1Xb7oWrlVvRtaSLVIobWFgxkGVRib6zbtC9wOJDmkyhCwUIs1DnsmdJiW93MCnYXO
/rVFE367UDszzLugiGfqDjVSXfNezwTM4QtQMLLoXVEyoaBpp9IIBfalU/+T9enY0zOaOmusN4xN
EYibHrJs3nwMKcqxy0Nkw+zr33lRMYfDsRlVLNjskPz+IATOd39RRJ25PrKh4ZzvtaXMT14pGu8i
LpaisvaV4wzVuwaArx1ezLoPu/UqDJa+dsktrqkr9mvXFlm8Ra/Ao2yUPEe8cEbWucovZjTtuDco
22RZM7jBqyCSXbkpOPTbdq7Nxjcxvc2OlysO8PjZan7ZspvMiSiLwbaxSnZi3zd7PKHpiAbHPsyX
/HvXNRKSXBWj3k3tKu5Q9SmvlsZO2ZzLRG5SaXTnc6cIebPTUAbUuqLkIyrkDkVJea20ArtE+cZq
ZGOoDNnUh19oGmDe+Fncdqj9JCKTqJYMxlytFHLVnGfPh1yOMizL0cmXhUdwn3+lthMvLJBFWK2+
3JFWMk4ZDkjHlvHsm8q2Nt/ldTYZ3LaWrN68nt11RqBy9roDkxbM9YaJgjG5PrkneZQ/nQsln7ke
Gtec9e5CRYNLO5jxdB0vMae3z7Y2UDy7ODHoToJYyETfvWwXJJRrTgSqtM2uj+EXt0jwKDIyaXuD
ioPTZx/xE+G4gTrw8rrdFgLBU7Vrg9Fs7UsHQH3Z52FlDuAgTFip7FcBO3s6SSfuv8WL76Mz66vi
ySZFc4nbfMn92r7CzXKT0Gx44TQEnBndaPOEdE2MjKlTNybxnVcWGvCHYvDytrjw/SZdwmNEVdm8
V1AS9Qe3d5EHQGidYWPXYNZIGwEtzlXRzGTdXo7x2s9n9sgFET8zLs9ujNV1idAbqI9QqdsuROmK
aHfPzmavEbNsu6bRyqdcRYPvhfO8LWfYrThIz4Zzn0RUW7QWeiSAKaAssp9Vz1ten5YR9szL4Ro3
VsaFi9CySgA5aGaF6JDH4cocRvnSWD50jpk9z11sYyo4NFKyqfbP5npCPT/7riLybByKxcFFrFLX
hBrEPJuTLhyygQMi7IQxtGwQsa1CXdSK0ms6kdGX/LZY0TytR9OWMk87ZkgYfbI93atkh0y3nfwc
kq6PP0Xjogt0FFAfXpEkskY0zSLmD6gRL4X2sU0IUYj2grRfEf4kTGBDXI31/A2tF1MHlSa8xqNX
jRlVyWMSLw9NXKA4u/qrux6TpnfXz5hWq7aOnYrknF0tZOzpVm4LEPUPs84t+6tDl2i9d8bUgdAA
xWtKuk0ihq5F3GAq0MHOKr36+SYr3Sy8IIZnZRxk67IAUVGz913E5excWnWv8x+oiAgio6sKjrU7
R7q+6st19C/XfrTGT8gUDPG7EWUN1mVXI0AcHWd0AJLHeB3zBD2BLoSA7JF+9/FZygJRpkWxY5mu
wMau3R3HpBdnt8Y1i4+2mFH2pLyFkcN4hJfVHVxyJ6K8kSkqiz9ePK4XKxszwFg9z0GCZ3/FcmNz
4KIJjFeZRA0GfODivNe7QA0U0G3Tpg6YlIDCjaOe8Lxq9zz/52cbCjlBs6rmZaVSaCJ6xPTIKL4s
vj/7FwjyGVPzxc59WRKBHI1Zre3KzEXL7bX9lbBB80OPS0a31OKZ935AtrKZlq0MBhrZNw51DSOb
thMyw3YpkiVcl/3FmNboWprdAo5pm98AXwvzd8pBkayB02Sr6ioYV7+gXymZzZZBOZbxgxBqQvzk
GHnNzOIvVAVBb0MsA1ey0cAfMUEHGkwojox5w2pHFjZmzRTZIJJH9qWSrWttFhHtCz2jw7nFK5vK
zywpH/wGpY4t/TadJOt9GXtLNd3xApvpLilUuPqbzHZX2rd7X6/2nurLufvpRtHQ/cSWGPIfaah1
/pDlkc007Nqlz3/0uWXQ/31AnULBeYFQ3rAdVtv4U9kymRqOtUa581szVSb8Ndf0V8D3d7Gnj3FX
jfyet9jmdUFHNPu3akZbMMufgkcBeUnVUgZChWOOMgRQeEIMerbZSFssBmwjcPf8MHZh69/1LqAT
PHCUCnhVL3sYKy4kPJF2o4uFkwktUCUsZAwKTMjWKqv3mrQKL8x/PocG2624nfLZnG9t13gb8RKY
7SsSK7aoRHmcV4YGBYqRu/8c0iboxLCrwsyBQkjCIP7kDH57XKRNGRZB07Bxbmp0PczgaFvxvqsB
izreOJ1rAhrabzq69GOyFEpv58Adh3znyzlmYs4vhVAEgcuImEe1MHnUCpk82jhDVCAWsjzHACq7
JmIiRIQTbemZ9RPXgv65bSR6OnfDfhztL2sDUv1A0Vjj3wVoBDNsYYmN9TnxxDB+fjlT7bp5Cp5O
FHou+ziIm+VH7CVaDHv3v6k7s926kTRbv0qh72lwHoDuviD3PGm0JfmGkGU5OA/BmU9/Pjrdlbba
wyn0uegDFLKQKcva4t4MRqx/rW9hTFkumpg6rvWApZFfmy33cpnCaFRYmRWVu5yeKCrcq4BH4PLU
lJo+tTw1DRMxGNaznnMxVAJgTes3KRWhxXr0jJBYHaPGYh6O32xaDJaWnQYCBAVtLJV/aXnosOwc
2tZZFpFvh0XRhw1HiryzKc7zOVa6o0UrSD/yAW5pO5q2DpU3LtvkaQpZTmRjDYs6JBoUsV2sVwPv
i9aSVGl9pFFX6BCWk+X/CrfkNSHm1ZYJRWOp5kAzYhjNryAU+nxTn9gj73tc0kObQjAgjNGfYyfu
87YOpr+UmjjtHePEdS+rS9ai973OQEhV9l7aOF/MSKcwO4ACNYz6w9cBzL8ULbgvc/7378v3vKA8
clCM2v/89x/+bftaXp7z1+a3f+gcv+A+Kb+0b//UD39z859fvyxey9Vz+/zDv9AhHLfTTfcqp9vX
psv+ehXf/uT/7Rf/8fr1b7mfqtf/+LeXsiva5W+jcKb4PkWwBOUYYf86e7Bvstd/lF/+cX7+2fd9
CyCY74B64GPDLL54UlSd8dbw2rT/8W+K+Y6kPLZkyA/UFJBT56d9CyBYJrEFwiMOlBnuMRw+fwcQ
zHdIowyclvgqFk1P+x8kEPBDM6nGpsr0irgSQZkf3RKyHEqdrkfFB7oe7trweZRV5jMYdP22jK0b
By+9O3o0dVSV5X93tX7iof+ahP/Op7P8cPIG+Fs9C+QExqIff7iqK16uD6DuhJBJAGBKA/U2RgmC
VxXuGw5f6PvobhPjCBsgJCEK+EVWc2WNc95RFWg0ZzN3HMr3UpJfQxpBkFMf+ykXK0qZavXIhdVX
FR4NMPJpeB1r+fgyDEpJ/kktKfdt8Asjc7cPUtVjuleSvN3lU6x/RqQg+Vk2BrZ++rmFbyox2VeX
Imd9lcrpFIaRd5MTzvjYzma01OCmFYEiKMsfSMxvbCWznhW1oHE3MchzEJ3NqTHzOOAFUndAILea
dXatwfsG8v2Xbtdf3mY/3LH/39WVONwFv74dL6/UqP9wAy9//q/b0HXfEUEzHHzENI9YxFL/6y50
1XeqbQDFwi/D8sid9c+b0FDfUSBCgtUGGYw1d6FHfEsB6fY77kvSFhb3JvYSCFdfl0MWom8ffNYw
Lvbf//5DmOTNzFbBXMsYGSAuP/x7s1LC81i0A5xUh57QG2SE7iqKwnwv2TKsLU49N6pecvLx2j7X
UHlgJm112SjbRDgdlSYK2EW1pC4UmtcujqZ4aaDvvuRkMVepNaWfBvTmnYuokTF3TvrXjFzmWm3z
jNsNMcYR5bBhGkow0DajO6qgmktUslsyyYinAUD/MtC7YTxzXKWsIyvmtZg19RV9z+NwMEncbGrq
7AzEmRtPzeND2Q/q/UykXAM8Erq3ae5qe9tr3ccen+8e2HL2CV9W8kQYc8xAdNX1xi4Nm1hR7h4V
TUsYSaGonvWavYDVcIhwpVIchpF0PPzGeI9+49yGOAkvNN7XD7VehrPfDkQ9seZphbPSWtPYjMhy
rzGKwE1NNSb1jF2kPDH9IvXXy7C61PFUnwl5UDYf52BaXeabJTP7Jk61S8tufleHw3TbJ1X2CNRf
vI/TGgasnnjDrvbUKQnMyJiZ8bTtMc8V6GZZlsePocMOGuKZ7UJ2NdsTBajVx9EaiKtPdvOFaa9y
gcLYfU6RQ08krsYmQEpyqWCM6PXu0l7b18nsPow2BjXZzMZhQuiN2axFIvMnh7TPqo5M+cCGym2C
BcPyUtVT/lLqecHhrKk+iy5vZ79K+5MXp9VtH4329YwvmfKlrqVh0ss8CJAWPlGVzYneXQi8OI4/
puST/N5NlS9Ni71DFxokW0vm2nPt6n3m6w5156s86eWjToZ0T9V9+ynnxPuJuV62nTXc6gj4nXfV
RWpzmg3KWe0wOQMX69ZM7weVhb3+IiNX7ZdeS5fiycowPsvUSte1MKY1R8PPA7vK+yIfkbqARoYv
bbhUxM0djGYMCjrefUD22TUHVROsTEaSiOI6aiGdsYCeUDE2m21JQzR2Wep22faxJ6bfPXyqW128
p6kUpAQ6mXbP0Ky91xSnuAorN30ReKy3oWYYV0lL8c1k1zpe+7oBWpP2oUpPWeluuAISnm88VT5o
SSWYqsH5VFel+eikubgbOXl9yUQoHyxVlGfF68JqHbnE4mpjgJVhmPIrm67XZWBxsnwsrYFWonRU
m0NpKAoiXORUD5XqRXuO1iVDP0n3muh5WWvLrGLORaMRVUHa2wRmM6PuH6jjg/5WGy1KLPg4SrZn
2xafGyhfHAL4s5qezOxMp6jcJDq/UKBI9imBS0z1wZGzQ9hhSOb3VVsNz/QZ4k7opBFZnJRUOo3J
GnZPWEqKdYaHvT7OyljdlGYiFsqqrI6e1mj5qden8lbxitZ34rG+koDT7jkKoaEp5IKOrcy9C+eI
cUM9KjWtSoNbee4tiQ23zUeew5PVrmo7gj3mNLO6tYqC8wBPyzU7FOskZdQ5qLjwCnw5qxmOscl8
5BFLEWL1oHmCr1Z08X0xCrvcJ9WUXidd39+2vWUfe5PR66XD5NRRiB5rG77CmKA15aGmWwKlosw3
owP/UcyLKFa1s/u5SKWg7tyo7rO6aPY5p8FzHiZVfZBZrXYBsw3vRqkkoIFosrdYIsVrlGdUDiDg
lHtHtDSiqtIEysc+395hmvGCpp2tM/Zi7azlrfIkUzysi+DJipFT2bywy4pp22NIfCXIpH9MDFYu
Rtnp8L5IO/nEEDOnX05tENZBY8zm1H7UipquWb205UCxqLLMADUvuRJR2m8keYnaLy2luooa8DHM
KqP8kFXMiwMHIEHEnLJMrywWBGutyFE/tCiWbtCM6VL4roJNrZzaes9y099g1BnWfeRc4f6YAz1K
4naFF9y+Z40W11qvyQcO0CWuSilvB1oPP45hCZc0xU+QFMJ9MbM8/9BaefHCfgx4YFh0Nh/M1AH/
zrg++1owLIpV7FXxvBkByDKwad2TrfT1IeWM/qUgBPl5WNrPWSatFevVdKpCNMpA9rp6otywOkci
lkGfhsnodzCdzSDRe37zxm3MdV5TRO2JXMt3TFvLY8KZ6eyaiXaM+1n3mWIbSeCMU7i3S3xlijTS
x4Q98109je1dXmhiXVh9f8E9Kq5TypOFz9LrnLVKn5eKPAMGpCLCbl/UtBH7JfLaHQNMBHKyMXTM
a3DQaBlsIjVelZQZ3zGXmh+JAWAVS71acGc22oUmy/4jb988U2Lc9EeX1bcJ0ryIo1WOMIiU4dRI
nIisn+OQx88sEpjQIgutvYQLBKzNm5t1q0pxRzN18SSnWtiHMNTUbTiPKH6lIux1X/TW7NvUEJxE
xOfJD50qzNbCLGMgP2kM5btjRAFNz0zlI323ISUslbpybSUtAiqQx60Sy5BPy4AbAzJQ4zJbn12l
Q4wp8k+SI8dDLefkgA2ifmT22VIi1laxr9oFtYhNUj0zT50P0qbwu7Pddg4Eh/insZiGYKFLub4I
W+0+iUZ93SSOsZHY9wvfMpL+rkGvP0QUtRwUCV/Mc1N98BOGUxSU9kkElGo05wkHBQ8DX48b60km
XtT4ucSV7Q95A5NrquPwEw+Xxj1h0+8v1ZhjQlXl+Lnvsr4P2nxye7/XZ46T0l53Xj0UeMYMscr0
MuVkbivqubfo0M3NpD70yWzfF7XXlgE1x9X1aJQWRZeu99HRteksw6J8thpzBk81on+DzdKI7tic
8ZklRiaS3+j6RgnZ3BQ3wzR46qqD5ENSdhjt+4yZRLsCUFOdB/RU9m+0O7cbJJoaqlq8MVO92+hx
/CmfVFDdVkMxfBmt6Np4UafsVGrOZkxYjcZ0PjOBbvAC0Xjh2tVlTmrkSu4jGnQTQbQ0can87XVf
6aZ0oDO4htvSiyzZVi1QF6oaJEHJvoi5mPRLBarMm02oxfqq1Ir5kCtOwlKWjs4qq+x6S1V4dFVM
nXoXRYa5JYasboq51HI2pIb3udISZesM83iUbeIeS8I960w3ImSjrt6MOpAVkvwMyDhEnZhAu5cI
ztuqGr5aoiCnY7Ko5OtEkVAwWbJdYzKJvpJYSn+cB/D9dqwfhkykl6Vy4tYBDZIGg2uRKpy532ld
rcI4SDumub6Iu3aPwNp9Enad7W0nZYbp1ZSaUhyLvaQOVIWtXFXPcUAZ+nDiirYbl25ZfcOIoRiD
kfd212aiwpyiy57bkkrccTM7Nk7/IpPjYsXLryZjxEEHkBf9ianAFxIhUe47lebwbjvJe4wYeRyY
XQ+/T2WP8sDcZFg3aVXupD4pZTAv82zWs/7YyNwyNkmoZMDEoyJm0N6Y2qkG5rGRKEjkG0S20Ts3
/pjOufJZ0aaKJ4EkHMCwXuxDLa82Fj+u8BHKGYjxiX0W48jflibzxaoi2qkBIUCZb1P9acy18cac
OQWHvSepvTVohk9Cujomu62OYq6yXTrmT249zPeappRbwxuaUz1ZsGmnery4g5Vep1o47ZNyzDeG
Jql/zcxpw5Ji7m2ji3h6ROZV1I0pngND3faZW1ow7ktzuNKs3kVzpGOVzTJh0HlP17Fo/ciLq08y
SpxLM3XjtVUq3q1rDLYbqIWtnA2ztdbViCXPVxIvfmq9SJ7NyM2uBq00j3ic5BPOczkdcPhgay3n
Kj+pc4oXT3VipXlyeEwFc08CcVeqVf5FsHPdVkIJxw0ycBHvYKQyB4SlxcIRiolJVHHMCjB4UdYr
cPLTlr5cYtAVhxp9tJh817a4KGntXnS7jqNdlreVWDmMCW6HvrT1DdTydjubSniL0H0LcIu3QHEV
dYeumx+gpowfZqVvHtw2a9d1hsSROb3Y1xXl7QAPjK3ufszdmpb5Ros8Eq2adxfP4ONG3ajWMwD3
am21cXTTpIuR0StbqkRKmafbrs84YQ2RcT21sV1uudtDccIFrLH5pq6gBGdIJt0fKYihXyOcj7UR
IdB0nVxyfUjF88YlmKnbWcheu4vOrlZo+AwUZVr3ee0ERph42Wf+W2W8UAKUBfS6lHKLKsqsn/1c
O/r0urLvV4f2Hm+jgxAUD9aHrmqsh9p2BsmqMA2HzuzGE0Ux7R6/lXqCyRB+7JTGuo01ledNWczT
yo0ArUlQVesyNYYDolqzTtVEPOdml9IMOlV9kFeVexReZj7iGBB+b8LJV4uiu6md2twZLmTQtBjH
D00d3bmqGt1gbBAbYhZCA1laO0+c68SwGWBFH4kqE8vFYaleK3LulDv8Zs7FGZwnk63ja4etEfcD
phjfMqEncmIbg0QSqwwGJ/f26WhX4TVOUvse2PH8PtftDUmazOd4/x5nj3fXx7CX/F5JCr+anHU2
TqqvxCOrwliwy1s1nI8eF8ntdmpL5SE2J3M9ZGXjWy5848BIvG4FR2R64HLnp4HEdOYrSpgeqSA3
A6JzeVDYNbsorBeniebCaNOZpvGkRq73gJU+3JIF2ESJrXMycRiD9o710AEYveEkrTp7L+KaUrRJ
/jMe2+Eej56FpcbQ1ylD7cnvLAyevmcm9wbaLJpYPq5ig7IHJ+KishUJNw2JY8zLzkhFY51i+mcC
HzTA7a4yvW+OU5qFN40+NPdTJEJ8HW1+DiPGVczU0rhf0XRW7rMWBYOop6Zij5iJDGi9e6lSHRmO
eRJVBFUxq30wZ503MiVVxVmaspWMKRfzlK3m/fU82WG0bIzM8zQbYesr7E2IjTmztmbQXh11lKOG
IM1onhLZtmtRFzf4nQjXZLAofK/TKc8wQszdwF8N1r522juyHj6FwMP5fcf+igpkC4+jXV1ZZV8E
SmFZ2YqVeXJXMZ3b9z3uUQJ0js3hD8NO9WwP2BnXhjmH6zLHV+crIqMJgAk2bYAqzyMDh2G80TG1
P0yu9CBoIyucJ9n3z5Ah9JskYxbhpyAANjYfmMfELSkrhNMr1sJN5VUUlmF+pZuE/3e6R0WVwUds
O1d4fVFso4tDx8PKTcbiMLWD/GKDxPSH0pmv0ZebkzkaYq/KDlqxZVjf8Er/krr5PxhG/G8cMyxk
h1+rmtfP8vnlNfsHwwYoR80P+ubynX/pm8jo77BJ0JgMi0aDt8VX/poyaBCQOOZYSybSgcuyVFV8
GzJozjsyz1BWuG+gDwBa/Ke+qVk0OFsqswkwfiZMAvdf0Tff8PK+yZvIqG/CVgp+zzIN++ZgyeSS
pHmAQeHAAfaSluaKvMG+N5RHnmuX0ep8HdUBy4RgLQCBGdqdPxjVSzFy7qiM3XfX8CejB4vr8V1g
/5+v6L/xyKxWLwdnag5JpR5cpWZQUAKRaDH8HZmyE6WXLvO7xQ03tSfXSlwfmy9ssrn7XCf6h9ql
IZ6jxYED77PpoOZoiguOtdGtIM6dfKMV2b3jtc4maycW5DlhDSqTW5K/5a1mYikNc/WQdfGTacyH
eS7v5zy5MDT5MM0NMItR0hyVNWKXS8UC/VG2a7bnwqey4dUCAIWoRaRFXGNKvkcwvK/z7uLkqeNH
TURNr5U8GkNMN72ivQxS/UBo2YaYrt5NFp3yZc8/uta+whr8h7DY16TT37Ocvy/ocqG/i9tyoLOV
th77g4c10+9rHOoav7OIXLToQfMrynrsLFp1Mfp1SKlBlTyVhUMNWYozZhSrvmm2yGA69OBylwv7
lciLn/cfO4fCZGW8bhNUHhcf2sYthnw/iAo8p47+6nGyX0tmPbQT990qNUecR/XE0mva9w4bDjgv
/U1dO/vff3b0ZSz1s191CTV+96vaYwsTSPH6wxQO11kW4TpLbmxpnLnIu5YkCfuGPgsiK3QeQoPP
7+QMT2acJet+ZotqtfWOyp8N0JI7Njc4ivSXzm3DLWYmCitE9mjA2lgk0eImmsR1J+o/FWUsw8af
vvQ30dy0xJ6EQQj1KhS7aR62uXWIaej2cB45Buq/Gd66wA9EEvmOlz31tvqBqFXgwRpK5UAHaoO3
YXFEa3WNH48PLdhj7eQZTeA55a0Yh7vfX2VteUk/u8pvhoJRUUVW6kQSjFAXaHGxQKzRe8LV1Hc2
wW3xIi0+Pm55nxnJ3Swb9tuRUHfsuAJZVqecW8Uf5Z+Qmr96098MSG12DQDec3lwjc7vsKBaHXfW
n6iBXxtRfvbbLm/Yd5+pIvJs6l+kPJhTdaqz+tS02AJrG0y91ete0DtFG0SqneKo1bacJ3iaR3FI
Aia/Ezl2zESNrki5HLsGsoDI0q1hMUB1svhJzdI7TW92ZeK8/v69+TG9+/e9/iaa6qSpHKeylIex
yLB2vcKsQXxHkbEEZw/nD0vKmyTs3z/mDT0Tz3SD76qrSY4Ne5w8vl3nXB+x7QmzmMu+SVaXzoQ4
R3z597/Z166Nn70Pb55UYSHwvGdFfRi8+c6c3CPWZgx8ZpT5zWB/gfEWruQ0Ku9Tgfg7JbvEtlAn
lBmVEP2yg8Xhj9iEfTwZjwm2J5xO/SevHFjL3Am133H/1Byn/+JteAuYt61JscPJrQ7t0D8RM9MR
uDy8T2Y3+66JkBnX2dYW3ntdbzYR+JLANfMHjE+a7wqqoni8rCe1fSTzhg0Jy7fGntajDdS06L8k
JTjGL3Ws3w6LUMCeQ11VmsJsRj3/4WL/YjV6S6XAw1kPuPTrwxyzM05xxTQFLU+Gfa/O+oM1MArQ
u21uMk2CbQJDdUN9OMcGSNBec56yOMBQcQPJ06ev4nYo1WPeOC8stLswX8RLUf+pO8L41Ut9s+YX
ZHqmnEHEIWkU5had7p5mBiX+zDHj4g2zvSb+A3Zq7JYxylhxkEhvSwzEV6i6tp8TM/SdXkVgEtR6
5nrlWyE5hoLRAgC5ptllevheGZIPRqi9nwjQeTB7OK9kW9SNZ5WTOzsRAKLxqEK+d6ajm8P1ty3z
3ii6P/gxvrax/+TDb755OoQ1QVmyDdVBT6LALuKjbYeH3PZee0vblUV3QQDm7Tpas7HhiHREUtkU
WfGnErCvWNyf/fw3S37htrKjeLY6pGWmBtk85QGAS+HbWhNdV2wpPBOGCKqHhjls+AQP6KVSauK/
nVPyuDLk1uYMpboTyuxkcdt2n8ecI85oaYSvmoTBMCgkaKwSnTwa63xJr9zg4DZ3MGmcHDBtJY8g
t44mrHnoftGwKiLXWntu7VGbqJ9wb6ZbTxE7Kg6eZ7hybM0oi6lBFrEBZDfF0fn97GZ7ozFGn4dS
5oe1egtxd9j0kfxohQmYOCu8tiboZEapXPqCuE7mPERG+tSziPtmVp5yYeyqSKwZGcgNg7KnP9xw
yyr2swv85iHmqHiw7V7vDurIhrYR9X3Tm/Wq6lF8OkNFyYl0zo3SKBF9W8PPhkJfk3UVK57EgN7Z
igRtaj57ERJVXC2n/1Ag0bYAQoeRLrGRjfDvX+vXReBnr/XNE5GBOpgzXAuH0Iwu+OCc/mJUxbVp
ZEidDMLNzjpYg6OvRkhIkn2BqxFe8GQPiq4LGpFtxxw/aDR/wXx/lY5P4MrOzkIoQ+ep3HpXjQ4q
lu032B3lDLLIFPyu4SH0JFsce4UhEz/mR2RQeix1jcmyvE1tB2m639p9jp6qrRX9JrPhAk4IJ6e8
/zzqzkbYxLiibP376/CGa/jPp6D55mEbUqISR0MvD5bimVvU7+we57LDeE/Ge82lcjB0Y9cvQZoF
JTonn0x1pcxA3TVrfo4VCmeAfVAjlRfZulFrZ2XU2Bc1vc+ZQ0fmrpnG+U8vdnlRP3vT3jyylQni
hhB5e0jy1NKD0pvEPraT6RwWUche2b2CNjSsyuUGxA3gBGaZIH175YmOEXHbFDFtpBHp2ms3Tro7
xodkz2dTnimioty1KDF74zEOuGeTtd38YT9j/2p1f/PUn0ieLJ6a8oDo2zJPhciUEs3cYf0mhONV
M37Vql1LIxlWk1kOq57mPt/uLCyboj4lc3zr1OFV1U07chNRUFnsmassidZgoM2gp1TJjynjIqyV
tPSXOdnGBrDl63pi+xWpML+mDjNotPip88R1W+YiILVu7phLU02s1zT0KSSAs4gv1EtZUUzaxa/a
loTVlNxaIZu+ZdcYgmlcRWmz66fsyZXRdUz7a8XE9cxdtK9DcSEKuU5CZ459p6MpUhgqIDXbbGAr
pin30bKrV4sRJo/9AEGWTbVTinXv8jbpWbZ0obnG5g8f7V98WoyFPPLdplerUxuHSFYdQqXlelUc
JhpC8Dz3coCWyI5UQAnEO5z7r6OpS79VKibFY1OtvaIb1qXRWOu61B60xjqks3HTJ8bJmJn6abVh
XY16fzKLImCcq/1pT/qLU8niEvv+JZdDVZhOUmWHNHUfiIx9bEfeA0sdxKrUo2ta5x903XnI9ehq
zNDts1KyUto4OuYCbxDz4OsGI82UxLe/v4i/Oie9raszWHKjxbVwSGotvtKmhG6BuNfbu9AodpFi
Dx8s3aPno5qsNRF+bYUZathltXKQZhk5jIIxfvszmtFZhHO8lV0o/nBf/Ur3eYtF0fvJaZtWhQqz
hNNUgwY/Qo9ia2RAYNlEjfu0IEmh2Fet4Ng8e0yAbRwtAGK1PhizcRn/lOpGwaOGnqBCzeKD6P/h
yv3iaWhYP76X2lzE1EVr/aEw070+a9uBLA+l9Gf6Mfc2t7rbzRvLcoNci27+8DN/9fl58wTOQfdo
esbEIoy1bZuSeMmhbMSxeyRjSWm2um08b1Vbzoosvh8m4fuGWAye1BoFRdgrQkDXbtT+gfP6tQji
J+v11+3ud3cgb7o11Jo2Eifp3xtwjgIQCICaU9JzyciprkFHIZrzyjT3WLBKULt4Z3LqD0gEWWuj
BVoFMu+F0GrnM4F/tl3l8vtL9ZV5+rPXtqwa3702PpdqBdS7O3SRjVmPmdZHAlvRF418ykH2JaI0
UQKiHsYmjvtjihqWNc1H1SpPMkYNwCxF97nbE1sjxXdgdznctMKOV4aW3Vq9sSYB9eQ4HOjgX1NF
/ScA3a+e2Mabh2CYKXTbgpQ5aHX/3mo9F9fCSEUUrReVzJ+0tP04CB4QzGOYQrXPDuuzLyomDFYX
XXLGlA2eLzY4WB0EnGQ8gXz8ozp+JVH9p464N7jOf+4rjDfPPLtS5kgZLHAc2pD7npqctXpMKUEq
Phs1fCujFFdQPiOMVvXJNcuTVvK4A7jHK8t5eayw97PLA6sOsY+xOeuGlVLp7fbr2///Wuj/pdP5
f6PS73Gtf6f0p3HTvskSLN/yl8TvWO8oYKV54GvFLQk4lpa/JH5bfbdA1FR4sB7ka315q79J/IbN
WMDRXQeiKd+xSJn/5WA23pE7IA/uWS5sqqU0941j+XcOZqr9lof2f7tdAeK/WU2F586qYGC9Rlh3
w5NobDI5sZssLZ4gPRw/lrl9G4sOdz4QGqvcMXwby2qr923X41OdZtC9aO7JpPHfRjKoialFew53
05cpJmNJ5NlOKQTzuj2nA31C01DSdlVNgFmCCddNFzBIdG8UEjlFkCu0J/jM0/IPwMZtFxU6HnNE
8z4EJtsV4SerJ/O7ilNsdaNapeKMF9/pfLLuEaYeFg2Uj352vuhpzugzz5JUHgr8WleTWtrmJYlS
1z6JloXnNFt26x5JGUbiOvRmWXxwZO4Mx2lIypKstGZBCPVdKZnxzjlZjJPDvgEXNU4ooN4hoB8K
AxaOzjo3KPTGXDCk8baE1Fg/NJM+edtpcrMlboRy+x4BrL7OmU96V7NrZZlPF10RHyg+SdRLkUiN
PDlm4fyklKBLry1Zk4j2IzWtKZgvtdLrah/Q/Zhz0MmM/tRJb4w/MtbXqr0gGdZpTBBtGd/AXBiy
E6H4jlGm1qlOecOoXVRnRF8eC7iRh167kUSJ8UaqOJF9Qotu8yGR2cSz0+gIPawsGWbN2oxEaX1s
QY3UmDcT2mlgZqiEF91AGLCPOMF3eeq9wEYMtS80S8j63nDaAux6Zg3FlWI6ineUDFXzq86de94A
F3/fIsZiQkKxCu1pXl6kg9kycJwoju77pLPKK0BrbmIGJk4UhJm81cr2lI6F7X6Ak+FgCSdkGUa7
ROUqewKWEI1mM55FgtvgXURnacNVm+dVcnaKiHQVabWi+YymF8puTTeZUX40ZN0cTb1xOTTneKJt
lV6Dsb8rwoT0eh2LTLvPwsgghFIKFz93pSYc0nKNdx0QscUkms1YQD13Mq96kmGX2tHri2DEXy5x
Z+8pNN1KHCCkS5NdcijkzC+kJLBlwhpbuw3OkotTbUuugsYjbqDQt02t+EGdy7LBfJMrVENIam1t
GeXqepKVea3VubYn32jUwVJxAH1iyjsH3odIAQmZiqoD88nUfs1gMcTSSnsF5L/Zdp+wCQ3kZISL
8SFXpAuNS5VbNyx1GnI156kpMSO0lZzLoIjaGJmYyujJ19y82spqMB4HaU8woyxOcutRxO6AAzgR
cBXAo382OWu/pyP0Ewlo9XbOKZPaznEyhyvLgce2K+sq5+XIWfg49717Y7Ia8uPQ2DaNwOx8wVin
bBSXpWGvkRt+qmtNHOKOlic91XhlaargSQVZMBj7Fj5KeUvAPEuDiFaFfjVnOKp8rco9eVPTeX2T
lULwIBxC7XoMUwrNmkRVXeZZbvIchtQmld5c3YSgLGmZspSwX7VFc5s1tb2bHEGHy2hgVdko2Fqq
TctMH+SCjv8JrWom4iYKQz2rdFqi/iyZ66PIuxgPThd2w75IUtqIsXUVO2MOi2atlcbUnBOt3tNs
KV/BsFOelItk1SjgklhramMPbbX9UAAYw+LiTEhkST84N3kBwAUf52SoG1fCTNoJHE+fQONqBv2s
ZfQFmkqZfJAkOA4pajs6Gv7lm5hoenbBdY2RMIQud+TcBU6Us+n0aZzyixrPmr7KqJ44Iy/147Hq
rXAINFYVzC21icFYb5ToNZGWd3GU9FLWOOTvCK9qV40sccQ2uYUDpGj6D+TXzSfZmsrBMODyBhkL
K46QSVi2X8Shg/ce1/4GSP+idMdDgDvtaOVGUqF+t4hu9eC21bpR1DrzcTxlTsDtLZyTA5thJlM7
zs0ntrZZuo/w3pxaheHvHR7kIvUnKAztazPLttt5+GrdfYjC9BwjxRYbmzRkTx6mad2brrCEtx+J
RzwIG/VgZaoT31NS82MisuukoFUZ4YCtuCP6QOc8exJwVzjrAOuzAqujenblhHTw+MQ2NRFMc2VU
q9YK2VDDHjGY/aDFWqvKLdPhlnoQfZn3ZiHwLYtj0NjGMiHg4nQgqqssnK4qk5eDm1g3NQgHXUI5
ojOQVxtyLzKOMWwUy1ds2Dan3OMD8epGlS4hDtL+y8nbTgmFmGo2rGATNynjAH04KfaslLu6SQex
9MVIRoRZbA6bNFH/D2fnsRs5k6zRJyJAmyS3VcUy8qblekO0E733fPp7qNno5xWLgDYzQGNGWSQz
IyMjvzjfJb0FQ4+Gjh1nN7itoIeD/JaiW2jACC3lYHiqyyh9riU70GnCy8vmpLRQcrcdSHxtnzdB
CZC2cPPKkfwCZWhPT8WpyvNYe9Uz0ycSN0hSaIwntiDBgo6IlVmyhbslZKcEklUc8D0bdnXc5HR8
xEmkbGTP0EcuVjNuYQZVi8L7wQ3K26QdQB1L9RD0l0JRZXc7BEV0mvpU8iMNjdiFG3GQpj/Cwmvu
+8rP7D3IgZI7XKHQkuFLZlQf3J57NhRQoU3drxeydF/LDfenLqgBj36XvGqu67F0262oPBLkvOD0
vdcQicL6tFKVtgM2Ta87KXRYF1u0SpgE9erYR/vcEnVxQ48hlUtqOugeYDmgTO4D2zcvapP9bwP9
rm3eB1CG9kZnJqCgi8F47yq3s+ifKjxV3gb0svI/VXq5fLHwxah2hWK5Db4doucKvuirH1Ct8gAy
x6hdlVZitEcE3e3froE2ts90lxuKLqLyeQmkzKZYRMg5SAabOZWMyhh+2GUZG5tMVTucNLx6oP3d
b7XX3MjVkFZ8KWNHtF3gxhD6usTxdZXmDwhJvXnQJCq1e821deXUq15s75Dxe96DRzFQvklsY6S1
I2mQPKSKpPIGErW+wQfYTSCidK5NQc1WXhpQJ3zpGPvU9Cg1MqW6NCBPQuocJBrwPwpdWxJs6uwt
MONbKiFmvvF1mUqvGFWbCp3t0yVa+JbyIxdaa27JGdMD2mLrNkRCh0m3yIPqYVTK7oHfLf/WLHdI
eOY0DU7yWPkkcjWK8D9jO1iqk/a+0gE1qjsAwmZQmc9eWYnyCCtXROa2NJEx/qYTy6z3Y5BLnPT6
1P5hWCDKHMv0mcySr1fBdpBqOUVEKiOfb4hAw6XUZU251b1ULXZxE+YdzSqWfBV4aY+dJQz39DIZ
g/5FCxv4jRJpH3dPSLhGfkfe/7LVtKfkBGqtS49VG/vqsYrrNHNADHGI47e2ttOaLFgnTJpmdBoN
mOGtr7ZR/5g1/ZBejoMv0XLWAy869T1CBeg13BruXDDyFuEH3vZ2VATSyKBTrWZqv/CrS7sGFHBU
RmHEmw5xhvfMN9eMS52cuPyXp8APD4bQx+IXxJmYoiil3/5uwBZPuddaqfEdWLlUQ9JQTvYCT5LX
TFXqG1/D5WOnKkVjkJ0mtX+gLK8au1gvcBW306xpjnnVh2jS6F6BIO27hXlP4qM1W9kygvLJSiB3
XEc+KcNGadP+SqZ3o9zL/OWb1B1JaBKoMPFTqBpJcwXf1LSn5iI9e22p24hb4CSddRxw4vjRImqj
/SqI89usRalyxCDNNwBU6EBzuPa1ARHAOFK3dVHI9j9NQwmH3FMZqaDqQyNdSSawmws9rwIL6WER
56yYHBB4EeIRTHFWx9Tlgllv8/5lQ5JuAeW70l0vbIghqLxZQZsiD30ROynkFn8P+IZ+CUv3IM0o
om7kTUi/zg+9jgWTDtBkn73lGc07f+yMoPCH4pMy/rVbZm71DttIzWSHTCsup84bayJ9QdectCtZ
rzlVgW6JMpXdXTZRxdYD7AGza5qjOExhwxH80qHPvrp02vj7boLBGNvUpLCHIlDrvD2pQ6VCaJP4
b5f7Igx5+ksX7lo20DJUS/6wtVstavMdsQDuwQ6oa0s6VoaZtFPDimy59ge15KoPXqeThuxKOw2W
LV1sWkolHZ2+lxMVenA7LYe75zayPWnccL/lYm6raqFMT5YwXTfn9ruNaRujH04zaR3MyIm43w+8
21bpaN8izNJU1dnMpT32FaZ1sgxAI8gb4NPabyjG1eqh8TmRPqSZCcG9MkTqkdV6sKKSWCP4mcRR
DKgUvDXtDXYw2njNZxXBJSUX+1FNBfgSpdXa4laq6EfbtUQY+mNgV0MbjcP6Lk8bX7/PgT3Q9sHZ
FLkwOl7F4ShvJEcYPi3t46R3NMAMlcz2NSZJfDFUnQsCslK0FwhB6rtal/RaUtXsf8mSqTxyfwc/
JpBybgt8r9HSXZw1en5pdl3wL00HtwLMoiZJS7oIkS3YKHSARfsuls2Qp8Th1qvym4Sc5MgibF6p
3bu0qrSNdVTFaL2HssnxSMixaWzZcfvKmYhW8XXNV0EyFBVNhrnxUCdZjFq60/gSzWjchZabl/R0
6j2yBcPlKlLtqESpRqHe0TGMgF5TXCAZdcL+hrYFLAaq57iB3VZW7HphBpRxr9KO5zl2zrb/p1e8
tEHa3lf6NqVbyGZxxSyxPC/bnERFHlMuhWPjVkWhV90Z+WBlWw0dUbodOZXFu4AGWv+SJimjIsDF
PjZipZEGTsCBpz4hCZSuh6ah01LVIIRcVXRAk7BLgDuqTaXn4gXqv/VXA25dv8lKVfW3vim1xr4K
9aaiS89weYQ+NW5jI/Kwpxetbt3zJwrjqoXuWhOIFIT8FR5mLZlVAmHvKIuOC82isTKhwYI1lGdF
ptQBMXYwHiPFpAxQGszvbQzIyDqx4dT+ScfG/JTVRSYOSRNpNgUE4Sa0rxRlgOs4cc6JyraHKoxW
gY5iF7byBnVR4V6WdPHEuwEEHUBBQsZD5xe2uZHtzkqpw1fBK/0Kk+DeLdWtpybWk9tYoUFUsv0f
BXDil6ihcWZyGQh+5W49PlpmmvIjO3Z0qxx0ehF8zb4TrRv8NOUmVnbg/tMTgwx3GiRSh8ga3aNF
Q2oZ132XbBvXqg6GhwDvlIRD4jv05isuiGyjmObsZHAykgd4+x5YjsdG16RcfIYcnRQNjeHRVCtF
fpRctXnzWsnMfuYghoKtWmmZ/i4Vluc/JnqF8fsI69igVIAF3hbObB3dYAUQX1WweJywkbwW7Y9i
Fk4Jttl6mPT83USjIQC7bGBps/MD1UApBHiKlorekBSqOFIMbbOngLEdez+ptjEH840R9E5kZzeY
oA1PqNaboxdbYOlqL0vLPxUYVPaNpK69C2moEmQKshVoAHlDGDh3vczBbGtHRVJsdJPG4TutGPzr
WqO1emu5fXjZNp0bX6BpMvUdElwveEo8uk/uqB011lVIydCG5O5591QPkwEz3ia5MWAdDfSxu9lw
3RemfNKKrrgcXBU4U9umRbw1XPbU2raL6A6KufVboZs/QCNAkkKbaWA/asKKLjxXy3PK2G1JwtkG
/TOHIdp5Jakcxg0o4qy+lEpT5FvErsOLnHXdyaVTAtmB7YY3ABaT9xiaSpFy/FUIHO4Qj8ll0o5x
f9mWFgQmmsGbfjtEfZhOiE3wmY3BNztYYYyjOuBOLJ0fTcOjqUMKpYCW1yjupkbGXrpQ3abJeZtm
/S+1isij+F775kahm7Y46E2iveHC2rdbUjr3NlA79Up37XvwATbXi32HYJIIOl5XWgCWCZh7+i+u
hHlvUWp9G6xAji5SX4ndY6nEsoGwUgzNYdToDtjURRc8GIam3eu1y2Vl6ZoDKr3efFXTLkUXraWO
DLVv8DniG+mfTmNxbHSuRl9limwbt9JI3GrY3rxD+cZzbXGLTSEHTRj1A+cCMqlnXxn7UxFTDrWG
upJOieipzsXC7e51m27LtjLR1w6uHV94+eFPzv0cXajlpscgfmceanD4UPanIqSvhN6jGnv+q2Ix
uQILKyOkz9DksyxA4lsG1JK2mL7yKUIRaDeDF6s3whuHXy71paeE2+nbIbdr5WinyjPMhA3E2XfD
a3+McUwrUVl73kVojFFOtcnwL43C9098GAlMgEBMwbVzwjmvKrmn4PUbT6409u1OkEeX2wYgIIRs
Sjvv2kj2y2rQKH+GemU/2PKo3AZ2Y91KWoiwICro+qetqKCd0eVm6z6Uu77dc/TWIweiNyW/FqTf
myYLKg+mq2kUhhMQ77ZUn7hNqnO+VZf+0WHm/rOGFjxZIg0GvXJlYr2naZr91Y025P8qpuzFJQK7
tDRTFaYI5quPqkdt1MFRpXkr1JRb/C7VuNWOS0jJu8w2cfhA/uRCVFeG/qrp6dHdGpSGf1C51/p9
36JKuu2bqvtJZSpP960orH8sLBWy43iTSlpyA9kyutbGkpYpkWvNbSFs75rAbf6OEtMVK8Z8S7X+
2S1mp1gpW2CWO0OiOOA1N3SiomOADTe8DsV+KF/NdM3Q4kulPvcKMx2QGlNPpMSWOxFMxkM8QkdN
5ZEPr4z3nMNg3ZrU5kt75dGm64qvrjFmt44xsaiJlD53zDS6ygvNceUr1Ahr979fKk14mtndIEoe
NhNcpxy/yjihwqkll7u1sdgsArppRtfbJUpn7NzEKnmjzWUTuM+BMP4M9cq96tIDzu79fLOWJQjf
OY218N9114K/F3p06TTe/67uFnE2X9NsTGuu66hMt4CanedOok+JXexGoDTlkmNznWnbjtaKPZ1f
Bbk+XWNy4aEKyLy/gFk0TvoKIMFJyhepOP05ny7S7v73+T4Ddhbm0Fy1gW1okFZqkTuUXt6TWjxy
LKWgZGdPga9fSLHE8WNY+cQL73euxxiQUyhqxFgmk7NnG4hkdc+B5ef5R/lSQMC7nf790634SPNl
0BcoYECs4hwgH3zkr6r5kJfV6fwIX+uuGWJ6sk9DZHZY6ZFR5k6bU8cpi0M3RUMyAroWNs2AySg9
1gktgpxs1rQY0/z/Ytlp84hS042NUwTk8+pCzpID1dtjbqCQ8p6l6n0ofPzi+GJBvtPjtWm6sBbn
4ofUoi3da6veMRXofFJPGzxwefXahUeUgVNM9xbn18h4zjEO9X8n9coMWfqEsxCDr5ae20joHfS2
yaWvDvoGz9dgOs6PD42ara7DaUl/9VJnwUZAV1ZZhwzkSxfQfHc8iJ5cYxXyIFXIY6thmys5944r
6qilB5uFlha/MU1ps95JWeyj7+9rVZy6nm0h7VeGWNh51OnfP83NWI80jtlYMGZyepQDn4ZvseNL
EVhgWoNqqd7TZMVJ8Gv5Egi+mdjLi4xcmqDNjpAUGDH7aczebR0MIZ7jWtnqEZolsFVheMd/yahM
jWdqTtPvkdzscrTLleWx9NQz9XkPzrsyPX5IkJmUWbtrruzgej2r2U/O53GebXVjZf9bGmoWX3A9
E3WFM64DQXlbc7GXqr9bEWwyCNMuMWDUZNC3+5VQszBjPlqsPn1On3OCTG9s7wzSC76Ap1wAJKku
gLtzGYPwpcCnPby2q3esHraCmN37oyMNvwL/zVrrvVnYHOaey5SPEisqmLWU3J2A+mhqvEpJcvDU
RyH+cPpc2YQ+5ugXy1GdZTKhgkrZL1NiHIJPiqqXEecgI63bjZ91fzrlZGt0XEHFMF6nmW1SYAQ1
DTK9vMjs/JB0WAaiSqs42UzTKyu55OAlFZ0B1YjLGN+4sOxhwzhYBf1F+LuB8r+mFFsI0B+NS5++
FFCZsSg9CEUtufRGte+xAMeDLrjSlPGm5mpXsBiYhX0pdtNCPD9BvhaBsQRnIQzINsfhKYSVY/tk
itEZNaaH1Z8y3XZUxd0rw7PZ5TuPt1jX112YvugN5RECnXFlYvU81WNDZPhtXxxKJTwqPo692U9Z
hhZpvp3/lV9rMPmVs8BnA/2NfTqhP6YxAaB2f5vVIR04YDGTpznLkslGbVtTRBuG5z6gwlPfm93F
6iz+MOP+YnZ96Lw+fSCMxKDgySylsbqOEc1S0sLG6cZmzfK8xCdf++lNJ5hR3puIgFcefdq0vhp2
FiPjAjcdCvu9IyVchoIpsXn+nCiVWXdExJqJyaso032FUdcu6v6ujLswHz9i9qfHDSMD6rJW906v
BAATXxQj5VZ/jw3Ro1Ze+7SIRDF6OxpCLaR2K4MuhIqP7/9p0DKmcSdQCBWSKe2L8EaHfRWwiJGs
vFXKcCzFLxIHAzO/kPoWlc7U4cnzxrwKGvkCswXEHHG2Xd8Op/Toq7c/S9VMuS6pnrIx1L5sOx6e
DLtBSoO7leddCM8fCf6n543lMihSXLs/NkBP+525+kaU5s0QXjO1Gi251rrrrjsImkYixWHJWR3g
KuMZ1MXx/G9Y+gmzoCkGMBCx7PaOr/7Tk+hejMnRdQNH+CsZxfSqvnqFs2xMlYVfIIXqHZvS37Yw
7fcsy49MpfO//+umKtNSZhHMb7HakwsyFmaCKb+3ZodK7Sd7uNnQ+17sO9Q/wv3YwTubTU5eWZlL
c3UWk/xoSI2+gZmd6Ha7LcTwo3a9X5YvP+UDdI2h+KVqerGSoCx8pbnvvSqSZuDOYwDf2CDLs27G
Dt5ErVm3lHxXxliY66AI/pP6hVxhJ1ZlEOAy40kW4cNqGrKQ88iz9GrIaUTHiwX6nqZd0Q225w1d
QB65mvLXoWn3woseCdYrM2L6Al/MOHl6iZ9WVRVaWGsNDKeb2U05IFypn5PsIiReETGZEsbY/Pr2
w81CRC1D9Sw6AuV0ymnJJ0LF2rskVm70/r+zzepcX5hyc4i0GqoxkgwerMtLHDgaR9WCW2KD14d7
Ky7/kheff4XTh/nqDc6Cghf7RpymPFMhwt9T5J/CUPlKb+Ulfivnx1iIC/IsLlRYkmetYIxOHo5e
mjjmaOAyU62cPpdm8zwscCNdhv0IIzbJ3jLVveOE+b0fPlv4OPjRzzMMHJGC4U+cj29ZbL6abfX3
/J//eqmb9rSIPs1e10RI0Kpaj21P/FcM3g3NkSduurmlQMN6foyv3z388/+OQRF56M1AEDORvnM1
ZWLikBT3dX86//e/XvDmBDz5/AxKhPFmZnYkDy2XUPKeDmeIZfdqVhyKKUcM7lfzsqXXNVvs6GxC
RQ8J/2EkLmC/P+XsoaPsPVEt/l5uDkX9v4+D0ZUlNXY+OAKe63So6DkWaODvpqUxNaKidt0SUMr8
sBpWFvJNE934f95hoWmRboFGdEy3PE5RnoMaaff0NstXwyic6XQsD8/GcENIO//dlubFbN1TrdEt
A/8SpynN97CvFcQ0yQgqdmVRfh1XwF3/95lakHi1wc7pUN9+kF35R2kH29weLlA9nSTl8fxTLI0y
W/oJQnUuLbrBAeO3BdMGC6YOb6Z9Ri/Go4015ffGmQWCMoOKGHUNhnGYX2xkX6GTJvupyvWhGdv7
7760iY7+eTElOmIgO+RxSiW5abLmpgTcBWngdpCC67b73qeZkEefR+HyJ0PW1w5ONxZkZ9Hezhrg
ONlLLlXPnvat6qppTZ/sc3CzcrdyqZs5WCU0/ztJd9oWb8KRC9d2ZZCvt0nTmoWE0CtdYeQMEngR
LZ3uNlBxscoP7MZ4pe2UJHC+NQGsWVzAiqDVJYUJMEGAU6W7zqy62cguNGVUawgeorvzAy090SwW
+JlRmYjY6KIyW20jJdZR0zj3wLLd1J6/U+vWEcqwUqFaiKjWLAjY6GiQpZDY2kN0aw8Vd+h9cSyt
4jcqypU3N/3w/59gcKL/7zzo8fFAacWpw/JabsKjot3IxNLzb2shilmz9a93cSW5tAc4sp+D2x3T
J7SFKDVW3s9C/d60Zuu+iwU3/LZPlIwfm+HVovRAW2eKGWm+GwFshb3yVOTfW5fmbPWnvoGs+sPl
nAtB3lT1k1OyvUUQDMxRBRpQwVJfebKFbXvuklDRbQjvilMGj8S9xd6SkWUGGEFNUnBUCXW1Xc3S
F6a0OYsEdaR1vcbO6pRNv5fzfEcn681HhRlpm+/j7bYW2Za+lzmLB1hZmnVu2xw/DOlAlUbxnpMw
2XLxyHFgSO/LKN6s5iNL73AWE0QFbt8ueC4OHYRNNWuPBhpMZh9vEtu6jS/s7+0/5iwqeEgUTQCM
hJ+8+2F41gQ0oxgV4doLbHmA2LFamJmWzhfr1ZzFBFXvUlkDw+BoicbFKUcp+VC0gvkAGHTXIRbb
eH7c39LxK0HCr9Cq5p3iPig+NvXnV/XSi52FDIBxIgYIRD7EpVEizLsKOHCI7qpRTOBy/Y+qfAE5
fX6whfhkzkJIQwz38pjkK/arfzYO79BSkDqd/+MLAdacxQ+BuVnjScXgeGqebsrJydNVH5vO23aa
vrKUF5aXmIUNSQ25VJAZAwG3k7eyI9fd7wGXeYlTsKDyrQTB96ahmH7Cpz0ddankGi1DTR+E28Mk
7tkD5R+xxBa4dvX1dSe1aYpZvDDpXVQwS2FTD/2fhV2+DiJGpBZhUyn0HWSfi66trtredKYDQDI5
XWjdb/ovrqaETLGDx5SKNv97MO7p8fyHXJglYhZYPNG0MB85F2Apf+uxrgFbvZ7/09NjfbHgxCyM
6InR5fU0RwzskwLL3rvQdJsegkMb21dTnfD8OAt7pZjFEA0sksCChrQvdq+GVtCUNyYP3zzkmx9A
kE9zox+A7k/WbdwdKn+s1roCSHkJQe7X+V+/EBPELCYglW+t2CTTG1FB73GEaI6ajviW/qPq2k8z
1Hywqbd21jYbJS6Mb874WXRAY1y3fjTJ+XQg9HCIr8nLLqokoVBC2WSjTaSc80+49H1msUIth1iq
MpJ/k7urTm12QWn8wHF65c8vhIn/h+mUvDTDgYUnkRCx26wi2czewogEQ8kumrq/SPLT+SdZGmr6
909TwR/hYpdYLTpt+DBdoWVjjKb7wKXdBZfKY7l2qTy9mS9WjjELFAgj0zEXI5EvjDVsB5Azlcpx
ktdH7nWNAiHupQQ5qBCbvqrWEtqF7zQ1jX9+OiTShZ73Kr7DWQCFWz3qhriFTn7+3S3sGMYsGtCW
EmRywl9XUvU10PvHym9/uIF6WF2oC6HMmMWBUA9I9APeWh7QB5MZAMqoop//9Ut/e5Y8QMXqBxOX
CAezw4epVCJl9kqYXHrtswDQyWExJCbzV5XzbWE3F6mh3qz+8KXXPlvnbq1G8jjy2mUfz1C5uUom
3QUtVauliqURZsvb9AurNXOJAObWGPa+6Kl4tPSTlMcrM2cp+Z1DDIcx7GV7pJuNViyQfs+kvGXy
wn9yxC+gjzHa6un+487li7U3Bw4OQYl1ks7jTIY+tuZjNoZxQD1ehrJ3nO7aJVlHvNnidtHSlDkq
5sv5KbbwHvX5ohds/GGqsM/Qn2in4T7HRiUrtF3sr4SvpRGmf/8UvqQyw401MAanRwrfT6rZIrlq
BJpbN13JcBfWyZzwgDFZoxYl9lyW1tf0goj39cudheirz9Y3Dd6SlofF6GSxhQGGreJb50rRfWpW
9VWTF7/k3MAs10Ujfv6LLA04W/TVZN8E2QSyFz3KFicR2EhbgXzCQ4bsCuWwer5b+jKzGDAiRXZN
zcPHb0j+iqj3j/qQem9qoJaOZHBTf/6BloaZBYOSRpbKx6mDBDTvd2E89KemMYK9MirK0aNPxjk/
zkJI02chAY4xZ7cmG5lo/r419QNNjUfZUlYeYyGxnGtHAT9aON5AXAtL7R4L6Su5ji5Ldv4N0lBH
1yN7JbVYmM1zTWg40b9bY/osVnFJA9CLkluH869o6Rlmq90KNRHW2JU6LqLz6ZSL/++mDqpLwS6v
rsGcl0aZrXgKVFLhmxYJC0pQS4QHuUwv+xAzw3hdobUwq+ZaUD/XShI8BCxlZ+/B8/2WSunG94xD
IbcrW8DSELOlXzdNpnhDMDpQNJ9lm5tXih/ClpyiopXx/BdZGmO22vkOXL0oPAZuZQ3aax9nyx53
bNMd/ZPVdCuTd2mY2VLHALC3S59H6fQ+v2m7QD3ZoXTidEcvt7ISuRYW4BwvJeIWeydMppxRqn3s
n4Zr3GCgFqr+yn3SQmick6EiuRxERAMhHwCYsTRinfQ8KbxCrivAve5Xa4dL+/FczanR7DiEHUEY
axC4fjc610bcHqW0vle0AXOXVGBVlVnldj3/Xnh9c1Fn5lZBYw2gd6a//nFfRekdFdkY/wvpg0vR
dRKdp0oYNyQKhb9IihxOAOcn4sK7/WA5f9qmY1nRUxVKisO1eJi+jRjcaBSWU7eFz/0a0S9yfpyF
4DAZWH9OB8CG6VEk51itUFPE7JIrQfl+8CkBNG+NunaWmeb1F/nUXL4Z+AB5VaNUncTc52MJ3UK+
6PuJJn0bQoQQ07WW0e+jwNgW4zvWjucf7mvCmmnOJZt6kguL7Vt1Ari7GIA6ribTHL9nz87zE6gZ
BybUDcIkOX5GTQlkFBwU6rwqvsD9DZ8+lr8BA8hdr6suLP25uNNUywZPCK5WfD/UHFmuaQb3o8Mg
eeYlPq/1sPJhF7atuQ4TnbMehXZiILYC/NzTCb6xQV8dzr/Zpek5SyLa1ocQFXuQIgP6TkU9CihD
hUPHe7yhpekhdMktGmV1Ak1/96sJNEsmfM2XQmXAiri1o13J6UXXX/piH/vRrhqus/QtkJ5696FZ
q5sufKW5SBKSrD12sm84SicueqM8VGV/ncuUHUNp5QMtDTG92k8rfKT7l2QrxE8YOiLt81p9Rbdv
N/m4lpc9Z/zzX2ohjM31jxDDerd0M8PxlPRvCPqV/e1k2H/P//WlY9lc6Qj7JI1HdcKrqvGh1qVT
jwJZT2X4J9HRGtVfdC46hlGe6F37d35M++u5oExP+unFRbHECWaa2a6Ch0rN6a/fKtCz6uwaUi07
z0mT1njuS+qFubKx8nzRWn1j0CM8lSyLo1Fee4FxYLA2u6kYMrT2EYZ9UrhfLxIvLN4PjeCnR8w6
iOBJzqgKKkC4PT9a917V4XX0+9J4ZewedHlX34TV89RRZwl/i4Px917vFMM/jW3bHY1toCmdJK8u
u4k7TK92jQNI2r22Y32wNJwGGygw54dbWgazSAKtTljYeAnHKI+03T8nvbF1i+EqKMxvjjCPHR2g
IrfhgUq5uOzpNov76JdlBxTwVvaZhWg4VzVqOT3ZbeYSncYBnxMd4bQsXaojDbJjclH6Pdao7v35
97WwnufqRtyA7Rbon+6kAagxq20Pidy+FWts/4WZN5c4Smk9FoiqdIdu5afO0HGMtdZe01KwmAsa
x66DSTXtfZoHfMj+3WTYvV913WOsRruB00kOrFmkK5FvYWbJszihhKMfiTEVtACpFvmvd93H3kuO
A823P8b0Fj+tFSFiTCcxFHYUKXlWbf0pjsr96uXd0gPMDiOeLhX62CfCgRvQAj2j0aYsUMwravez
A2S1suCXZtRswWttJXU6rBHHzet465nZSZesYRsWifO9KTtb4vBjAghFED8t0cMfsy8DrQDYNK7k
Ikuvaba+FRewIw4LhqPiBLGTB26MPZNmwIlWtlGxf16ZTwunEEio//3auqG2ch4ykMB2yWjt/TSN
/e6vmTOiThMnCroQWj48mV25JkH8OraIucSx1pQm7D2DPE6q96D3Lvox3stodSpaRrNRvyENOv+Z
FpanmKsdVfBsJfKp1vHidzoUhOX+8HJ907EHdUChUOcBhtupgMPOD/j1hxP29O+fVs/g5ykUt6Sl
RfV3Xoh7E/abXDx26Uqo/GiW/v9ZIwZ1/x0gkbwAdrzdOmBAjwOn+lqCp3AF89Kxg3ATUp6wMmnL
Rc5IjcrFE3aDVd6RQxxnvqlmObVQ9Vn6UHrezjObk5FcC6880UAU+MqTzf+3iNJJj4V755uNTj83
KifNLvgXvYX3Tm3aCKSfMg1+yCgs/mIYj5d22DjmGil84YwDOPC/D6nJlo+RLhpYQ0TeiJfJZCqf
KoF9Iet69djqsXxtjj24W2XYiiHurhVoOi8Q17pL+M1VAdMOesK+7TW9OfRtimG02lW3wA04Xpe1
7J7o7/Dvh45+8JUD4dKXn0UE2+yifPSpDRZeuu2wTo+NFpOol3C1Bv31uVZMWOTPc0tqcYh3eyr4
si8966ASIkN56CYUQNcCIOkez0/hhWHmmka3NKSMJmvd0UGT0crq3qVRfDf46Q6eGdbW6poHwlLw
mesaQcOKOhHs+1Pwqf3mGn6CXR3ifh9aGFD0tBm1GzMAjfS9hheIsf99hWM0osPhAt/B4vwK6fAv
XwyXo6yv3KYtvbr56vdyw0qtiGiKc9BGK7wbI0WWnFjZPpXGV7tbiTJfb2/i/4kbTb1vMdMyKBiN
f6o2PVkhkJo4/+afny0/HVbyUJcpJ2GD7tc6GK8HjLTtteW99JZmOUCBjRIOEiD0ZVywfbX/kfXj
Y9xVHUxMuCyrKezSW5olASFHRDxisH4AjnUya/PaCvGKy9WVt/T1mU3MpYwmsGpY+zxGbE7ORYfJ
VwS3dIQmz0Z8GG3fobHl/JJcepLZys8CdzTDhiex/faubbiwEeLK6uP9t/78XMfoS/CjR9Tfji2/
5yi5DkOr7z3cd53v/f1ZWaBuDJF4QYvtRZdduaPkeG5ws5pNLLycuVoRdKoadS2/3hpy/R7NKk7v
QzBcgJLOX88/wEIjm5jLFEXeDIOudfinuz/9bq/4MlRsfaNe19LWzy/KzCWGSVvyliR9o8jyvSlm
To/8KZswA4CGUC6pp6S3Y/SrUfzjFBIT+bkpsDqPzc1qYr6Qk80Fi7UXI1DUGaq6iOUdIlM3NO5U
XL2y5EEtk5X0ZSnkz8WKoKThW05TbdDrvdHLsYPs5FAVpTNxXnGsuPFzYL3W8BIM8b/Vp1uYI/Ys
5GR1XfVYBnN9a2ovmf8Pt8krI1/Tmi1mmbNIQ/NxXtQyl15W1po7b6ztQ5Zo7wnoxB1GP9nfMS+N
nSei4SEQU490skYjWngwczay21WWj+U9hYAeaZ80ueEK/1Tma4YeX5+dxVxsaSlA+PqIqg2EuOtk
sH90q1WShc5xMddaKtx5B3VcMhdc/Vemyf3WbMQlqMD7pI+uRtc4DZr6qmal8nEykdXUQcZ1gLYO
t4PMN0rLKxiCK2t8YQHMVZlg1qpIizgyVlr4u9BhrvXuAJI0mZhpXMuX5tNqs+BCrjiXZSqVafa6
y+nRt0Ei+p79L661t3x8ilT03Odj1tIYs1QH0OuAkEo1HNN035pR3ZlZuc0D7Xl1H196Y7Nspy1U
uLw5xzg1Vq9bjvOFULYKqenkvCntVvfxhY12rrf0oj5u2owniUbp0vf0N7cxtii2SRD1wUV9BxR6
rUi+tJTnoktj9CJPuCa5D3FIUyCP0Rktu7AdsL3lgAWEUaRAeNcGXEiG5ipM3qHc6h7jAVd5lvP+
uve17ajGN/lQ7bo1kdriY83ihD6aQk0qzvnuJHgHuJml9RFrtlMUWk4TpDfInreNFu7VTJS78zNw
Kdh/eF1+2r6kgJKhBiTOGaIc0+pmV2JKse9sW9mpNlDU0eyAVgcPkazAXhf2Jf6P/krKtPReZylT
BAAV8VZIgcZQbqPUPpJCHTo0yi58rdWvtxB+5xpNy4rzftBj4YyQq/MYE+mhuIwL0zn/BhdW2IeD
+6cXSI2sxpMhx2CVpoHNGDzZHZZ1cqA+pm39bJo4tYAtPD/Wwgsz/o+671quG9my/JWOekd1JtIB
E133ATieRnSizAtClCh4JLz7+llg1XSTkHAwlzEvE1URVdIhkQdpdm6z9lozexGGsiUshE0iDZDv
pqWvX7xABAAihb7xajZ24TTP0ZiwSD04nVFd6fRdhKyBNUA+AWwhWQW9UK0dv44Oo3E8/1ILdGxy
js4UVk06e7q/KBq1NmnLrkD69oD0D8QDDX0D6GazC2PysVLNp5b4EaTHg01A6ictUnATp7278kWm
ffebvM0cxNkbVEEXBGeBG486/YAYl2rvGNSf+vELMx5Flj2t9u8sXNpi5u0QwCRCa8TFqrjUB5NV
4a4EBcz5N1lav5klabXqDRPuzHYI60ua0C+CkufeD/YgwB2+07yIN7Izg0PAgx/nR1woWMk5XMko
M1NBoxJOCDBqwK65HrsNUwLtsinSQpm0Blsawq6Y7EdvpUlj4TXnVHalTtq615DqYyG0xBPW7QFZ
fBykdZRZdLRU+iXLzBO3xmBlXpcWbZY/6gYriqqok9tGUYhOgv23Tsy1hv4l+y9m5hC05DgbBaSa
YaiOvs/Hy8oOfyTaeiBdVLgGpx8A1t2UOvpZ05yuuPsL5nEOcA2IAJtWg3eiwVc6cBOZ7MAdNNqQ
zu+MBR9njmklHbM0KLvlNm30HlgItyujKyhDbd9r4Ofg1dTPQqrqUG4ZlLdbZELDGn0YUexXK6+w
YHbnutO6N2uzGgNM0Ri4FokfzCoAA5+1R//gPlkrgC5N1LRAry4SlJIL7WW4p8yRoy21MMB27B+L
xlSb1aTUwomZw1jBC9zYiEfktrOuw/Fbjbp1AVrUHjJIhmKTwwaS2ZVZW7gY58SoVUE03PQGs4ba
J2zAZE7VdWv628k8rGL7X+rvv7HacwHinhsKeWJcH41XbTiCxob7YHkPNHWyLgkPkFnyoFqS6L1l
xgdlQH2oiNVdFw4ABWVDslGQ4IC69hpv44KRmFOodj30NWzwn6NHG61Hk849CilruKmlTTKzEcIY
0hQdR3BFfYZCUG82t/mYwfXlRrjTbWutLN7CS8xhroEuEbRyFK/zPFAuRFHTGwDEvRU7umBz5iSh
OQhy0c4Cwx2X4oTT+mD28TEFCcV5k7NwXuegUK9peYc8DGr7AQRxmkE5UfEJSgAJIkWIwKwRkS7N
0fT3rw5srmkf+NBt2dJoEDsPRMAfmliLp/MvsbDSc/ZPb+jBnAppUWh8e9+5Gj/0YXAysLNXDc6S
48VmbkIOxRgd+vC/AW/ftEo99RlUbm3uH0gPp9xACVuI73YFPaEAWiBI/tSaXGISobGw4vwtGIlf
wKJRnCK9gLcsJgWGxq/3ZeVfRUnzCUDe0kk9s3f7iK4EHEtzOjs9JjRExjHHijU+vYVoUgZVPtDF
+2mit3qAVMj5pVvY3nPYaJHzAhMbS9ANpJucFpsAdEY1qVbwrwtGfI4QTbrQ6F4UioVIuBMHej8E
3SbOCyhKYKvQFv0CaBbIB5qvHKilF5oO2qudHhkJ8oEZwDKSGw9RXd4mIeQvRa6jlcBm4SjN4aCq
z5XP2XRiQQrmTvorIPMdv5xfjoVVn6NA49RXQynwcNZCFpNGiX+qqmx0QXE9bpSAYtj5cZZeYmYP
oODS2UmM48Qs8aXNxn2eVe8ixZZz9CZPRi/OoKOxhf4j5I1M+g1w/Rtm353/5kszNDMEUQ/5Hdkj
eyMUJL9aE/gvDTSbcXgnsFHOeTKTHmo3HtSQoOBeX1EjRxtTEH63PPnc2Hplly69xex0BwYUEl7C
gcZOQXCr7sLYcHTOr1YDjoUR5vBMCwKvkGEjuLca7xoZfgOJGtQTekQc5xdiYQu9dG+/OmiFzyBN
mDAsBBq/7DDoHcr1z/PPXrgV54jM3ix8CZk3VA84kmNmrOqTLMdHKFhehqr45Afr2s3TvvmNSzZH
ZwZFbDJjxDxZRG1RMIbfB+8PyiWbyUerzGteXk3+pg+7aIp3zt1kvF7NHeF5nDUgQdsa1RCfoKNo
7SABu8ZVs5QomyMyqUJTQ6gwfUMLgcRk35DIBQvLTUGfkeRESRyZZ0AXnNJs3rlg7O0LBeAPBXs0
ZnGKB82Cfy4j+9aDQqqm7XrZZeEGfgnoX03b0HuFZ1Y23wIOjph2BGeJBKNcM5JDqECmrEfrmvfJ
WqPv0nCzEDoPG9+HBAnf+jFjysm4WX3PbYpaVlbGpxxyUVcsCHNIt9d0zWleuL5eAu5Xr9gbJRRd
oNu5bbvhPoDqEGREAdFa23hLgfsch1n6FEzzFKj0xHymWrpWMewmb5aOkQPdOVcb9WmQI7yZFUjY
wiTOwZjE5K2hOV4IOmWXge1d1h11g8S/qWXyScJ/U2tA64Wpm+MyGfcyv1WSby0L2j4QlZxI99v1
uVuwqHNoJqWQPRIdtkPJGRz0RmwMAHA7dKEaYCFb8ccWLN8ckYneqqAtS8G3RNPETYMgBdSAjSdI
EVZ7Agnnu5x18YoZWqpDz1kmIajXQk0KU1YnPd80aThprITo/agqx8tNKDtFDw1YX2ofSoBSXZlV
/KMcIc4HurrDeVO/NKszy2H0QFnFNl646/LHJmmhwZrfW15936t2JW20NKczlwF7gkilGIdcjHwS
0N+c0m6QALyBB3RaJUJcepGZtWhpwpEuwiigjLABdmw2EL9LN8KOPq2GQQt3Lpm5DYnFGuZrjsny
1R0SJLsqLNfAAb+fJTGHbjZtizxEhQagoCHBliBXyArLlVlsOqSyjjlwCudX3P7tjSvmcM2y9ZuU
Av8AQFhRPwSWSq6TwoBERhnkWzD/oNRHuHnSHbNvIyi1rmy0hVtRzLGblW2A05kTjlzVvoRykiHo
Bv+bZo9QAnfStoDmLYEeJyjZ32luoUv49l402pjWkEnkkAVlbhEBjaSve+A5GvwH7bcsKB1acPQp
OOfn9vcbRMzhnLUZlr45YLxRAj4UI/yp+nolIl169vT3r66mzBepANmGgJrVkBy1iR4H1AWqleVZ
2hUzO6B1BO1aEy5RnZY/pNF94IVCLxHoiyBetkWb5gmifc++KW7Oz9Tvjyv0Vt++jR15PDWnOMLo
2anx2Sc/BuaVQXFuY4r22/lBfn8lCXtmEzoeWDqsMUhggd28ZlBfVBfVWpfP0tNn1qDQIDobMmBs
PABYt2mGhsEgybY0sVfu7gWTMIduCm7kBVj34Yb3owNikms4x9ouTkAgr5q0hXWYgzZN6lsV5xjD
aPurMCnuoqb41NjV15q+D70v5ijNCDqfeS+BtrILc6cYJIaroi6giGGtYHUXTsachZJzz0j9FgPg
ziwdXZjHyLKrlSO9sMpzcGaiclT0PRwMD8xG9mCfZF4cCbW/nN+iS/M/O9VjUo2kJni8hLLmOAkG
A8FdRujZXUULLL3B7GhHMPN1pzFEo/VVTbMPqBc9ivZ9FAFiTjCJBC3XosQxAILxzgczzGYA2Qkk
Fz9REhyyOFhJbCydhtlhJhaD8CsS5VsQJG7aqtjg5tCJcQvk4ar9XvDPxZxwMrDbtpcNvAhfEHfS
NEMEOik+DJ+bBEKrd9KH3HGxOb/2S6PNkZqjsFHIZbguIFC6H7r6xKrg2zR7o8ELIGeTZ0RaGt5e
dKjC1fa5hS03557kVhNndQiXT8ZFeRvFLHmAYl8ROp2hDSeqE75i4xfO5RzKSYKgZBaDuxTW0eDk
0L0dmE7f5amLOYZTJJ5JygZo87aOWwJdJvS3J2aQOmkGsHvRs3pnsbJ4Or9UC9fjHLqprQE0cU2J
lTLQtYC0YAwx0ToCN17MngZbHGRo4siu+RELe/0X+CbUpmswz/OtMAPuGoSlP+OBjJvQH/NNn8ss
d+w6CLbnX25hNDH9/SvPoofUd2bQaApDQHxKWVwe6DBpbA0SNGuEfRBd+z4mTTFHjAZNiWZ+v8Ke
4OEHkPg1QInE2waBYpsw3xkzslLxX/I351hKaOeWkIjAXtCVvbfH4IpZKWTRURtxUqvfGWkZntKq
bw8sT7D3U6GR6+9WEu8LoZ2YIy3TqmrTApkYYEhL1wL/C0jfYEimsim6IgIKZeJPkwidkNGmgvLt
6tZZsPZzGKYidlqMOkH3ZRZdyz6OGvRcDOWlIXv747v2yxxbWbSVX3tljDwQQGC87+9UDxkQkuwj
WURIyYNp/PxAC5ZqDqyMiz4ubQsDZWm1sQkHi13zsdcaHld9e36IhYM9J7s0SJfmcRrwbdM0oGCO
qVt5wGRPxgqrd4gM8pTEI90DQZKtmf3Jx/015wn6u7fnTQ+pXYG9lW01MCcd2BwgmvKtVZkLWZOP
qis3ZdbscVnvJND1TguY+Cr4cmlGp13z6qjXqddGRQuNzLRKL0PNv0E17yLwgpsxWwv0loaYeTS6
SptiLGosWgwxueGxke0mADVqNzyeX7IFczXHWLKmTLgNReZtX3XQy02L++nalAa0wnzSutj258dZ
2hqzEAVunwENYmwNEZEPhWds+tTecrCDupblHxFC70ZALY+r0erCdTnHV4IqqvdsaCFvi6E8tjnK
3R5die4WjIKchSosJH5shHi0Qh9+5VujY8GfWu/NWVjzOXCStGkj4KGwrYxa8AOx5juIYYDrqj+H
YiUYWhrCertzzbw2O9/HEGrKmNJoMwTspOK8chBLnF/whQX4BcsoDTuxBgxB7QgiiEb6rR6Htczy
krM3xy42gByVrYGn99o4JCWE87IRayBl3rtwaa8Ln0PlywDfLGTiDtAJXqtHTDP0G3Mzxyq2CLby
YMCZ9+wKRYH6CKFQuSEKyQ8u6cc+b48UmN2VdVo4NXO0ogZ9MElL1KXQ6/mNRNhqvB/i7RB8VxFG
1ebXIktsp8+Yet8tIWbnNI5TwO4TBCBKiXtD7Tx4YiCN36fluHJ8FtduFnvQoOgtL0MIhSs8rdgB
qE+wXFh562jfc73e32S8P6wWWZdWbHZcjazqithDUM6AImP5MLgJcN1pFG26LnkOi/q9iDgxx/QZ
kmQxBNvBpREXdxByBxZSHd6bXZgj+mwf1b2wA9QTPDLu9DJRBl7MNP20iulaMAtzRF8sSTtGU6nS
goCdQauHhqgTi1gGCM+KWVha/TmoL+NtUtISY3T6B8R8IOpMDhPFfB3vsBFQ4OPxl/SdJSgx56Zs
C0ps0pcI16W6rg3rfkAIuPoyC1vrF1hfyccYcRGIQJTnIGV+RMh0bXXhpVXzXeLx+9Xm3KWRZmkH
aWiUqBUMQWl6e3946XDc2DUYD3inLluv+BqJ4fm85V4wOnNgXxJ58HsZVqgXh8yonDb/kHCOovFn
7pMLr35Wx/MDLW23mSGQPenbToEfZASSHpBixy7tD3HTHlc9tAXvZk5KWYgAuzdFHUCW38FMuEOz
CrcnOXVU74z782+x4A7MIXuDLwu7txRqDbwLEOGFF6EVo+s1f+fzpy3xysskgGmldoJjP1QS2SAP
zQ6FteGxbFeO5MJNPYdzI2cfWHFMkQuXie9UVP5YjZ+W4sY54hAbtI5pg6RM7Q23SSuOgMjXwGR5
F5YKrohufkqdIEzGrPn+8CUV3lqP1wI+VfyCRsytDKUYZJ/AcXDZdunJJOkuRTDnGHb7aTStbZAF
pzGtn4hIPvHe2gDpczGg1IpSxB4uxZqQ8NIGmfvwuolt2SBFlNfkIi7Mb2iCnIgWVpZvYY/PAYu+
X9lyjEZ41iEjW/BXiSchGh8cQUF4oY3U242AfT+c3+wLdmgOXczSQjAvQ90pQW3pMstL70GUbTei
4bYyEsdOTHWZKE5/Iq/C1qp5SxM4sxO0s3pbTJVdijrnNIHUB/3iWgP5ghWa01ravp2RusD5jerB
xRVk5dFVFn/nFt+cn7OF8zWHJSYsk4boLJg5r63d3gN+JSHFir+2YKznoMQS9NhtEMLCgZeCPKQl
WnO2kW2VndP1zRBui64XhpOVY6Vdz1McyAhmVO/bDWS2MMhItmbHkVKgWbMhpecKUOEwZu5NL76E
3uDGaNYS4wurNK8W+2EeFm2EtNoIIb4pJpJmuC3T6hgHxvfz6/T7Ifi8aKwoHBPNpiFGEoLWq7Ec
AMgnhRiQjTZZ/uU9w4g51ScJwbEBpW+YA1N+6tsamXCd3rKqAUQiiT6dH2TBKMyBnVWcBzExEKbE
Rv8IiCH4X5pNlVsfrLCdKNTPj7LQfSTmEE9SoZ9qaBHVIyR6bk1xCDOISZSy3jRmDmle/+eIzuTS
EtD5LB7Lpt2/N4Sdc31Kktq6r7BaUiDVScf2vs/jelMXAJfaw+35F/z9lhBz/KdZB3rAPxPTG60d
ElvHDmtVCutQDp/PD7FgUefEnbkEa2fmFbjeoQFutzs/GBy0BEEDdIsSviNitnJPLFjRORR00B4x
jD5C5RBRq1ex2IFc583qeiy9xyzMqiazEvqJ2GatdYDw+TV8LbOKtjIvTxOxCDHfVwiZg0HL3jcy
XqBfB4Ao8yQbj7iUp8OKPV1Y8TkSdJSgwUkDtHr2nrX1Zf89afwNA1PVamZqaYTpyL7y5+BfRWFY
AaXem8Glqu3GnfZVpuNDlAVrCZKF8z9HgpJgGDMVo+GIJAW/gs5VtI+UD2qnJhsBgQmjbTZ0wcqc
LcR0fI6CSQhIG8w4m7w85sRq2PTeLcrrEUNBgtGruEAra3CXmMaKCV249H6hBE0Tn6YmkOVcZj9C
4j15VuY5tO/3/WCDMBlQ/IABywjQ0vsOzxyFmrfU6MCiDyT+xMoX0Ec/TLXjDeNKiWNpU7C3myIt
ujj2O/T9pBHEEZO6Q+rfim59O8y2SZ3vztuaBRMwx5yOWR/lSY2eQLg65s4S/EaNteWEfViu4GqW
boSXQODV7s4SLL9PCTrdDPXIvPC2zkHEFacfon742mbFlnXZTd2SGN1ZgFmnlbDBz7jWSrz0gjMj
RM0KmcGeogPErEuHhO11aeY3+VoSe2GV5oDToofQX1GgZ5MM3rdEBtXWGNqDp9Ex7RnWz3ct0hxk
audGGpdAJ227SY2b1OIA/pQPwOauLNHCHM2hpb2mQxITG1j3oGieaMIiFHx1DdGROk+G+/MvsWB/
5vhSAQFoIT00+zci2lfKQ1ypjQsh1SRthRjvvSmrOcZ0tKuaKC9RW5an5gPaHvWxs/R4LcK6h5Yf
8n7vswBzeCmpdO8lFt4IvH+CIttj2JdhFZXasWhH3+lQz8wAKA0tkD9U1rYHC0C2DS1qfSSxRndI
W4fgCkfpjhSgKkyG3O2b1CpXqjMLFlzMVc3R/lxXuQgBxizUdadl47CRMicfuw/T7VT01acyCe9h
pXp31WX4fWAE7dSZ0QNZa1k06VTWjY19hKxs6DXViq1bevh0hl8ZorAKExH1eHhgZF9FSm9Lf02o
d+nR08l69WgQUIch+lGAa/G9p7xLv9DSWqtn/t6N4nN6xyZTiccCPNvKQndEf7C00LlhjW5o5Rvb
e1x1Q35vBpD1evsSjA+xb1YYSDepQ3IaXFPkR3I2Fit25vfGks9BiaAXZYYFLp9t21N3LKKDF8YQ
A1en1a7qhV3L55DEYYhI3AVIfeS8cobkC0BMSCD7+RMJfgiYGshtOu/erbO7peaVVhpJ3W0yss6x
gAKgw1pjwcKOmoMT9UhISiLA8Y26eoAU6wetjHDFcC3sqDkosWh5qCsImW37npiuyiH+0AihnSIf
NwMNv5kZhFeT5Hje8C+s+hyfWDdFZGtIW25T617W3iWiAF2UH1eR6b93/fgcntj0I/FCCSAKnToh
U/sE8LUDX7OTvlMIBTYsur7Bfn+LQUP+7RmByk3TpZB+3LYou9cy3cghcid4zaDtKYl8fsqWRpk2
xStzYtW6yA1kYbckTdKrqAy1I5oWdjYOOPro2ho82UO2Ej0tnZm5THYDub+UCSDWUVeMAH/KCjdu
x8+Tv9xY+Wd/DKFNlBFXxHRHzWQt17+0w823LzlAbcroCiSCI2U8QXan3lA/4YfzM7i06WZ5KMr0
EHhq4hYtyrTeEtZEt4pBXAmERuXWrJDV2Z0faWn7zYwAq4vATib6T6LQAhw+s1hswpxvJktNlXAS
ZV6jIWh7frSF95pDGpuJ+GkMAnAcWrh3s4x+6QrjCEWH0E07vnL3L9iHOYIRGC7VcoWmJio9J51C
Ndw8VUWdoHqEY7Uf6pWBFm6cOYKxlWPhKQvtWhYNd10WfbWt9sZAgen8ZC3ssDmGsfV7T40A9sMT
tB/bgl3akVorJiwc0TlisUTHtRQT/UPZ+c8+q64bv4h2IWUHGhkny+rWvMylFZ/bgoECRO6BxAJE
cWXGQmi1lxsN/pv9KmHqAv0An6MGx7Cuo7Dl6KZNSys9ND7pFGoigcGhgVwlNxnxgO3TtpSGawWh
+migu6DdUFRXofaSxkGzaYBAn34/Sc1dl3vmGi3a0hrOrASzycAaA6VHORUeRSeZ06x1GCxZvjmK
UHSEoK0zx/4DFk34ELJRnQ/1Su5kIjo1+spDORWULOvF7qVtM7MWAj00oMNAbi/pGp07PvOEdyoJ
8r0OyzNbXng8ivNDKilADy+n4D+/9//Lf9Y3f0NRqn/9F/78XedDCfWHevbHfz3oFP/+1/Q7//0z
b3/jX/tnff0tfa7mP/Tmd/Dcf8bdfKu/vfnDFuDmerhtnsvh7hkp6vrl+fiG00/+3374H88vT3kY
8ue//viumwyqYXfPfqizP/756Pjjrz/MKc3zn6+f/8+H0wv89cd9mPnfcl0+//I7z9+q+q8/KOF/
EttUlgXmedOyp5C0e/77E/Yn2lkEmcIrQtTEVpzpsg7wS39yZeGHsU4W5ZY1RX2Vbv7+CPh4CM/g
GDAqTRMUGv/nu71Znf9Zrf/ImvRGh1ld/fUHm1VI8bXAxTgNbltKSsHnuZkUYlhFWBrZ3kpvhlg9
togs7SoY9nmLzmMVJy6DGNFlE0bJlg92htSJ/xElTdcDmf0Pv5QHVFJ/ZkZPnL4QLgk60+W93EUq
QtuRTC614oeRJlDK7Yjj68zNrHICggqXNalbCeFaPsk2WkFpohvV0TCSbScqvulDYFDR5X8I0uxG
WfJ6MKzQxfV64ceACMYidVnmjy5oQPEMxm+jRO1MhZ5BjCqj9CbxjO0o6quWZy54Ft1CpEhC20CY
yJuSVflOJvo+s0eQ3E0YWGS8vSa/CXq1M8Bmqarkq7T4IU7VkSi8uO+1V3J4qiFYwSJ9Y1h877O7
Glp3kLi86U38mExdHYhDz++0X6FtNvAeSMyyfVHSxDHAkX8se3m0bSsDSCy7ycIGOi6db+8hWMJ3
UaDtfdU8afIU41UMmlySGLhLdgc8sAv+chfjkTi9osoAegnGBF/DT8h1MZZ7yXMUCuAu1qBe0gjh
/D1R9ETpcD+i0m0pO3Ftr/rcaeE70AS8j43UFUU96X5DbqrI3RQTCi93a0WmA8hK5XDjE8Fi4BuJ
jj7CKXBDcpc0d5m+I1jQwOoeC3rrEf80DWxDrkiW4sIU+R20AaBJ86MI2q9JkDKHeaYDvMohtjAm
kbvarj6XWep2Q3lvmJlL22TbqwRk18IFUdD1UEM0UtYGAE3igAZe6WRRe1U02dc44omDvrlTpM2j
xl4binpjQyRDDNKNC3+HpJiLYv9jYQGRXkVPCgS5QU0eX/YNPL80wM8oHcCXNk5FKG4zIXcNzQn2
W9Ic6ljsRYlvibeNQGZXl/ZDovt97GloT7F9Esp9URnbwWyhYt5dWPqTGeZ72ytPbb9tcQJaSx3T
MNgbhXdRFSMBYrzYgzFoH+vEtSBj2NnI4FrZfRv5iCR8EMbnV4FMtlYT/uCZbzto9d52NPqBQt0u
bu7Y0GxGHVxkUWW6ZWkdI17svCHkF6FUGre07Nyhs8dNExfYTpH6Cij0cIdbMz5KO70ElFfdj1mh
LjN8Zpe+dOJBq4sUSvYblBzFJtFNsKvaLNiVgTJde9DZpjU521RN4e3AXvwlhxgVqG0Sie4pfAj6
XfifGajieRzsoTsR7AqVV7Uzkj7AUgyZC12pz35vP9ctQxeM4jcZDg5QHn21BT/WcIe+C2hY4AsN
RHpHLaddkMpJpiH7KadqXkoYmIdtnF1g/rONol3mRkJkbsBlcmHVdbbnqR0e6zTTB4Cvg13ATGMf
ZsYhbmqVOkbvbays1QcWheLG51Tdh9aUCRZyg8r+LkfTKDjv9yTPXdDG75Dw+irt6iJlsQuOrc85
/Gml1QlkJlvQhbl+2V4Yq3KpvzfAJihPuUT2Exb9bYRihAIMTLzTew+wR8O6a23TCeSTQpMNCEgw
DfFdMmQOMcZHw6YrTisa7PH4/wGU/m3/GSCDzKQmJ2JOmc9S2aoEPFZ7asMPs/NT7nWt2+TWLgiw
T7WXOME+rNh2sq59pXbBSMNDibyda+Qa3UB9cUJ7iXL7ujFdn8Q/43hSMrXJQ9tshVE8KBmDH31U
12HD99NTIjNySfpgeMlJ+N2t7MPPOTGdRBqgG/eS7TgkaGTWDsnMBCmi7F4RiDX4w2kyy3ViHeuw
dRI/2XAujwL3ktHKb3AhL1VrOhyHdzo4Y62OGfUv8ta/8FoIdNjBBoSqhwp61FYTfO/UR6t1/RCy
Zok+xr5wo/4Oe8yBxkrglM2Tz/iejpmDPNWNjKSbSBxDaGOq1HRCSgG7Ffum6h/zTt+jv+GniPi1
ycS138tr5qtL22tPdokOYntsyaYIpWukhuV0BDo07FDXoROZ/UeYrWNbWHbsjHXggerfOvYw10aY
onsNtjjInC55GtL8fnohgYtV8VPZW71TpellXWVflM4Owt6iN/DarMpTzv6tGvTfG0RStPdLipPx
C7i0SlJhN2LQ+6gpe6eF1bYDKKBqae/Ar/D0ynf6xz957Y/M6jd/j6bQeYmBLCrUnBQTJcK28UdL
76VW1w00irMI7RxBF9xWxMcZzJt9Ucidwck2A0NFwXc9mEfPf4kXvOz8TChiWUxx0zZ/SfaAh5Fn
Vij1vkOOssjCAxtQESk8eBV7fAAzpF8WdLrOiv6xTRJXRWyLxqvEqWWH3Kzc5QKXhWFuPPAtciNy
QvTHl/g75sl9l1eg1kLlcIC9ksYxMMi1Z403QdUdJgehqEWEIEF/M9nntvdcmzNXGtbGbLPOCdmD
Z56MUri0v+K1PkTBD86f7JDcENHtVWJuIsNfAYK/oJHmU2IDNAJ/dWrQfGmRepUsyqhpBi3Ret8Y
1NGUHJlPoOve4GYbXUBrtyPzd35yUQWfKlrueJ+65nij2LDpetyW4UUvPThjAJ1E/KCgBV9BsAFb
O9trH4au+1Eb3R27GWlwwXtynY/t3VCvSTq/wE9+fYvJdRbUZmwOZe5s2CfewNY2PTSSCn0Jpui9
ydMvBoq6VdIeMtY+Afd1kYiHTgzXIPg5kBI+bG1+y6A4DJ+gT/YaKlV5pe7Nsr6G6MvOpC34esDs
Ad8z64B3CfyV8uxL+f+XLy4ZsW1YaqrmZE4sN8KsE73e6watikZwIQwFGe/RMWnnO7rtEmeA5awH
fghssqFd/aEochTbyeh0GXX9ZHwxbnnVOBacjJVr5IXu99fvB8iL4BANIPOMJUsKJku/AuMrsoiT
S0w5jLkd5V+DPnNzFV8ymsEGq+uM82Nk0L2PC4TC9W5C2PORXdsd+ygrssubm4hDtq+6a+J0y80G
blhxa4ye45XBI035HlD3LS6zo/SREJXlPlDtJmPNRmt2y2nl0MjbdFX8vWXBQfybhMd/GygbRCdI
tOHGtuZwlkSCmo2BQHAvInY7eWMmaQ+md9kmZJeSZDNE8tCG3dV0owwD5Mz8cqW2+QKi+GWyFWIP
xiz4DfPMushzBLIUXwEd+W5OrCOsqVv2T5OXTcPgglbJFqHIj8oQG9b4jtnrzyIS0EpNf05etvST
lUThb5wYThBFKqhRCEYEmWVCR6i1td6I/SnI5aiKOy9Cjb+UO57rG6XDH0WDpY7ra4WKacxXKAN+
c2lgdKwGsym+hDlHjneF6Rmg/MPug+OpjC+6+gjybidVxpZE/BZxqmWWhxHfRRb+hdHJlcziC/z0
7Yq8/QKzolZh+n1aUFwY8Qht8LRykdPf54hdsCrcBIkSvJlMmo6l4dFHAA+2FRD1X1KJ8GsE+Zbo
N5n8MOI848jsy/L7ZPV9ljrTvrZiUL3n1b6AvPpQqWuvTCetSceKEOp2woUTbLsvN+D/6yzOVfi9
1JX+Wf//kMaZbNZyGucBPcvpcxZW9be32Z/p1/7O5Ej5p7SmHI4kFKffnBBgf2dyhPknF4imlW1K
Ygpsw//O5HDzTzXlatAjYTEbRxaP+yeTw8Sf1LSJZTMBq2khuftvJHLeJm7xdKaQ4sDdwDn+Q18M
9Kv7ufV8lkF4xd6CB74CoRZv3IDaFIFhJ/ZdETQrRaNZ2PAyniWQuIQvwC027+o1ZWVnEEdGQ1Nc
ANxr1N64sQwfFujVKvzOIZxyla+O1t8DAW9gI4awmZoDLcyogHYicmXbhPRDeogKtIntCx6ircYP
Fb2KtIE0EQAeiKppLD16SmIbjDdj6HG98mXeVhAwyZxOFh/Ti/OLqZ6qM68mmfPQMjnwJduAjJCd
Lqj/ICMru0iHMY1XxnpbFnkZy8JCKhu0WoQhf/h2rL5UTdEMlr1toGAPt7sgNzXAJf+bum9pkhRH
t/xFagOJl7aAvz3eERmZscEyIzMRIEASAiF+/T1e3WNT1X3vlM3sZlOLyggLdx7Sp/M82YX376E1
wAPE1jwSukyff3PJb6vVXy55FGZ4YgN8Q0z82b+bl9pAoMUwWfhO4dB9k9WLJxsm5i5xIwfpuQQD
6v/CZD0v1TI9CFzng8yq9nVa47YvA5VUl1aN/dvffCz6330sJEimcLCFyM66PZJ/uvqhAgZEIhx1
YhCXe3hdUoxrPivQVoEzSbViHmU41jNTNyVR83qwGxkuDJWfpUeu3d89mf/xxuEqAZiNcJ1u+br/
LmQYepxdY4sbNG7eW+TPa+AwTWs2XrjeudNY19jz/s/X4D/eutvfxCvBI2yzOKHcHtA/XQLb9z6h
G8HfXLW9SolIuWSQ/8Lw/wLh//kQ9h+PXpKxGyKcUGymmPhvtMKf/goEzlNGbhVnqVCG3c/hYsWT
CroZEmtB+s8VSjF+WuiQquPY9ZP+m2n3nxW3f34CsahwzhkePxxtkCb0b98T5xdNb+1Pe7UG2PXz
qQszIIgphZLAdNP8faFZ8LFuNP7Q4dK8RbC+miuCfbTOq0mNGNaZ/CXrSsocACQkTSpo5m0vsijk
ZXUT6eRVwtIw7xsi6MNAE/mA0gUnkFMZ+VdZ94F+85lNnqjzUQpVfk1/RwNf7QOBNz6A49dE9Vtr
1hU51uuqAw3+EnWAb8GCSQQUD2KutyMR3QQbuKGookkRuTACngipKsaQQcWlUpDGZO5mkifxhvwK
ahP72HZNg0t88/pqnJJFMdDgVnWBEgKYAtADmvYAMRBI8ADDsfrCxrS5pn7F/cnXqdf8R4+KDFvn
wTgw3hVGkRTKRzFwEHqQrYRomw1tADCPLkubqyGMflc4FfmXxSyxPW7BJKdHocPtd+8VHUsS9wIm
tnoleyZinLunTGZhDruhg0eP9TbM8VZGIcBcSz9clPopHyqxfTTUTiSPt5mseywk1bY3TtlvHRwQ
FqtGL2ZcuKD95jaC4MQxChDqoWnKashDbiAYzVC3fEmaKQAGonRtC62xGIIrZg2/BA0z9kJrjup4
iRISs283mmL6IgG4g0kw3R+SCvb/o4op2fc9nf2dTV10R/sJuJISKqjRl57Gc2EqJY8yZZDtICSq
NzmgzAqeOqYBv1SLENXJj5NDUvWYLL/NyEXwPGFZTM4BEkfW9GC0FF9M2hn2jbJqRdftljjxKADr
Bzt0Uvbx8xRWrSitWETwYwMLQRAXYsbhxSskBFzidAr53ZhS3qQH3J61LVo8Ge59xtVbD3Vs5XII
glu1HDKlsDYg6bjRfLhsDrRwiNomLELTzrMoRvH8ZBfYssbeOsATFZ46G9llwMCY2mk/xg5G1LmL
qs90IU137uSq63JbCDIpA+z2AQ5wvI3LdVoymYOngre92jxvkcNI2xZRLMqKw4Y6X9jJJhkC5l5Z
z4s2jDH5mqhtXsN0jlBN50dXzjyKuxL2rTpF3wRP9rLPAKNUMGOHyMOUtkNMZxKYouFrJ8vQSn0/
xgsKe5tBzCcspZAIAJXSQ+m1jGzJsk1+b9iU+APXnWn32ypl8GDQJhSUNGzpZUq2DG9oYP0vhHT7
7x3E4A49oHVIv+JxTewVzblDeLEogB3LbuY4D28u3SDhquS0fDRsQHJjtoCmRUR+7aYCir4qBos1
JsNhyVz3jadhh1NoMq3kwNdNtLuoV0mQ+0hN6EytxxUwH3PBehht7dbbOuaurmsXuGhrxrYy6B1S
Cda0XunRdDLZI9y9NUWXDoKV7WxVkjd20OCIdcqXfBLIZCjsHJMQFjhc2WLoOnoALD0CGlqyJs21
dN2aB/FYg0luguzrVjfNvaTzqAulmsBhJcz8UjY4wQK+8jr8CVUZPblmExrbVxRex02YD4EwKUBX
W6a3Q8ws+U3GpUZIsPHeId+g5TafiKndfV2H6EFwLVuussN88DWuUx2gv7uqALX2EOK2xWbruMty
3/RZW+CmLRLBkLp7gaCZfJ/6JHtAVio0R2QLlzTvxhHnfdfw1qL2Jmq+ZOGGfpcKTCkWsqpT44uM
ltbgclSVvPgtsyK3IfoYrmkrbQ8FlhtfNxmb+Eo3hlLx2pKlAigTygZFewp1vFABK7lHGB/uDdgB
Pl8hScjWA0nSBtlwHcPcMw1Svg+LpL7svVlAINcuPUjPyC8sy5zkEBYTtVeCsp+8w3hcYFROpn3Y
2HDL64AtXzF8a1OkQ8SGHZbh0F6agQ0VDoSbIcctGiZ22lI4Ps4o3DCo1wTTC6Ik3cCoHCDIN2kB
radRBZ0poXmXKCTY82hk4gowyP6qg3BQzxuzLi1I3aVPJuFqywfLmvmaTDq5Uxm8f9ALV6LODf7z
kik500Mf68DmnA7tbxJDlV9UU60feIqa5EtTcZPdwSmWbmRPIWoKVT4v8AFcVgDZE0rG1+WCTm3d
5b1V8ZRPi2effbCROJ/lnHmAkxV8tp2sEnTUZyo9Lg79hoXnEwXenQz4il3V8tOwBR1qjIeRXkfM
G4iSmMYmKNtRTP4hhVgwuHiYk5p3S6QZrzrqibwftw4FPLXkxJSI3l+2LMfTPg30QZLVbWWksE4G
e9KEfXeMLEOrXSmMbZcNGZiCUnR8RiadEPXgqMbVrNs0K2P0uYVfsVMAbYwYT5PLaIza+lwG0q5n
4xoxf2WwoHVF1C3MHhq10gzp32F/6pPItLveaes/fTqlw0MIbMXnVhE4QKJUj64FlTAE/XkNEYX9
oFoZAJzCY/tuFPa9Qjs29KcmbSQtYJJyL8ZstX+zIh7Wu6VDYM3jQBH9n0JmNOUQsrHmPPYkviOm
kr7EqCBJrkXf1C+ckPp3P2+9vhqA87akq7H1fluUbM/djLyuz4o6jXJGuQrQr2oa0LUBfs0BFYmm
xwoEvPg2h0313kRogECAxDpNZUUGsC5CJ6wrmcAr/z7WXRx/KCSANftsQ9c5Zqvk2YYrrvM6myoF
kxbWQP+6IXvwyH6ixbSpGsuX4nWag7Cl7UNovPwqVAW1bBxOWFOqqmoUCOm6U4XATATnVpJViLLb
AuqAcHK06/pU8c+oaZe3tVtutaCEZ+ipkfRHGrTiojcyiUKuif9J1bI9QdLeJTmBGO+l1aLdcCbc
9H1bJam61CuQ3F/RMtbPFj7mOrezrNXVzQ0yAYIFG1JON0F+eCow881dKjGF4JtDCjfAXb5Lmt6a
lykWwV2bZKsvLIFQ94KECWPzxtielILKhJeSdRUGikD0T02wTH2+xC3woQUqt0X7KkFeW5Z1eQpF
H811xGPYcLLA6BNClh0C2n0KzWzbI00iNw3WgoJoI5BIzysRFmkdqLZEswnIgQVLnSsxsSA2g6aL
jSC0qBp5BGMOeUUNJGKBGQ5kDtZ6Jr7IbsDdlWvjXsnMDNLLW9H9DrM6HAvt+/GnW7LtK4wNXBcx
tjxICKwIE7wvNT5QHbTBWwJO4/s4ekZzZWn4dRtbAfxNbOIHjmrK3tUbpjPkcPUuNU88Hq06LEOF
8plEr4l9x/MwZT+7yMTqWxBoOp8wO/LQ70y11BhUwRPTtuynqI1PCWKV3IJNnMf+CIm9GL9jNBrv
h5ZDTooSQTFhSJeMvyyiS8SFzV0W2iL2PKBlCKdjddiypYJIYpY0NgRhLF3DsUcOdfArpiqT+7pP
K1xqK4GtxenWXcW8uA+ydQ36CN08v5FGu/6eY1z9QRpq5r0GVdzthV9RfGeI797SqloZApHZmhUM
JZRZEWN+HXcJIAyxg9M30Xnv7fzQBtD25EnVw3cQJy7R+PFepVCFRGuX49hV/QriFhRnt0786nEB
OQioNZjBIaWGgRqt+qOPu7Y7NBFEEkii68EVySZOy81E7KM2E/mGzSay4Mkq6QrQN4YWnWqWD7ix
F/hhYo7krWxquC9CP0Fj19crdhMWDaItrUyN3aeJR4nDMLbpnOuMrT9RU9YHRT22gJN5RujTYCPZ
HrxsJ2iGmV9MEVcSu3IXTGEIlQS3dakCnX4GeE5ulDHe8kOj7YRoNo7AdPC46EEFjTGon3Ez8mtU
pbwqBlBlLmfjNmOuVA1VMBFP6VPabNCteY4c3dyloX3ng2oyyEn8gIMfa0xSsB5P0+iaZdvV8xj+
suMQdfk4BPNYjGvL2yMsWptHZp/dgrMlJPoGtI9Fxwrv8b2wIv0d0xbfINTKg+prefg4x+Cnd1nX
4PnYIpVcoVhGCcQm6hblAsPif4dTgKVmYg3sszXyU5sDi+B+tmiMcGjuJrPbBfEyybIJuyk7tmnX
h+eYsxkHeBe65K6xAprn3mYrrn0XTXQFxjsxlAtgZVh2S6QVjkt2W4YCcR8ea12gbb5yGvcoIQ1Y
hHUlJQIQSLQeQCChHoxq58iuwZkYuquwE+9AQUSGrOYY51c51niYtIEgs6zGqf7O2hDHS5QSd+nB
DvPybWm7gBWDW7Yf8O8hOxJPKeK2YX5Ym1xPdMtKtCsJBqFuAPCPIe9uOtKBavkTLrJ6+AwkwmRP
SWwCSLgQ9kGOok1otZM1Buv9EDMRPWBpSpYixv9IoFzqlvH/Acj+H1Hqv+gTH9Sv4cWaX7/s3Xf1
/wOefUtJ+p/x7Lftx6/uP9Hs2y/9E81O2T8AoYGwAWAZ3PBnoED/QrPjf0CBFscBQKYA4sAEQNy/
dIlRDMUigv45cFCw9GGKf/pfaHb6D2gVkUQPcpUx0DDZ/w2c/VflagIxImYtRCSBqAUJjxfhrxCU
nUSSCSbFsa8aHE6I1YeVaHdAtVO3GyZKX3Hunf/Gm/BXcf3tjyb40oDxMfCHEXisv/5RBmg1baO0
OSZzn2ylXji6vDaLvHYw3t0t042H8q5jFAoqIsWU5IuQa1j+6T79N4j3X9G3f34KyhIAfGFEI4C/
//Yp3Or0KIP2iLHu1EBhg4xcaHhBsRWwgnz0dHvlnP4d5pv84Yv635jb7e+mFAgacN8sCFEQ+2+Y
W2M88SQGhUti694QBXj1mWf+eYkjveE+sPUpsTOOXRVUfj+bUQFm0X4cizScPRZ8GG0/jV1d9LEY
Rd8xXCt3bNqNJW+rGG7+fxbPqkQN4GCOIm6pfIm7ZKZXDI7yYPU2lPBSDvcLN3NzwE6OcyyZE2gI
4nuNHni4KsJgpeVI49FdYOqyBfEzex+iAHOj8hnwfwmQC/dOt6eh5whkbVeXOdTMYdG+7WK3jSCw
dVgkknZvCRfDrw7BoTRHVHNRT8lpS7L4NMwQ20OxXeVJz+SROGjdWgWRJt26R8XnR+7Ee+dtVKbS
kie/3oylKdo2AAbqE5T06gH0wC0UcAh+S9LDIrYML5lxyUsdSXJEwLktaBCCvavwRyCUpfttG7pD
qv0fJ9OHRG8uLgWZv4Xa/MB5+iu5lUQ5uN0PXLEAE1+N+RRy3QJ7y28c/K3M64xMUC/RPs0nFD+d
Y3TG/bA+O9d9wzEX4ismWzj8UlkSf2YLkpYjuy7BM4JE3/u0NTtO2GWN1dzuHYGWedcguZXnAwbi
44wwmf5unofxIUprXfh+0YdQE/9r08pOJ8eTaM0xLyFw2HNVy8cZTtIOCQOWPrTzEv8eZTyCppG6
ay/4YffgmI3DohLe4qb4JPq6Co8kRZHNN6teOrv0QQCK44WF93PO1ThgpzZr2HW5reZeP9Nmc+YF
UvdgPcpuqX/MnEwQiep0wu4+cGQ0ANVsioijmHtn8aJlxTp41Edvq1PzMUaD8R1ZxxYnkGZe50s9
c/ta8XF+huO+R7YHAfhQkGoWJ+Sz2Bq5IlA65itteoHP2dLhgFKzMc6VHtJn2omEHdPR8uG0QtpJ
9p3R4Sdf0/lNbhBiYL4kXBWIEs5COIQXZJOHyywx44+tDoe7CgTyQ+Qy30Y5ixocibJebKiJiTq/
/Jg1PA+Q78+93EHnCRgQsctooaQdDOetA6aHdMZRPXc2UnFJk3b4QJoaOqtu1nuyq4hqw0PUCP88
J5UlJzkOoXpdbODlBX3p2IR72ZkUajc7YHtfavQYpQZcRLFMxEfQmohk2K+2HetdOCfTeKb4xq+O
k4Hj7EQwW/Y9VpZSRklNTwABAbmNQD70Cyona79noBL2sLPosRBIJwca1ctsPtsaUPspsKxXeH1r
8pCO9RLhA0z9km89y6CBC1pqd0D8LUCgLIn8txY9mdPVLSN/WxNEn7+sG+eYrVqaveqhcl/smLAX
HgcrjnvDvMqSYXbBhRZNTEs3mKb7hrfatkD7aVy/Q6K6mH0DXU2bT0Zk/NhDtX2HnMNsLeqWeomV
vp2SFwZjd/PTsgS/GvR+Tc/YIpmBa4bO/QXhxhNoEXhP8zodXF9GdLyBRSikpa+Vof4TkLkSF2Nw
vi56LZGJAc6TVrn21jjEr/Bt30rnLmwaxHO89i5GL1KmXAnXt4ewVpnhcwPY5tGzjWMtrmQzA0Yx
fn7zbWxu8ZJ0fuFW1zO2rHYbTobTLsGIiL74C95cVl1dAyQNcbjr9hyt1slC9zVmV5TgpFXJzRI3
kNaPSwi1VgVibeFk/sWBc5sSB8/wAahMvBxIJGPYOLEMfSJid+6giXL8Ixxa/z0dqiZ7VTRO7oM1
XXDoVFV3UDhHPmlpDaJeE+ZSpAxE/CsmExceKsBOYbEGlurcz1N1SVLgR8fO9cNWhhLEWrH6tP9M
meRPY5hOE8BdLuCzBysKrWy6fpfSKJv7SYod6RqEyS6gtvI0zchrHG70kQxwv+QiEuIC0V4vCljz
IM1msU91rqELLcfVTUcc0LnKoxYZH+dY+tUcTN2u85M0WCjuQtW57c5U1YjQVVWLBjxMo3C0Sqbm
IfVukBB9p4gKHzxw9WJKWNvl3rZRdN8ZhW7FuB38YxdL9UDs2GuYLBWTJ3AqHLtFkHQOUh08SKVw
04Zj/UgZlGrNDOLBxqt2gPd99SDawFzNMhrUf/mm2nboMmoOBh/kA4tp/cA1gX6q0RvUT30AK6ex
09do3GCm79cNGAY2tbwzdviq4O5TeYzH5ZIsJkmKeGnG1xaJjz6HoqY9cTfH940YyEOz0MUcrQw1
not0gt+gnsPs2c5qqpFWJR8lC66UhgY1iUYt77yl0H1RkE9ib7NxfkOdJXkECj6z3NQ2eZxd1YV4
4kUWHFzUQ4muof6KDsT5lpaUeA/jiZ/B3zWxn++xyWIa6rqUztdA2DbYa7Sq3DqcgoEjunOFpQQ1
XJtANor8GUtsH6WUWz8cYqw4pBiirG5OBsIOcwmyYRLnVcUe/2iXwmUdLSEqI9m9Dv36DKSpMZcs
M53Yu8WigyDq0Mh5HiG2PIw+0khAlaExd0gQ3LbCDCarLhyj4XSaVlphWIii8ee8Bss1a4lfj7Nx
fCm3UMd32MZRha6nOf2O1CihSj9tE8FDHm7BPbIWql9ztgT9ZW5GBANOOoynfWJmhC90La8dlovQ
/Wr9UrdXCT1sfVyWjMwlnTHV5l6EYB7BlEFAHBlZFx3afoYFsvtlmpdPm8YPQoXkMs4Z3KlMZR+A
ZQtUHb3biO14jNq6QKUmb+gsywlxTXvAzvAshPbsQNcdQzuFba41aIYEIGJQ4HyKfTIgQww9tlDt
FU0o2fcMr3DucLb9TdFVd4ZTfjhBJB0dASjZ82CBWI3aqZwQG96zobO/krQ3pV909Ybw5u5bDfFB
DXlmyC4KZYUo6w6W7hoJGf60otdnwqA9UByKS9JAdUp523wAvw7eWlhPnMko+NoOdGVfYXBw4fKM
tI57TKnDXit5rRj7GG+4rexvbxxRIGg7O5XzzOmx9fVYtNEErrGx9QEMwFlPSwCzYp2WPglwBlis
P4rANpfUhu2OJLDRpJy0CM0ARC2z/gGz0VhaRHTsoyB7NrbDWDBhmUvqpsgov9MABcoq684xCkM6
Uau99zouMzkc5x6IeRRfonntyjlyXzM08t2PDYIxh7FSRWSx3Ec94q3YavgdOKR5D+JkOWJ5+I1m
1e4AdOhjqjna5trqGKT8S6B7nsM/vlvDZXzoqqnfocf6jJ+pzn4y6rOm3dexRkU7LGT00HlxyWJw
UmLaT7x/wtQ8FgMJkDm9YJSCG6tGFkiTJxG2LRG2ZxCDM4hrEPO1AqQf+35n8SEKDiT1XI0ziL2+
fVRhipnJjuQOd7AqdBK2z2JjN2UbjUWTE1fd2ZZ2ZdSY+1WIqCTdMBTJuPFdG4fHDfnATxwcnUDB
mFCXCE3cn/1o+HEbFP1NkfPwHQx4didj+73VA39iKgwvK16OPedDd6axfOpaMqJ0JhPva4sSpg1B
VCtZlu8LG+s3ML4vdeKD5wis6QqK9zBHvKzR6Qi/2HgnLEQ43XbQAl5ULr7ROQlLB6VpYuhBa7Y0
5aw2dbCtuxU2UFgAsKW180Ngo7ML0gfG6lebZXtWyVKq8UefdgcjM3dEvXv9rSfiqML5VZkE2xpP
+XkSpCvSqL9PkgVBOVn4jrnFk1w6PGtDvyZfrUm/tC4Ld6tEXpuq1CEZ6nU3D9Ft06lzYIvl7O2F
jciLBxgNG5bs2XPU9+OFZtGT39JnMPrzod9ocp+4IYPPCyyJS3y6zzJ9wRM5vyamu0ICc1VDNVxF
Q6AoQ04li2Cl6xQIywD2LhAC/jTZDm4ModmOLfWzJMt+tosvzeb2AQ+RWiU6DXxH1u4ccXOIouiZ
UH/ommU4TtFcXwIGmND7XnzN3FK/1gz6UXiq5Vc/3Nzt6SoV+gfS6F6IuSoaZQRoqCR8ksC/d6RC
2sdcMQSWtA3KOsJpOJDNs59ABZsvPfKr9+ArsusMnWpJeNDtq819kUu/7RRX6gz9xXkMWjyPrJqf
lJnTMxI+XgNOsmMAzcW3NQSunhigAAqmIKTNpegw7f05QvltvjGJnweSd9FKm30c2Uezzvw38gH6
75sKXrx20evMsLW5DOhBhZW+bEXyatKwfl5aBwd8JzHw0lSWVYAIIXiwx9J31ZeWmosOmmbv4eyK
AWS6WODtuzlvvE2+1TSp7jYs1he4pG51L4PMIY9o7voZliYg+weHG1MEblzzUSCoNYWNBVFMukSA
JYrzbqT5xobwAQonLOujRXPfSKpDwzuwZnPUgC4LkacWItjtjOARBsnMQJbvKa/tU1sr9pDcTIzY
G6s8YqS+RB6x+3ZtLzhxNmXsV/Ja4eXtcHQZ4h9puj7xxvLv0ClsAqfLuc7aeydUposGQ+9SQvV2
ghvlPIaI6ZqMtKcV/tUCjEj8nuIm3y0paeHws8OdgMqrL4YUVsWV1f0edgq4Q7Kkg9Oztq9DK6/Q
vrMCuoKhMGGHuIQFO/8GBfezmZPhDEtlmYw6AxkH3CJfAB3gPV2SYx94XvgYx4GeVMNFCBCRerW/
pxmjAgWZthNbBWuPsO7KRvAfnW6mu75JPmcgnCgoDNA4Gh2HgB021e5Rpwv/qFoMR3z/ps5NPNKz
HPCwTuvoIQYYdL8CTWCAnd0CcdWLiJd1QgmDAuj+GLEgY9OJgFcH970G0D48N3ZBSNtOQXsQ+QPO
ZsZPiLYwCSTPZqIg7CeadppgEIyh+bcViKUawjSf9G2+VQ1G5Z1D1dJNyOOV/pHxal6S3BMZo3F8
Xe0t5Y5sCXxgAQOCiI17Gp1g+xb9HKP/DF1Y88do0m/WDdOya2gTAxdukffqsjsXBDMkm4C8zQwa
LsTcKeXNVYwzUjMuKZyBLe3NdzjFhng4riqdEnvicjYZhqHGDA0igZI4Yuth2+IQqoklYX0W53oG
x7AB2p7g3DqD6ZsYVNA9HFabgmDIrozsxR8sdguuM9mjAHb8qCcF94COKARMoAFg+DLZHmRVWGpX
xcUU1VOhKnPgPf3EBmuRk9uaF1Qpwqo/QnK7ixri4btaHQB3ZLLGfPyNfBS17yWu6ZTqN7AXuy0D
L+aS8cHM5Nxq5Dm3pNqKSIOCQbx9VCKfZsPyAncttIrsG/QvBhVXeDQ12F8IN/R8NEzCBY0cwRAW
POZ0nvDgax9PPaxvkUFGJ4j+hvXkzm2QmYQzWNrRBUnR10mW2zGAosnBcndLaL+YLWog59IB3ifo
U4tVYh+xiX1q5onh60yres+2dtxQ9mNqlk9rlKB8T+OctIakfeCD776FBLHBFgEFex2lo94ZTRJw
+AiiGsqAhnhea0hTJFp8R7nlgJKARngtcPbdQEesORBHzA0hV9CZCOypcUPrBZ1UKXsXDRRRJeQh
4kxxa0sQb3UeZQ16X1Mn3wKQTnkjzHrVk0tKufn7dYq6k53NL90neespdDlm2Uc9REHgGnZi9frE
ULuwgxhVQLI0bk/R5qrjOJn6YUBpxhsRQUGMjPaD3MR9F+KEkWM0/R1Cbtflk6PT1dglvBJCnpsG
MhgS8ricsAztnRR3LuvJ3oSsNGEwnKWQ8sAXjLH5aGRaNnMMLIuMLn3GsTYGX0dQeR5M/kWzNfkO
eh7H20Sy07QkUR65OjwgoXk+Tw19V4yrUzjfqnCMf0v67c7HkDHd+BhzCFr9xNyETX7e2DXYlt8g
aFA0ZOvxZNNI70ApTaco8kjyDNen0dVZ0eBVR3ifTk5NxymO38pDa4iEpPWYMkbu5mmu5tIBxHis
XApnAdgb9g54ptpBfKuPpIfRT8AFUxKoJEAKptUr5sL2lCQNHnpKxkfEoD4nUbDsZNj1TyMyEE6h
qNYzbPchtIIjHMNx0quS1Em/b1hTw5oBljH7Q6lDyFLXgDhFepcIyJMwV2/VmaooO6AYyPldBGH0
wVVzc607+K37uo1fFJUbYkunFt8PDc8DhmJnIfFYvgVxqr5sHX4lRg5Unad/CIdi192NJI0f+xmz
r+GLfoH+0+TOE17wRnTwO4ehybEehGUPKv0QCbjjWxeG+57qnUr03nBrf8xB5HMHtPbYziMOAqTf
ynitHIjTSP9scZy4tHM9lHMQi4MNcNyIwiBAhkgl94RvWPw7P7/jdH4TQ4l/SqP8HzqpcBim4Ag1
CfRTzSrAigJN3lUwU997HKevHJ//FTjGuotxmv+wCVDJIq7XL/HQ8TqH0xnnIS3hvVthufsv7s5s
N24kyrY/1GyQEQwOr2RmKpWaLMm2bL8QHsqc5zH49b2obty20roS6j7ehwIKMGwmyWAM5+y9dpUk
7d4YkuVoUYqeZqs7RShJcBCit/qszWrl6bo1VjejDd11tS/6pW1PFkE14YBn4NPQc9CVeWr9Emv3
O+7htFAurtSujsrpEX3NgzZjMprWXO+0dsebqF7l5TxADcscthLVHFHS0/EhtWWxh5v9hY5DHeRr
6wSdtu2DRQmAXRwrsJdG7kVbT+K67If1GC0eBsdqQKWzVvVlh9z/UCLOvFti6QTSK6wLinT+Z72p
2txO/TMuUfVBpgBrXOyKd06ypD+BVk2HQhrd7VQsyy4z+3XvVg3ErsGMj4J2yP0cDV+WrLsQZCSP
Pns65cUnkgh0YNLu3xFLf8nYqh5UX1SX47PgzlJsYIIOWMGBI07EIafh8668oX0YNu5F17rVfknb
5NjnJeqndfhaChIt/dJLrqmPemz4E3lJu775YI4R7vLWV2uQtG5+MMotkNSd81Al7ALn3G1oyo+d
/OEIZRB/Y8VJgLOtzgMcDv0vyk7rzzxXzqlzJ3CQIBnZ9yAp7pN+3Eewc+5wREyXRmHkoJAjkC8U
NaoeSUgmwjVp1GXXjdelVZZX1BeRhpb2EaWhR51nvunQZWPGTI5uYujLoe2XD1mUJsdKR/GT96xz
7GqvSMJmtcjNWXAR3KPTqtiMFkyltZ7Si6XtL0vm0HYRj/NMIFqUdZ/gFuEcr3gys1hu9WiOmPRb
UEMVDQhb3SOPZDQnam1lOBZmf5NYUfOjFXgc0L5ZCF7QZPb5gdZkduCvm9+oFCDV1M+yTTYgzZEC
v3vZmhERYoZfNqFmn25doS2VJ6fOqvhSPQtAc3/erWhq0NE08S82Ffr7qHzWK0AdceArUe5Jc98X
4/I0ZSUn7uWaYkcf0nME9VZlzXUtFbAGBfqv7BWbYPIwKT0+i1CTmi3wwcVq3irL5XAjWrLoMLqz
szd/iDitDqSDuf9oWfasw/Wyo3hZ3aKupkCMUvbkjhHnpkym8PJbQ91HG4Ixr1IrINh5CZZpqtm+
sQ8Ii3LqLnOPj1I1yaZVzvQjR+GGIbNa97Vahn3vElYVpnUkLxDIFPxIe8gebGPxil2czv7NOGTD
EQobWht/pp+1WFRDC9OuPyxGQfQra1sgGr5ENNcdG/QxkWTOTfF+sPAXoTVMPlJnGQ8F+7dwNmR0
lWoOXz2yxqfIZGqnmwQprxDiQVemetgqQ/fUcdRJZH170s8S4qJyxqObSh8TiW/fT6xoH2vuOwnK
LsuhN2oAlA1IrWLGoY9f+1tPoPpXjDrokudnjbLlbY+lxBT5bX0WMCcpupCAX8RBZVD62zB165OV
ew7ulcbq2TB25U9N3CfyOM9jfHAw9RCqb+Y8eeR07bWgalL7NMrYuLaaoj1llj1d55mMnqKlGEPO
TCZBWKbLoSnLp4/D6NYXftbDT6ZUeWQs+mFczmgvcyOPKAP/t0C7dKSOvyN0ualrLzQMjfCqehZy
o1qilhQkLE3cei3tZqCuWY/rRfosBCdgGFF4SdUvCjsOyb/HZeBgE7KTpsZGEtxwtZiePR1K2eQ6
aFdhWFdlZEwBYdCoKf1nyTnNNKdCNZ+W1X60uuaRevt6LPwRZSri/kPcSTc74L0vbvXcVt8kKAVa
ixTWcBfIVty1OfL1mbln53i1PPhLJ24pyrL1R0RDKf1ZA99ucvjZ6DThp5il0QtnVrcrTHc6xexn
hqg2zP3QLMM/XrVp6ZHHUr5ty/Vjlwu2sNlWQxeI52bbvPDr9nEy0wE+BN4DndxmSNmbyX9oRnqW
iEl3yVp9TLsNbfIdtEJzM8zt0cMsoeD5DMhpFvtqY4oh6MxPQBYCtUy0DlYqvTR5LzzqnlTwstNM
1yGIi+haZ7SenVhx3h2vuOFAIRnbOdigOtHqQ2ZqUh3XeQjHmhhBZ+vi1DbOzeqDMip6FRE68CG5
jZv6ADeSaXJc5HEaxcOy0PdqOyfhZL2GSd85gdNnX0sqVLvcYZlIlcQ6QOuRKsXRo7Yfl8mVMTXj
Ab0rf85/fkM5mz7ypUAGZmOkThOcb7PRbl6WaN5LfFGPLifAfZYsd2QxAPT2q9DnG9lNYHrsublN
zfF2glrHQtP/9qvqw8opIsRgkt2jhwq7acPOZzfk5ng7nbZUyJOwbZac9AHT/RDjj7eKcdpFokE7
VfzApXynAHtbk3MbFWW782L3N3hntHakmTzkaMHvS23eNCVY+7ibw4aZtJ552o10L8pmXPcQMPyd
h+L/VLA07VcbIEZUcdpFrk+w0WYv4dSOaqhIXDRxY3IT++S5cZzSpAbPzU5GbXEoyXqOV/TPJdMb
QZLy56oosefGTV5l96Wk8tJ17F4jmtFBymY+jGNIVqLumqAs+yeez5FYCVSc8kn6SZOEtt26Vx1T
yAW7vYg1hS5TtizpjTd38xMfgh/4VoWbqJ8Yoau90McYnJlIqVbZ4ZJYC59i4cV8ylrecXa1OsrL
mqIi5Vg8Ls2z38XNLfPWZlNDbdfy0UvWGVKKCluCNUbfjYZsla02EdDf/jbao/y9zV/haJb5z4hO
S3fKGxwb3Dp7sA9Jhub5JqIBtlBSpCh12dkzh7q5FY595xYES+zguiWPmKZ8zcZudEr8Sj6T16mv
6jS+pheUlmGsJvP3yHwa/MdAKFHqjWN6THAEFV+FqKZDhHK6+fK29kW8NNUhQvF8RTVRWQpTGE28
M+sZJjq/q80kPsrBT+4LuxgeZqvl4GRylFh2i1eZbmBh+SrYTlLX3XNsWfuwHPzoazXWKMFlZRth
ZBQQJBdbqfkBhWKDLWWmhhFgGQUeQHzMku0nRJUWZ3kgXMgQlvZaOhX/iLapKY1yQhoSR521b3j7
/2Md/Ff26v8/VWnWho3/v6vSwq7+PqTf/0TlPf+N/0Hl+f9p25wH8Pz5js///C8qT/6nDaGOIYEe
jEqk/YfB2vlP1Gv8KeQBxU7/D0majS0bE+ufarV/4bA+816aQloeknMXWyAWYOGdDc1R2S0CmHTz
47F+1MCKoEt15uGP5/GK+ktuMqv/lWG5z5fBYC55BOyeOVy9lH8Vs5BTHdkcllNrfHBEb35uHdMw
g9RuuweKkOlD0jj1DRsQqkbVUE1AeShTowJBhm7QK2saO0SUigXK0h2HL4ejzpWqnPJjkuuivOLw
gJfAB+MAdANdA2KZgvNbPS5ZvZcCfxOVXMv4WkaW9TgXafZ52iQ4ZNu7bbZL+NYe09pxzcCOlbmL
iopab27lRmj3OUE/oyRa5O2H8nJWeH4m6Ap99IpQHkAUnjl/OS1WqkDPwBqw9Vv9W3f1Hu3qU6wY
av9nNL7y9F8qAP++0NnDXxMO4jNNzhABxZNu6lvm7oDKI9tjAmWFH3jLchq64p37e6l2ZDgh6wep
y9znWULhqHv5zjnRjhP7ySjodVmFyFrmfZwVRJlHbnSwJ6QxQg3uO17ic2bH81Wxq9uei9zQBSzz
8qqtCYLIn5eI7gUq69qf0j3YQQhsuhQfWny9VdDD7jrMuVh3SUvzG1pOg6HB8t4x/D5nFf4x6EFs
ks7FVy/w+UMGO+eQ92Wl5rjE5z44NSv2NCbqRknBiSeVSyuDtDbZ9One9m+9GD/dzu5BVrdpptJj
PBV+eTCH0bxG1kgbQkadfkrZXzzQmxnv47pd4iNwhn5mAxTX9CkQOuoLOxt1c2A3NrThQO+2Csa5
mMKkq9XnhZPDHJQyw+Jota76sU0y5sEsWXoC2dkOHoU60w9NPFl0KZ+Njy69jkNdq94PXGAwCw31
PvvW6txs31GInk0Rz0/LUY6QngtUwvSYDP/0Z29pFmutcQ2XjTc2gee0nzUAlB8Yk96LI3r2ep+/
GVcpz9sM2Wh/z66Fzat34iw1gtGxCjqTg4ckvR+Ha2k06YdsMEmWc9lc93izb43caPYUxbt7yJTr
EZFKVYTGbIzXiL3rkzbpuiO8YfOTcxJ9ZzyfTRLPT4Xtgwc1AQ6HcLc//8O17rn5Atawj5n7jPmC
PJt8wndED6puTIiUNnXe/duzxWsPxxabPMcTGGMt70ylPCZdg/ULL0XL9/WgCtf7B8lURVmi6TBA
lZmBFbg1k+JYauTO6I9KbVHJ6K0vA0qQOJyMSF+2a5qDPsXQqajel9OnlAMVmMN06sXF27/4bA3b
nhEpSZsmEpE2U86ZtthsGfO0BYxgbrLHxtM07Otpu/rbl/lrPoMDZQkoAorOkK2eZ54/XoWe6tzB
QEo5S1XpV2R1xsG3uu9D3VT3uvNmTA2Z9x4EaPvtZyOVb8JjOnPRVSAve/n+MZ9KA/GUEZimthx6
XOyyLxT7cAQd9dh8tRu9AsPqXXod9HLwU/faHFhPkGl9fPv+X3nM7GIpjqOTZyt7nkJj06JiL1Eb
zKxczBnkeojTMXpv+L16GWGDD2bXsKnyX95xqQqE7KoxqDhO5mXh5PU+z+eRZr+ESh+ksY0We8aD
wUENRkvuUSGectz8Td2kt3Xh5VkwetFCwyUR7yCRXv1tbNhcAFWUus9JFZrwUZngHub0kww7HCfG
JTub+N9fxbFM4ShhsS1kIXv5BJq4g4fgdwYVCmsANDWX1KuEfHr7db5U5LM8K+T4rO6OafLNYOd9
eRUXDIS1LjxnCxEagsw+h8VklceolestAlROK/ZIcRX/2OXbV37lQ2K7aTrwoeHfMNe/vLLAb6sy
VDOBhn5OqurGoDQGpIjQGo0vSA5nqlxNnN2/fdlnvsbZt+TYRC1zqrL4os4Dp3AEmxzdtxVmxr2b
GlWx6zI7CVavU3flUDiXHItiWMVyuozYYpwiEAqXNDGW3Vq4w8kqZn2jYh2xsvZUQN7+ea/M9HxW
254Bl5yLU+PlUxmtOmUjTiCa4XbWXe44LPI9+4awALV5Taeg6Q5vX/G1EcDit81m7NX+WlsWkndk
Ja04ZHKloF7265U9G/UPaL1FaFmy36VgTG50770Xz/jaCAD0zYpmmZZgTnl5r37MKV/VMgaW3bL3
6iSjsJmhLcd2lwYk7UX7pm+jdyawV67KqIPhY9JaYkd6NuIXEXc0UEYWNpPagDm38dd5gnC27+Q8
0k2xkB2H+H3Li7efs739w2cDDwQL3kea+wBonk9Hf6wc3dKV8wikLUxZpzxAlgz/I0aK9hQjgFP7
GJC+sR/Ydp0wKsjpJMvR+K0HTaV6Lu01PraTaf5ORZTFiLhjpPYxBg9O9CrOmh1ex/VHWspVHP2x
RaYIjr9Bv1cQ7Ljn2IVWycKO+9GLbeTn/cJO50ipe1M3iZLAl6Vce1jisA7rqz7HNHnQdVoeZVxT
SWmV53wS3iJH2qOCGMJ5RJohQGTUxLhmZFsN7ghFcvHRSgYu5gp65cuokGyVc/8OsPMcErhNWh6V
lI0SuDGp/LPlUAIYGRXO/KD0xXAVxfO8t+nrE2wwx9GBZiVgxTI3d+lUzNdRvuhrnE/ihjKQfdR5
W196emwus0T6ty3qvrtJzpwo33ndr7xtCEMu0yvflTifvjXa+76aEtrJ2AB/ZUxnoTba9+Kyzg51
//0k+Pdh7HPOYVS//IQQmy2at89ui0bzbqIpV+7ETKJe4A1muvOiWl+DF5JQobFfEn/jmuH/w33i
qQOe6gsWw22x/GNUD3M+plpT3XcgX36xhO7DzBfxO0i21145ZyfFN2sL5ip1dqOc2EqTgzJ+lqyS
1x1+E7BYdnnQapzgnZeNfwllR1wogTTMa5f0g+hX/7JJc4GSTnfV56Rmss7M1aRenNhxoBE6v/Ms
/p5K+b7tDRvnCmYW8+xZ4MdGn0+9EhmZy/JQyWRfNWb21CBbuEVMal3qOHtaBtN5Zy21ts3Ay7kF
npS1bdS5svCss0ktsUF7+Fi/6XB1CmlvrO5qZ54vvMaIjzV6oCCJJ/c3hR2JFTruT8Ng1tcOFIkg
asBs/evBz8+xOazwNNiOP//cPwaFci2NigaFVmtQmi/ruQ+Tangv/P05lvb8rh1OcNLjodvMrC/H
XtKLZnYxAgdLgotG5nOPj0MvqHHhKl0YuLQvDT0/zBzwv66Wici4y6BWxE2pd326xRIUJgwT9Axk
EPSZKlHHZskP4a7uRdWmdjCWtvft7e/l7wOuLan/suIKTwq+25e/eaZjUA8D5QBwLj/sDOAQ74wu
DRKzfHjnNfy91EEYgxvGuBAbYPfs+cSlXRuW5vmsEWeScSVuEHm//NTCpf+U1jSSCxjdP96+wVfH
orfNBVCu0aP/tcEqKbN1i0l7tU3MkxmpCeVHbkJPqET9JTaMTR+Q1nZocI7KwxxgTCB7b0rCnFgM
PBHOe7Gcf2+qtvoL7VOPmgKfyNmmqpL1gmmC7cVSQ+E15oZVq3dtqCddjbtwTpfonU3Va0MTiqZn
b2gbfKfO2QcpE+TWnc+jF5UhH3QDIuXBmrrcupiaLaQ1xwa3hrUwQI80HmftfQ6fx9qXJdLOMCm8
oQtNobB3gWVMkYGsyfLFB+PRA2vHJIIVpvLTw7CWZYqa00ms49uv8ZW5zN4GDeccX/jcy8txWhqx
5eYjN+BO1nxPTDxyPE/7QV1M3UXd2cWNiMaMTopALPD2pf9e1Jg6qHI8F8p5emeXzqwVnwNlXw5w
sqd3x2bs85CVA2R9Y0qN+wF5xHWXxUr9Y8p5/bhMVvZeWpL19yGPHwFv1GI2FT6rzsv7R9ASLVtE
MX2+Kv04t0DD6gbES7eoT17f9UcQPUkAnWDYj6sxkaiATDbAvpZ9aud+gaPus02LGiAq//rpKPIK
qJAxhYAPPBtZSAbMwonjOGwgC3zs1NwTuFQL6yadjH69YBsUVfsKf+hVgd+vQB7nWs2nt3/DKw+H
97oVrW0P2cy5n1obUe/3Lqq3NbLxo1lztVt0/N7J5JWp0hEcTj3aH/TozqevykMF7tVMJBBCYsxc
LcrHWmQu8Rdo/d5Zu1+9GPspCg5wVhz7bE9ZlWCFIKMiKkYwgVIx874PVfkFSY/1+V8/POqbPDUJ
2Nl0zv3/uUsskRVvXxYZ9ZcJPIo9Dq30nbrzazMQMiqhoGrSV+CI9nIAu0U60e/bJj0f7A/Yp/nz
OqTFehnTV/rukPUtLt1c+DtdWMVuja0MJ74R/xLgYDqycQvMThblNE+5v2EwtcRVIIdHbYcvCRW4
SMNau2bx+O8fzsZmhbQAG1OKbW74Y+dAUVHhzJ/YyKAh3qOm14E2m38XarhVPQBqb+VCbHsOtYCz
jRp9fKoeMVcBAOWEPTPqRSp665OsExeU3buBuc+z5dlOBbmoy2ug8YX942zVb5Pc6NkWb6MLswIR
T+tXQgfanVz78SLuljhIcXRdm46ZU+EahsuEkLP9kC8r6QqzFDvEeevlSM0xQGZZHp3eiw+t14nA
57R8WRvy2vaHqr/Ohr57Z+/9ysfu0E0WDCKTrrV5NpDEWi9W44Krqjk7cUrt0qOhTb3/9y+eBikL
Dd0iF0bryxefDB0JKAVH3Xrt1albcYK4Vje8c5XXvnJlSYpqQEDwcZ0tLWucp/Ycsfvq68jfkUfR
EMi8UZYKqyQB8u1beu1ieLaJj4A5DHH2bJQtqzLLrtAGPM4yuU4xJ1/WPaUlu479dw4Ar70jvnMC
OJlVWB3O3lEv83auWsbXqjz8dFbXX8IMtO/fvqFX9pOwVDwgIhw3twbNy3eUJ9rtJmwIwZS6Q8j2
vzvURLuEVf+w9NUOT0H7zvv6+77oz/DNeIgmBAe/s1Gh+rQjMJZjH8a4JsjtpblT6FLfGeF/vyhi
AyUSb7As2xn2bNKxrMqi4MFyNo1mcTANF0BquVruHmdffPH2M3ztjsCC0u01mQw4Hr18hiNqMcxJ
XAsHCNE5noEar0Wn9vZVXjkvU9BDuS6dbbALtd3yH/MoVkeNOLJCDzT1xs+ugFkIkaW5aVeFUn+2
q29mHuNOKpP2SmV6BNtk4IlFJL+zuvFnPlf+I3kX1Y0t1uwzx6nIf2eX98pDdwQgZM6H9tbaOPsU
i6mWKSATPsUh2Q6KNT0Vd5g3qlwkvr79OP4euJQMELESmsSO3Duffm0VURixKJP0JmJLWdHj0waB
dpXscInHID+Jz5qH9xJHX9lEvrzu2T360DyWumb44hOI9qqT37ON0MlPWXeuV6qPhZTORWavBni4
wbnzp/w7FinyMrWR14dpAL2uc8Jy3n4c/11rfLke8cPoZFFCozdNw+bl8CgdTSPZX6GWmEnb3Pd6
NYxPZrMWxYnaisrIVJtEEQo4qL+9nq8w7NLIIfoK5GRzr5qp8sOuI9qnwkWtSPcbW44GMvYeafA5
9pEXj0ipQuP4eZtkUWhFsp/CaYpJnYkaH2JOk9U6rM3VInIqxb4XgJLISEcFfs7uGddffpp8HFI7
GlnAE4gIQOil1tXaVI+55FyA7OmfYsUwRm2ck+06zxiy/C3ir4qBSUy1RcYSXFnksrSSAOQgX11Q
W8eeJjBxZngDgKfsyQq7tWyHWhBBhA5EP0kng7YAucFNwxizTcdzEg1G+KzVoQAOh6Zxzeefi2j5
fj3kJR1/0VfXLkI+tSszClCBgVb6M7zPNA36sV2h9Ea+9bntMKNeqbnxQRrbIx2t1MROv58rEKBB
M1rWj8Gwqh8+JUqwwEVi2oecZ4KTbsF1uM9RMX6k/xuzb5k6gCXe7G45GcAVgp5tcrKvKyG/um1l
/+r7hsSkRU32iYBHrCOFmqaLqqmM3WJhhw+oEXY5dCA3hw6NU+FnK8fmyRmcwF55wnMEyYyzelvf
Q0QfJ3wCsvfJspNueVBVltCSyrrBRk3Q2T7atcij2ELDh1NS0swXqZfYU2ikCSS1pEuLhxKZ85ce
ZcYX8g7uZTtml13qoETzohLrUy+snzkO86fIN9YPa5HVeaizQf3y5mWRAPaMuP4AVg1vLowtvPaS
/MQuaDHRWsRlab3sekMqeuMxHkkINC7KWre3PlP/kOspU4lHkpWbTThiEjdvdqoq9YWHDHg+AJ6b
k52YBjWE5dSIDy7f7r3ZORqJhuUZT0OqvZ9Z09mQaL04eYQaRMNbL323hmY028TVrHAqeovSOLpN
w/xUtFl5owYHT0EplkXs886S5Wm0IQAxnmPo4gxzhJsTuQuPGssiQXFTbF3PDrmjaDHN4XbSafED
ZM98i7ll+JF3us4u3dnKLtuC3d9aLQ6D07L6R7iFOB6h3qUqoCKrUWfLxbqCYtW5e+WMGxdc1k1y
cPCpOHtTrnG29yGgNSEESfxsmN1BgttDaia7uW2i7/ayGiyEpW3N4QrOMwlNAhrw+DQJxLIFsIrv
rupRTQb88sx3GpjjqG7jnb14XXGxePHyqyJh9Vvb9th38QrjmK+tirYLta7mcwG4pd4VQAjawKA/
+WME9sm5tkq7MWxiG3tAX0rbuVjoBZWY2fyq2y9Oqsur1GyZVFrfWsujMal8+wi1fMo7ULtBaWkJ
YpeG+qYPm37nllt9tDBtusEo1DyGoMLnk6TBC1BSkL+GK6pM/6nhT8AEN43oC2bz+roiInpGHRX5
3+DNT3BGvIL3tlLyDihwEfBMea3N+X5hjoWmP5Z3RlFudS2qkR9NSNhf8DmupLM4Vo8+oqrx3Q6i
SHbJsA7AC+Djwt5R/d1qKT1teHbx1Z2S6EPKlE3GSZ+ODxQCgL3qGAlPhToECnG7Sn2BMqHdoti1
PZ1az04bXnlntVALKv8ON2vxE54FjuM5W+e9ajLbwRVhzPdrl6of7VT0d7imuyRo7Mn8MbcjFj8D
ZKZJgbwFrNSzTJHnmea/x06ZTzozBRQ0u4/vEXClGZ+06p2Q71jxiBuPIC78n469E3RmHmYP4BEB
bghRwyztXXAk69DtMIuONwW2MTir9tSCOTNGZK9mlhb44ecWc1zc2B8tgfcvAGmUPZhem/zgqEYt
PYps77ugmv+U6nF4tMW0rCAgpGgoDvB1wz6bhiczqaLnCahkSs/a2w5DeBrEJJowPqQR/a4XpZ8G
VBL5oyPX4gszt+9dmzZH5KBomvrn4EQ5DofRQH89zRh/UG0Vn7yiXctDa7JYgU5Pp8fOpDe356BK
Y6XVY2xcGfBuXSpBYCNwHUvsnv00dgufZq110BTLdJ1Gm6Ma+P4N8anm997qQXjEc6F/6XyBCZ8h
mF4vfZWlxILaFQ5J20/8bzmpuG3QFXN3lbBokytJtzLM/QxgraikuCWNgXVrULDyj0I7GHJwcuR3
NLCjboeeCFWY32Ji32hCYMt1xVy6A/w0k6+62uyHckMLgpFLRPLQzF3/OxeIJHee9wSPeoNV791O
Jp9mbwUIEaHc6bKoDwoZJ6d45oPTxqY8B34ND2700kbQPTcMCy9+Mulj7K3GbQ+RLgl7DNg/V1uX
/W61Z3FroULGgowu+thHCsWOkVTzT3u15UwpTeLcI9th622axELuAZPbxJB4nUNSZWNHU2BHo/fD
qavyc+E0Po7CuF6JUE/Jm4ANknxZ18luwtGxMcx1pW3eC+zUEpPRLPEyDpIuJZND7FzayhWw8X0Y
HIbDwhFoS7sfFsuiI7uYEf+eUbWJCOrINa9x1NcG5Fejvou1TUIPeSKDeSE0SfbHEe37lzb2YkQT
ad+fRu3gicjabrlhaja7IKLwG90WlVXuSjGU/q4sBKChXlX23TLXWtHVbFDoxajg6lA05kqmbb6O
3i6ylFdilRu24FrbwEflJtQ+91gZi/E64s39gq0+f6WYSZCwziKX8M41g1/TZQXgtbYtv7MnRFpb
zn7PAJ9wuAaWmuV3LF4l+kD2fPgGymWDoLiLAlNseMy82Leg1DrI8W+dfvTvjGwYHpooSW6dtY3v
ksRyNR56vl6hke6yHbCWB9hB2N7AxVFn9yaUjGGme/2NzZ/XBI3KwR9H5tzB2LFSQlSbdtGk3ACS
vY9xVX3NW6izyP41aIN8dNzbogfA7NvjTHs7MSGStP7vrHeM76OgyWmuOsFiYJCfEVqsoREY4bg6
CIK5p4OU2jqqrJsHOHew+y46gT3KpVndPuRWNOHaaIRa7/k+koaw1ziCp8t3CEsqNryvMwqV4tRk
MNOuCtsG++Wlo86uQNx3BsncZtERygF0+TJXpn0zVmUNBc+FYRcaFpWzQCA36G4UgcMty11J9l+r
Cl/u2rGthguAUKN34YoqbU6Ll+XsE8ysiw9GBCYZEzZGI2JnNWB7Y1w+gevKHutU+Mu+o7dABkxP
REngxlWHr1zmZmivarLYs+TQENrBj/M92UV4WsfJz5/QRdmY9P3a/KxKN/5IxEcpTnDdkhNhHxbW
37wpD0Pua7bZDJUPJH+wxZKRlx3JjpqzkzeN8w2GRfj5MI4pCyLhGKvdvG4ukYkMvnHfO727CdFa
f7pktC/HKvfccif9hXGtiXe8zhcTKwzew9K9JubB9wL2VSPbl8TwQTnMvf9gle7sHbBdRr+maYjd
LQuDlNSuUKI6ilGhZK5qL/k9uVnEb2OzclOAIryF7LZuF0fZAGzMEz9ZPZfPfExqCSUi8ftazorq
SFN+aGB0RZeNiLqvZuNDuBd2Hu1Lc24v6nnKETIIolWCvrGIcYgNrJNx02Upp/YiucVSDGALerIu
r7t1NOL9akZgD5phwbCJLbPHj8SmIDC1Euuh6KHoHzqnhLIBpCpSfGFjngHej6FlZqXOxn0Tga3v
qMM5CvdzAfcZHvL6GaF8e2tx3AFkjlW/uDAJSzD3OXIwOg5zkjdwBItogugzbSFBVgvIAXUDpnkl
N3r0f8RrhwN0RORTK7ZYAVvFNoyHCac07ZdevNf92pojL4+XlDZcz91MBahd3LOyTQ4QQ09iZk3Q
qkGNPPwaQXlQME7QT3lWxNMARurms/mj78bulJhTfyqaJfrHcZbk31d3HJrxrk0zcpOHnlWtNIKv
qiu7mGanSC4aI+//cfMKyk5l4z9+52T9141zrvYAzNIV8bjxs66RwuAOM2XgxtsaKtDk97u5z/rf
lSFUIMxSvHOSf0XNphwsFQ5t3me57tmTlhB68samnGQ7tI9NonCwahmrD2GzWH5FSTl/xOPORGiV
7SdQ+s1dq317PyoxBS3wGkAIkd/gjN2iePLVpen99hN5rfTioGenrItKhfDjl5UG5JrYlPsG6XLM
r1ygChMECbgzxJ1qfBga9BigV/U7I/Dv7iULNjbZLcWPFpV/VtFzY9ZIviuuKuvxyljIvQ3yAT9l
VsOh7F1MeqknMSq2Nda/t+/472sz+DfNKoF+kvS0s1qsgD6Wk5cVh92a6VOdz96xn8r+ay+q7+yN
ow+wCol5MeBkvn3hvx+1u0mAJO0yet00CV8+6iU1fFnPCquFMY8YPDlrSjNqgV36EqaqLr7QI8/e
edLb+zv71OmqK5M+LSJV8gNfXtToLL9Y103G2Uh5TNKk/WaQ2RGstIw/8gfFxds3+cqIZ2LxmVnk
pqCg7nJ2QROgbdugkOxBfhyAOhX72I4KyLfsOVnZiEncgSllvRQ+9E12tyMLCwrP5ME32+qwItg9
WcuIZAkSbRLOwmZv/PaPfOWhsBgyAyJMofp/LvWbs8kjQIcMbyzZzgY+6MgTv04yeTCJJnr7Wttb
PXsBDLJtoCODQTC8FZz/qPTOhlmUS0XWiDvVNUwNlwyezDaAHMvEVSIcfDt+GtfFiC9ABOE9JRy8
8t6p0/9tuKGqgxeEbqaFBh/HzctfgeQOLv4mNUn9WA3XlVHqmD3aKm7nQrpqFw0e4DUM2hJf12TY
O5I12F9htPB+GYaJzfftp/LqD9q0UOCjXJTNz27MPx5LKj2jefYvoLOsTs2ae/dY96lul0lzgW/G
C8yxtR5aoATHLsvIBKAGuB+bPtq9/Uv+HgsePFaaTUii8LOcK6xLA0WnMzEWGprBUGOoyaciV/s0
7Y1jj9j3nTv/e/pB20qHAb8IOld6qS/fBEkpxI0sMa3yavaeNI0p0raGHrS0vx0FYs2uOtvyDkl1
/S/2vqU5blzJ+q98cfe8wTeIxWzqpWJJsmXZ8mvDcLdtkuATxIMgf/2c6jvT44IkVzTWX3T0piM6
CwKRiUTmyXPC+cqPn41fHkb8hQg96KcgCKLFdvnjiDGD6OkKcC1Ik3ZSQxJ5xuvuyml7YUtx1jCB
gJGYOM2e4ezSlK3BGXNY4an4AZJe/sMUrsFB9KvIsxaMkFf+rOe9CtwhaH3BNQBVRvPm8s9qUJ4A
bAmXmOKgWwJZTbbrWU/AoAHI2e+Pyws/RdBdgwjBeXrN/2uc7Jdzq8GuEsgYczdVq9bdCq7NPZQw
UOnjhbkWSp+HDvwCDgvyWrSk8Ydd/lklwZQZNPtwLZuqu01VP37CGA+ExCBmn91X0GWaN4U3i7uO
ev5xXkFGCRbdHSCW/naUqByDGGI4xRMgllx56x6VmuKQqhiykaCznUEDp6sra35xe8CsBegvEKdo
rF4uWVMDEGgJb0LNiv3ojTcfxKIS6A+ta/77L/G8e4M2NL41BcIQLozc0fotTMc1bdZDdgkRqgP3
GbiodhIjd98xhg7amSzV7ZcedJ/TiZm4RCcprCv9jYdVI/fTOvFum3VAgu0itC3Cd2NFS3ol17CG
yoFkAEoiQ9g993IAU7Rbl5H0RdH6a7Vd0QhcPpW1ATfnjOENum1RsQZngKeX9iYN+mq+kSakyxPw
QwJY4QaU2IYkvjkDDjoUPrkiX1Cpn96mEAulOzOf+WK7fgLpX4jhIzD2qaKfT10STfeqq0UDeSdw
corSr0zuqQJiRMYD2PqNQC8ivOIWf11jF5EFxbwzYAbz0efE2o4sRdHhUToUyKqQtt2AE8IzYN3I
mq+oMETDbs1Ux/aoEpJm10CdaDzgzkSFC2DA5R5DPMCA8xrkQeBmSMl7oQiLvoKh1LwHHc3yJyEM
JUJG43XYphIfeoPsSn1l3YA/3tfxAr4nU1dgyoGQ5/vfH7NnIRN/GJ4MFB6If9C3uDxlHLqMDfLJ
auv5eMjRKSHbcVrm0+9/5XnaBGwA3j9RgrQYWWJqHWbsVAZSOgkAqCrGO9Ypam5Ef5ZAart4uqnX
zFuflqnoUdCu++44ZUwo0OKMoJUd0cNEJS6h3q40EhPXqGcU4G2AoM96Bbb0fDcw4AZgLDqTIU0S
G5kzDxRpHXBHmDgaffR0wFrRQaZh//vdeOlXKIJehgmus99Y1xSe9nOsAkCYvDojRw8ASH87EZ6N
VzLyZwGWAP1BMAGNeAUJEltJ3MN/D6EEWW8nFOr2cYr+R4F6yH7pIA94w0qT3upzTwhcmbE4QVu3
SQ6//0ufZQNYAfYTo9dAOvnPwDuz3+uIr1gB+Pq9g4j9AY6OSmkIWi40N6qoAbcgCmARmJSu/PSz
Wxo/TYF5wjsIGFh03S8PtkFzXfm1V0NlAfXeHrDge3QSi8eRD8E7UzTdlc1+4aOeX5nkPDUFFoOz
6M+viTAUVHxgZ1FSkdDvy00bfwcxUbb7/X7+BZu7jEPn4Wy8dM5zmOeM2/oVvHRlu2gofqZd8qlB
MRoqaTRGzX5CjlDtmWjKBm3ICkM24KLp9X5d3kqobELoFxUkoC2GSL8daqH+9OIAxFXxgn4wUfGg
jrrv208RSc0fhVcpxIFBoIouwnl9BFgtfNMSIskhnGsCvax1iKBRjJV+NWNAPShnNNC7WuFTKWRr
QDqNASfR4emTkEG9HZYRNAot0I/o6veeB+WKgBU/sjbi+ohhmbQ8dLOJ6B7t16LbzIAEQ6DNAwxg
J+NOrnuUlzvwfDZlCYZJDeHADSBW6aewwAz1bkL99B3eHPPwYUB5Z7k1YbOOWwCIs6MUpg02/Sg7
MAXqUnwGjxHoScENnoDFrqoG0HiloDe5kc1KkTis0fC20/UCQTfcVyHuF5O+A5UNKIE60xYfGIi/
vokxhRSI77NZfBnRXwYB2ihBH15V6/SfWPH/CU3+FZ6naP6mkNh9k9/+349e1nJ586378V//+lj/
kP237ldCk7/+j/8hNPHBaILUETClcyaONPJ/NbbwBv03gMFI/8HgCoV1ijrF/2hshdG/z7BlhAWk
nBhzPNfH0GGW1X/9K/s3QiXksTEqBfzt+SH7TzS2LmOBB2AywcMgs9FVAH0uw9oO5lT0KSQ8vnlL
dCXjesWynQyaOg2mdmznE3iR/4Q04p8eL6+Mhrxm2gpcIzMeWMN6sG8w8FbVeJU2Eboxv3y7h/9E
qF+F718zjo/xa1QE7QykCFs2n0iC2TAzdG9baEZfCfWvGT9fAb88ViiKqdmMDvopIeoOKhGgf2zp
tZHY14xbr5MsxXDhpLDybEiLQ9R4/X44s4m57cv5V39ZugHDH97JQp+GpSXgl6HANy/hNSKS19Zu
JXVlXTGJNjia8yXX+xSal7e0WWbHtcOLfl37Uix1WqypAjfeeMqydl9RcuWLXuYNfzuQPWeH8SSN
q3nRpzYc/BA3EnqYN2sI8qpvUq+r2aqlCBmEZ7V3G/fow195ab+yYfa1GkIkKJRTIU9mAiWVBlHQ
plWL237Zz/e0LYJ2KWJ5SnVdP3Rdx++nJP5HmevfO2Y/2EfccWB+7tWpI/S+mPzh1DSl+UdkAP9n
3AoNWdL6KlVgKPc6Qx8BSlMfPK9zDGlWVcOgNwzRMKNOfT3/gCrzLgAJq5N32fw7YdiN6O1F6gTo
OC3eJWvf5nWIvvsVZozXjovlAZnSE+topU4R9+UNxaP8JlDVtSLia9atXac4iITJERsjvXsRpHth
9Ae3jbHCcaAg1YKUWZ04IUu6AdFp/xCvUjvuixWQhYfpFsW5OqlyBICmzTDwjCewo5NaEblsY1kB
9YDFc5ADCgjd79pifee2M+eP8UtAHse1hFY1lj7RiPLdUgTjH6g2N99+b/68A/+Xv//tSfYzuyLQ
8Rt9BJgQE4gRNC7B5qyirnvkK4W8QJHU/pX60SunJ7I+sfHXiIhEINqwit0GoPU7oLvbuH2DyPrC
dSbXFPAVaBZAbri+4ayu35qaQGHy9/v02uqtbzwvWQE69r80EaZwD8FCvZFc/elm3PrGrUfxJPA7
eRoxI/sFEKHlM9iWr7WfX1u6delKqlkNWRFYr5Taou4MsFDPH36/9PPXe+H8RFbECVu+jHNJxIlh
5O4nRy/5th9X8uAtPAR3rSqW5kD7KHHbqdD6Ob8KQYQ7yenEPXoftUJu1NQ+/f5PeWWfQusJG2N4
sFrJMp1ayJmkhdkt3OzcTFtXimQCEArPTKe1F3jJUhC2iyuVrFdWbXc3oSc3zBFQjqC5De7B03LD
pmtjYa+ZtuJ9UoFVuAC/2ikaw+9zs9yF3rX62yumI2uv53TkIotxlfi6zCtT/cRE17VJitdsW5s9
QW+ilzPSGhQyb4Gh+RCH43u372hVC2c1M7zpM3miurpjvs6X7p8NwvwdiENrs9HHBPftWCJ5hQIW
hJy8LwnKnW7RMbRibwW0ox4xk3sCZV5zvwaNAZInHD+57YoVe1VQtAbqU+IEjSewxkNNqNm6Wbai
bhIy0/gSbLceFFIbsPmh3LJzM30+Pb/cqz06CCFkDqdT35K3ILN+QoXmxs20FXANigMeG1esWnrD
pvPTD+CadXwR/EVQ98u6VyLRuW/r6RQ0ybYGUqeEOoXTuv8anvrFdE0h6h5AVuhUkuEbDeQjBzu1
2wm0e2oo3RtvAEzsZKoYzc+h4TeqUs3ebeXWxxwx4wRqaGxKlPBtDAipYqHba8CmENFZmE1d30yn
ZOwJuPu970D3/3RbtnWbJVAZkFGK4w1uWCh5Du/Agn5wM20FWFBhDmmTldMJe7MpIG5N/hmTz9+B
KrDC64iBQZGd97rygG+P/kSxwO0r2gwZGXj6+hIN1BPpy+8VCEE30Sz+cNqPZ2i32UxMRcN0wsRJ
CwUM9aMIYrcoZc/oZnFJat6CS5ssKNeSAJyq2i2U2B0ZIMRAJRO30wls7Q96Sj8XHYbNf78l5/D8
QupmsxWMmRdAhQvXu1EDh3INbxuwnWEI/EfXhQmkjFk2Ob3X0fK5DLZZ06GzWCYTVL5L2UC6idID
aPlNeuVPOfv5S3+K5f9LHwOcHcC+Xsx9IsKvQJ48/n6XXjNtBXPghJfRAKt4Qm192YCKv4SKaRxs
3KxbGwMOO18aCc0eDxriaSbeLlq4lU9tGtd5pTGjHS64dQEjR9ZhPAd9j2utvNe2xYoCA7SkO1N4
UPQIln1ZKUChW6cwAIaLy8PSgTi5XGtcQyN4FEDTEE8gtgg/umw4AHOXxpEIKZECdo76YIb24nsk
WTs3y1aOJejqgd4Nlqcx2vIRuo3kCsXJy3sN/pfLNZe+9jITFNjrNAWjXEo+QHmtvHICz6nUc9dB
j+HSuK8jv0zNLE7ARwMqS8aI08c+7ZPhI+Q0yJPT5hDrOsJQFegFJARgsm6lUK1AfE+h+e5k3AbZ
0YlLTPBg5xlYn5sUQr7ZNbTaa1tveX9YtcjwCYUWjOY7bfqjRhLqtmrL9RuBoCvDjJ988V1gAIYx
xyNu7TUGY4QPEV1+ikV3B6jAsT6Lrbkt2nL7WDGd9MBSnlhfkc2soXvSMLf8k9ignT4G95eAyOuJ
QDzxyDEYsMNY5z8jRP7fvAUY1MuDrmgNZjyK/c6AUGshSo5RZbdPaesEeBi7m6sBO445lYPi3g7M
WU5VM4gDXK4amyuBwYLvyz65AYP0XYB3ltO3zCzPb0SUzgZ6d6fMpDsm3lPgMN0sn73pl4dEMJeK
VBxbLWZQtEABuccEu5tp2yEJ6JX9GvsRdRicMBQaRNfyofPqXoiENiW/rxDuRjwgTqptdiZELARm
zG3VlkvyuG8bueCARLgbMHJ8B8kZxwNieWTNoNnE0giSgCsLH+NILZsJgqNu1m2+afB/zAQQFsQS
cLhvgol8EPRaDeh8Mb6w38RySGJEtZYKVU9w50N1MVZoFC0miMZNbDCzp1cMrm+ND+1zt+Blj99M
a1EB4As1eZA7Q2dK/FEAs+Jo2/bTgi98WGbo8mC8Yb9CgGmzTsytogDM5aVDcRV46ZTV/DSb5dRl
PG8nx8uTWL66sADzwjFMg63hnd+H72mdXpk0esWhbKqtbqppoJoA+73yU4pR7QJaqk4ORexTP8V+
4tEGOpaQ2YWuZyN2pIuSnZN1GxQIfgsM+nYjh0R4QSB2kCwbn7kV+oA5vPyWMWYODKlwCgeRnTCC
Mm5Sg8E0t5VbSSge+02oV1yhEFaGrubqT1NwQ9szu5bbD1jnXHVLGGOeGeTMYoCKMWiiIEvuZto6
5CDPA50jw0kkGmDLpXmQXLuFsdQ65IUaWbmApQTbwm+ZmXZoCO7dVm1dSMIP6cwkTqLw/B00Vw9l
371zMx1enhTjBVN4RnidZiiTbsuxBbcDmEv6P93MW5cSAxgjKdoFUImuDh5NlZijgKL1Dzfrlodm
YUG7ikFpFrLfP9hUffayzK0G+gyBvqwyDVUAhcZGFN9SSL+CEsLVtuWeddVCzjnBKWwn+iNo+HYM
1eh2wm3aLl+rdIhTfFCIIQIoTA0dl50Zk0y7nRgbDc5lNvch5hZPTQ2luUB3N1owt+NiU2fVXtQu
wQAfSsX8Zu2KPOapE1aE2OjmIYKacRWUyDK88NOUZCelr6Xm9OUkw6YFBZA39Ypxwqu8BXf7u4BL
zg4gvcB5AQhUS4xWr8lHBglStgcbEhRRq0gI7fiHWR4MtEHUZu3AT/XMfzakX7cR4W5gKkxzXYYH
jzEIl4tzc0SCbKEfg7wCb4XbFZjY7ku9mYYTlKY7vnzso+wj0rPPTpHBBsGwKDRgEkLpiA6r/1PX
M+hmpgHj127mLQfWq1giwRXSeALMs4/ssZPaDWZAYut+LcRY8KbHtmBC4EEX45cKlCeOC7euVh8w
pqofcVgA4DxipuRplaFbBcmWz0gB64NGZYVgDF5vU5W30Oh4dNtu62qV3lqPzQq1BhWxCp0G3W7A
hOB2Cm10Sg/RRyh7n7NHHwKwSGI6MTnudnjpPRi9BjMFwWuv9pPPoSaHplVuXm+D9qjq29ULZmTr
ZXzUydyBXKa6Nkt73tcXXk02aK9FpRsgLIL0MSwfpq64hwKfW5Xehuy1sRCQhoLnrJ0uwG7CMSIZ
+H84nZPIckvkMXEPrn94PR2+tpR3ahsANHVNveyVbbHRRTH0HggY5PDWMMU7cPJtijlwSx6fQYt4
GEzBOS8FA0W8mUSEoTDQurlti5X0xkGRxjrCjS0iaMGDReFHl66OFY3I8k0OAjIVTT4HkUnzWETm
vh8bx7Nipb1qlUFfEpg2U30aCyTronx02xLLM9ts0ikquOMJPJEfQ8MeQx05mravzHmJZgkV21Om
2F2hxMc+A7eZ27KtG9OIttGRgtcnevqOGHDHu94tl7bZn0UIjUqKQSwc7vom9crbLhvdHtI27AQD
NxkxmL85pWsD4pnujZqH904bYoNOzCokY0EznnwQnZiJvCnX2PGutMfYIdqS1HTFsmOqT2vpvQGq
3O07hpZHelJWKFnCI6HI/Y6MoEeg3tFtRyx/zEZM969QdTpFyn+qYv9uTR39MbT8EVKeYC6EbOiJ
cP+JQzljU4YQcHdbd3h5V0oTzgwqqYgjMeSPJhiXc+jYUrBhd0ky8I41E94sQ4ZxrTWgnz0yC7dk
M7S8MigwNBtPuBeSuLgxM30LlmG3+rmNvOswQCh1ycFO5ZVfoL37HrRTTnhl8mycG3L1IF3DlROC
6nnDetBQlnqp3HzehhDFo0mlrkLkJx60zFSvoD8uUrczboOIkD8EmB1OxhPm5t9nkn6QlfnidAxt
DFGF0FTVAs/+WaeQU8rAA5tOhdsZt/khiApZVs44hiMYu0Ax2KhN2l3jWX8lO7FBRMQDrXN/rt96
ptoLUF11WeD4MS3fZJhjAs8gCnKJmJcN+nMgOPWBgnLbcuvCnMHNKJtk4aeiacUmMfQBpKWOpRYb
SdQLlYiiRDhUKsLkCaQpwQToBsohNpgorUNwKCl8TyPMoYzZ01QKt4vNxhJBGrvXtEYWkcZQdYN0
4PugvKZg9spJsbFEJRSL0kThxcNmOm/auVv3sS+52yG34UR161UgPBbjqYbfzH71ZzIH1+7N8zP1
hYeJDSea/YK1awVcmDJz/RERTD2aYChPBbLbDvp9xXitpvPaHlnXKDid46Ia4/FUFPyGLPoDC5hb
y8IWdQDvu0y7c3nb42BxlpUqd9DeiNy8yeZoqtoEpKy4N04VT+4SP8ohkORo2nJUQCAir20x92aG
CPyGY/W91l21d4oCtjhXgSn8VBKD5GJq98LTD0tJncLXM0ayPmY8ljHAPnqCTEPlt3LrLYlT2QNq
65d5y0q09LIBm+K37A4srW/aijk9CiHNcWkalW3wJ3F6LtawZQN6n9sB0k1ObgqKnUvjZboowMwR
dZVUIJdv+cMKBj+nkwKKlEvjk78m7QImzVNLIlT3hsfQ9765nBOwLV2ajsAmGfEUAT2OUashXh1s
BfrHjguPLq23tF91A9b1kxfFh6mRT5okT24Lty5RvL1B1ZB644nX9L0eSc5n/tHNtO2Y4OLqgWed
EAfBVR0M20ZfYxl7OQ5iqvxyQxgUSfgao/XUdoA9ZrMfHPoZrKROC7fRONQb6ey383hSoXcDFP4P
6ZFPbqYtv4Tiazp0HuIJO3O99+AbYcYpVIHT5XJPWskxUylLFGglGbamqoMNSA/djokNxgn8oTEy
xPnWfvsl6tRdXMZOaE2wXF2ue1r8rFigbH2iUbejY/eo18LpnQJpi0vTIWc8BGwNmRCp2j+iqkv2
4VA3jtYtrwwKMVPM+eJNm4FqrCP8zTLJa3Qtr5xwG5KDWfQQqrzI+MvwHQVLaSxat3vHllkBDy4N
mEb8bvg4H0choUMxJNfomV5bt+WZtAyWZhpxUGiqbnq93pqA3zj5jo3IKdqZs4ngoKwJOySh/442
1OmtnNqAnLVfUmCdgdegbPhpTHPoqVtND2Q0l2ewG8CVCfkyZBCg0Ic8IxT5mqnTTm9O0FFfWofY
4jjQHu0NqBDegZv8NLblB7fttvwSTJiACnKgNSDEtEkhOblAxsXNtOWXha8ZgRgyVl3FoKBB+a26
Rn36yvmzkTe4g/twNTgkZZoeUWa/LXy3EGgj+TEYUPajhw+51PJLRwMIlNdx6XbD2yhhEBsOcuzh
7mvlb4eovYv9azjK80F7/jpJbcAQyoUthr3QB145qHG/doCYfm0HyI8eJSja0gPNhP+w+HE0Xflb
znfZCz9od2fFvPYEtYrmBP3lAmo2dVnemXKit+scntUxdDs8YtiiqKE/MLRuwdju2oa8CyExPCGP
AQHs5zhdl36zNpy5nVgbF4UOQpEVNT5+RuMHXob3QzC4rdxGRVXQictiUC6fQF7ebQFl/Nom4zUS
yVfcIbWiTxG3EjyY6CgQyE21ffsmIotTHwQa15ehB9efKgaBdQsx7XxB+IZGvRteBA//S+NE1qpN
Juy3VPVPMJY9SV5fo+Y+23jhfNqQqLKq6DxX8XAafTA59un0qCOWfiqW2e2isqV+MdXSgY2fjEjX
wW4by+Eb02Ba/X3sfMWdUythR5EEWj4B6v8dBAI2a9TKH2MNoSrIUmVQ3isb7j0Uw+AY9Wzp3bqY
JjZoQKUiJj4FS3hPlHQq9YK0/PIbS7CLlhRiXKeVQijIgzLipq8hVPD7fXrl5Nv0TEMNfTKBU3nq
5zT6Wfm+Aq5phvqLm/lz8PsV6A2duImgeH+C3vzy5BeGfYmmrtq5WbfcNmp5OpGgx9bM6ZCHgQc9
m47ND27WLc813mjaFaTA6NeJHl01aJ3rUMxu9QEbLbU2GEmTMV5PlTYY7koevEi7hRwbLUVRzJjB
A4yaLPSu+o2MuZ42abVeueH/anS9EBlsyBS0zUrW13Q4zUoGDSw3yxsJ4EW9M0Zr8LsSNXxAoZk/
TlXgP/XsLNuexh35nsVdc1vJiLBD30h6O8Wl95RFEVSDEuQN76Y5wPN0bAagOTj03b5LL/HGA256
UdwFyMdvIb0AY3rUxRlobtxAztA8vDynPYcISxes/WmN+O3Ex3vw3bvVmGw0U21mHc+tpjkSwx8V
HbfD4P3pdEJjy7taOkArpoHpOLwHYn1a3e5aG8QE8iqp6wl2S9NuM4ibScgEui3ZcipdBHUq8CLM
fVZl787X1Xu8r7qvbtat+7Af1ELLFNYnzs7K2rux/u5m+Rw/fw1kZTNBYm7EVvvdxhS3Wec2+A7G
2kvLBZtHcO8PNO/FHpz0W6LcBrGh4HlpOawgAmAELCfRuF9EdjcDl+a2HVbRCgpsCVcDTAcQRojE
ukNl2e2+s/FL1VhD3THB4esTaEGUJfrI2drNe6eF2xCm5CxXG4ac5k25Bjtf9w+6z9xq7NAVuNxw
Vqi1T0ETm8fgDCXJIaW92z1qo5fKqo2EwQRZTvpol2R8M7MPbhtiOWQCabKkhfpdHoABFqQXEO5z
6sb+R0v1F5dhzMyZFkOakziBzAQY2bdBX7hBDqCFe7nXsSy8lnSMAGXsi12mqmqzVqZ1u50jyymB
FodoGp3SnCVJfQui82rfr7y+coOe1/jCBWpzIpmEeGlLxjSnMmruwwHsrJwb1yNu+SblXhgLkyZ5
NneQyAwOnIWO3mPlogxqembVOskDX+/C4Ws9XRNgfmVLbARTDVriWQQyzeU0Qi3uO18dU1AbwASp
O6gGFC0sSzruyjh4ZMGYHZy8x4Ywge+rbaYiTnI267fFau7F7NZEfibEsUQr40GZJLnPqxJcYmd2
4SF1zPttEFPZp3WcrBD0Ai39+0Wyh0kkj257YnlmkGFGxG9gGrlJPgXlaYrdElsbwzRrNmbASSQI
3kt9DIRSxwK6Xm4x1qYOm0LCAkBdoHEGgboD8XwJ0YKucsL8pjaKSSwsgpoRXEeDrBnUgqdEukG7
UhvCNM9ALSYQksmh9LorPLqtY7dAZSOYypizYK2XJF+CrNtnTPl7aOq4IZVTG8Q0Eg+KTwrWszkZ
9+1QR1sfWZbb57RBTB6qp2AAxzHE4NLdoNgniHa63Q42hEnGVVyJDl4vVMa+4X1F5u0smCfcoooN
MliqETJjZjU55AaPlYAWUdu5JW42wmAtvCaeCmPylINFbF7oBwwXulX/bEKRfp2CDOJhJjcJ5LTH
puQHWZDBrVxkg7saOXPQiQb4niN0lKNaNsdJBo4H3YpZa5WlkG/2krwGqxUrermFkKxjYLHBXVmr
Ab4IYXwoebwJgHfbzrFOHc95eJkIUQ7JxADaH/lcMvC4xLzwAEypS+Y2L5P+pRj1Sx6HcVSCxuAU
590K+ZN12kINze01aAO8UF/PuD+0fi6KYgsZ9DyaQ8eDTi+3ZQH0fMbkiZ/XGnOokFSuQuqWBdnw
rhHseG0P+ZYcIvbvx7D9wDvPCV4E4YnLVXd91TZjpdccApofwf8B8jnITTjdyza2K430KCHssOTg
69abtaafZmLeudlOLtfddJNeIRy85gUmRkNUgGr9QTSdG8tAagtX9Q0zYcQIopZK79O+2wvqu71S
bOgSBiIpeMqYyZUPmXPZ7vuqcArjic1TlNI5ELg457wfURVD67HZTEv82WXHExu6NKToF/k1nXNM
RAMGlNwPym12Hopklx+zCEdZrcJTOaraOyKqvCGxUxAHJunStBpbJWpd6bwWyyaOw42XOFVrExu1
NIB1Djq8hcoZ5F5ZVhx08cNtp627gcXLWA0qVjgh8/wIydTkmI2R23wPxvkvdwQivp2BvqDKNWSz
dhXoCvbR7EYlkFDrbsCIP9QCmVZ5Oye7LgnuS8ehp8TWr0xZbOpsKHU+RuqNUMMOUDSnIJjYsCUd
8TJO+KBz3ol2A82I3Guzn04f0wYt8dnwdgE1fF4lJJ8nCDNNqVMMhI7g5ZfMKMQrixon0MSgPICm
cn+ofOk55ZyJjVtKDAvk5AcKyLNI7z1Kk7OiebBz2xbLLzvOwBHsG5XXvfe4svlQN+kfbqatq4GA
9sAkPlN54DV5EfbvsrX96Gba8swlxuBTnUiVg2vqoQjpx7B3A+QntvokuDy1whNC5WPT3rTzciSO
rCcQi7w8J4JVi4GkEZwy9MtNT8LbsiV/uu2IVfsJWlZgFGxUeZh+Lv15H/S1U9IDYb/LVfeylQnU
0WAZM/Frp254co3n53zInpfDoIpzaTrs2xiiHLPKyTAudE+6idR7XUzhlxJd4XRDRMzc6kzQEbv8
LSNn3x+oQjCP6tsQvJly9Jzyq8SGMDEV0wq0BzKnzbgtMFTgT6Gjacs9izUal3CIZb6wuXgS/ljf
FR1xo2zB/XW5J2nKCS4hT+ZRV/kbkAeT28gMi9uVb/MHkUozxZIaEbc/MyjQXVPWbhHXRjFFfpzN
EYi881mmNxEVd6BuPDg5kg1jGtCoBB27J/JV0A2ZiuPYEKdHT2KDmNYGTbBormSefs30PhoczVoO
CvUzRse2lnmgvW1CWA7ZySenzbBhPZQwRD+UN3LlEdC1sCNIfq7BTM6x+gXnt3E9UWy0X7XYjZrI
4naGFx29lAm3W9MG9nQmHWfoFIl8YslTtGTdpqdCuXmlDe2BqhX3AZWXeekBoKWm+mmsJun0fsVc
96VTAmgQUXBvQZeXdgdGyJGZxKkUCYXlS9NVRVity07ma9C+Z+G0S1rjVixIbFCPZyJoPUDEKe90
+DNgwVeIUrrVC4GnvFx3KjOIa7ZS5OHwIzHQK6W1W/pjw3eSVvGwkNjsYli3wDMcQG7idm/a8J15
WcJxOh/oshPzMVXNtE8yKa4E1/OT7AXvseE71OsDRUDLgKuTRacZkOVvfOySEqC+msd76Yky2EQc
/MduZ95GLc7CzGwEjW3eed60m4bJ36WtG7831IMvP7C/QHNAi1HkVemvmzFTfAsJKiccRmJzK3WS
x16mW5H33joexpSNO9J3vdubxSZWajxpunTC2YSckn/XBgQpwORIHQwpysuNqTBuXoVimnIaQJ+v
6rrPiWzdCMqeSccmfQi69pBP+UDJm569q8v0vdO9YQOFSsMltFthOWr0ZqbR96Ya3MofNmBHVrWZ
egbT04ABKETiTTqra5OKr9xJNkp2boOhXsd4yoMATDitfyfF4HYh2WigKIuyWathyrMl2/mk2PSd
W0ccKuiXh2SmPkiT4m7K66E4rOOP0C/cYpiNB/JNBkJsH6ySQRjtQB2wzaTjOyu2Mtt0rcPKAxlT
PjX9BtrKm2zs3RIim9No6YYG80krz7uhLD9Ds7p+WP0y/MPpbMfWJUqHKiugjMXzEmwsSVtAZNUx
JbIRQZlcql41MD1nlYQqt2JbMo7G8QRat+igBg+MsLDOA3bTQD0XOOqj255Yr0+Q+JUlLdsOd10o
d5BL6o+VAubWzbqV4I7ngbNo7cs8ABoIqdy7bHRr6CU2Kqieu6QufMMAVQkArS36dv7YibVzIyWG
/PGlayKcFIWoYF/LOdjxtfmqvNaxgmhjg+Iqi0CG7yVHLehJLtGGgDrQacttZqOq7tZJxzU5Dp7a
zaGBvkELdiM349altoCNRHljnB5jEW1WII/SwM03bWyQL+uY87rWR17r+JBV5Xojl0y7JYs2Ngjg
yImUSamPjZfeeVW1p3p0K2LbwKAhE0EiUcQ+QvNx3vgTvQ+L2q1RmNiSWu08ixDQTn2sp+XDBD2S
zehRx7w/spyTeh2qEuK8KaqEhhzJctB7O67cBgdF0L2KZ0PVkZagZs3COYVoeOtWRLDxQV1Raa81
BMaL4j1IbD4Vs1tOaIODpm7sxdJH+ui14zZg1Y5o4uaYNr1RUPHFq+ZQ4VVY7SBmDnzQNyevtIFB
ago6HaeLPvoJ+9J63WFuJsf9sK5MXJLLVA2zPibc3I66PtDVjQcwsZFBI9p4YVVBkl2zrjjQ0gs2
Oh5CtwezjQyCwEjA0OLQx8mQHffZU7HyJ7fttq5M3TWoq3Clj1IG92FZgsY3DNza65j1vLx2kB7r
tlcaBzDhbyglA6rNk1uosqFBpPfrgVeNPs5i3eKHbiKi3c6JjQsSk98kdYOPuXa+tyHhsPeS1bGU
+gwWpFkxcr/Vx0GgzbE0a7oHpfx3p69pA4Og86AThYHk42D4zdqlG2yS261jw1/8TA6ok8M0SZpt
K+rtWLppmCQ2s1ExBQsnDUwbsx6oPrNsUMdPGV2ewElxHxTj8BxIusrN0LOnzJ+YWwIRWJksx1xU
MpleH3vmb5NI7fvUMaeyMS8s8Usd4N8jnYufaF5tK57+cDsjllPWMWVrL+E40RofBn/QmwzVdrct
sUmN+m4RE2OVPnYDex82fwwecYLlJzbohfcDDcWAzY58gzshuSm5dEvsbdCLD2LY4b+ZO5cmS3Es
W/+VspqTLYF4XeuqAXAefvwd7hHhGROZe0Q4AoEECIHEr7/Ls6q6K09VW94+o2uWg0h/cHDQY2vv
tb/VrnjYjQHxphMH9PVcdtg517xoBhwYRSkZhuyqSOCtkQCwcdF7PMcZTRQzRfbtcqybrZLp1Tzo
yzb3c7VLFy46XILAHp2At7gVBSyLLytrnCsLyTj5kSisfvWHd22Tod15u9DEJD7XFuZ1m0ha477z
fHrrtvhp6Xx74dM+2yfTjgTQyePaIrqxNCvJtl145bP52FGxJQQHhaMdfOH5zyH7eskAYefyn7kW
STw7DBDoaSoouYu1Gy/aDGBK9PtllQyJmIzK7HF0cQIaCAR5szTBhVf/SDb/k+BPZDKp7Ue4bSi1
FcQpX9nSuYseNztXAH0csNN1wq2byB8G5w+rvoxFx84lQDQNQ5fCAe2ICu9Y6A92TF5fNinZObrI
NClHciOyx4nJvLT9Nj66fDV/EE39ttf+ayKfncuA8nnDcUkTcyRImpIj8WIK7sSQW17GdOn4U9fS
NkMVclrFAdCGCc438bpMhyl3uj10pG9YQXzu5J3Y3Lg2sMbs2GWpRXYOn4k77FfL2pnjQDmgc5S+
w5jsosM6O6fPLDKIeQ8bwuM29L+yuG6RKb7MZ4qdqzgWHTGRhtIcM9Mcmy5rCjpeJgtj5zKObetH
mUEHfnTLEBbjuPgCWMvssmlyjp/RpG7cRpuPJy5lkabRR4fsdhn+g52LOewyajOPeOYWc7GoKdfl
nMXvF61753IO2/IFqGrcOo/FC5nXq2gK/qDcxbAC/ZtZcq7eWMJmEwvjuO+wrpiLjnl6WccXO1dv
zP3cr4nBUAmpZiXcfWi5we7wokdyrsPjS5wgAHHmSLvoOm5dBTTcRcECO9fhZQvJpjY3uHS+hsUa
B1cSrIYLd4KzvbHp63hpgtUcJbE71+IDgGy+jDPHzqV4SR1Z0fPJHGul+ipefL9b8ym6KF5l52o8
zlPSQzP3cYhMRxw9erbW6Cmf+UUnG3aux2vbXkhKFO4eb/aqaUdxk89rctnZhp2TxGy+1nDdxSQa
l88Aod1K216UzGDnLCSyDl3cYIgc+ax/1a5+wDv4g6U8/h+m58fX/ylwWNYkrLOsQ1YqZ+oaeCF1
snnkCfpKTfrtoql0LieiaIQjM4mxpKs0K1ZlvvNluCwlzf5FUNTA+bUbQoz3uD2E5lensstm0rme
CLt7gAZSXJnkvi7biJQEHieXbRbniqJ6HuigNlxcpOMtHzuUXsaLqubsHIuUOKl1jK7pY8KGoOoT
eR/U/LLEAzvXFfVoWZ/IGplj96EhQN/3t76RF0ax58KiOVq3qRmYOfq2uWVTX05zd9kUOlcV8RFw
mTSiGIN10yBRKngJlttlLoTsXFYkpkhvmuKpZMN8VCKqcKa/qEDHzkVFiQ7aPoCo6Jg33YEnqsz6
5CK9EjzHfz/3iXZN4sFtg0VYgD6KpRDNZbUFdq4pip3JOsA5MEwcLaDYyJKLct3sXFAUJtMopwAX
XuABdRvUeVOYNrmMb8TORUVtbjMShdYcU96vdTUPo6qLQQzou7toKTyXFoXAe2YAE368zaEcYvs5
ii7r4WX/oiuKh9E3IwKWzvVhFQp3XG0uLluuzmU+45QOMGFGyNJ37LDOeSFyctkAPxf5BLRDi1OH
S0ddekIKpRLDZWaV7FzhwwEX2ZZowQAPcnEreY9n3qE0etG7PFf4fMi2wfck6siimp5EYMW+z+bs
ssl5TgTaepZPdBxx9UY0pNCd0X3p+nq8jE/BzpU+ceBVG3eDOnLVd8WI88Tg68t2/HOpTz+H08jl
aI522gpot65lIz5f9tTPskqiNbkZaT8eYYNp96uItzIgsA647Opn0bNHfnCeutwdmxwJ8Fg/JO18
2bZ8LiPaoiCe5LC54+KCpgKaato5TS4M+8+VRND6GpFM3h11l32pkfYtVOwu2zvPtURcwtmAhqM/
wtLPgAK1hAeTy8sILOxcTjSFbELFlbtjn/q5L6DpiPoyH/3686JXeq4pEkqDy+jwSgPcsl3bXTL+
kUbk30s52bmgSEtqG7fglaLwurzneL1sV6t1+q5H1gGtBaJ4+yXY0t7sLvtbot/v2Jsjg09z4o7J
/CkwAUBPl76F8OzKqq8ZpJzuGEtbzLYr5vgygwJ2bp0WeAY8eYanJFZz36b0QC90yGHn4KHUb0E/
N9QdccQA8VBvXdFMFyZFzhVGNePAv5vJHTlr5GfkjgJb+CmM/ijDQMlvJ9t/kxw5Fxm1/YjGfpkP
R4U+X/YMk2JxWpIliG/EjL78T0Cb0eHZ1LKBK6/fpNGvLlkjD/YoH7qlLxpUvdRYIJOotxN8a4DU
cVstpifaJ/F4TafONqdpGf18Z3zd5DtJ0O57NQPlNVWqC2N75edkzW4ZHB3oTvGo7qslrkF5KHic
1y8siMOs7DYsAVXHRz1VJk5gtBnlQbce5wbJqAcW2iDey5mw+pA46KYe1iFj5RZ753aoVJ6WPmRf
EETZN0b0fBt/GR7VTnxCukmYOtsbqJ2/W3yaL2PYhiRHQPBAN4oykr0HqEcCiYNlo0Z/f5PW+8hr
pp9oGy7vmwNODazVfoxgkAL/iCvtorj/QdWGqlccdL0+ijZtty/tIDq3n7Mk8PsUbafTFVqYuuw6
MPky3sZ9rKJv4KJ7e4zgtdCUWTK3n03t47rkMSSJpaV66K76eq2nux6ITf+cwHu0qcC9o7aUda6S
EtYEMd/PdOPm9OFLLiqipGf3qDA3a5HzMMjfPB76dBWHxsIcs8uj9mvTOk6ughX9g5VLxNzvs6QP
6zKPUB/YJakL7td4E2wHFIHPSsYsT+5906hPa9i2elcLq9ijBl0BdzMr9YEj0xkpx9p0WeHmVsk9
AfEmupcinLpyBFge9altAdJUqB7tN6lcIfhfma2DMlepnqvNQYVeknWmQK2PPAGyiTKtD1kOgV0x
snz7shrItYo2yoagXImsWbF5m8o9iNMk3/XG1m2Zucl+tV1HAcEUZLWHKE6C9OcGglV0jPhA60NE
YYJe2CGC808AfJMt+Risp5TwFPRuSGbqchuH8BUfY0DYTbvlhIP+kBSAJQ7mxbaZkQXSuml+bGJD
FoCIQmTSHcMsKmYVJfbB5sxzUZiwXrai7XXkq9jxQO2tzHxTmhogYdjgbBsvtdLom16jNDO7aQgh
m2Ud4U0ZZkLW+44b5ioKMf3r2tZuKQKiNYw5VGt5lRGZL8+jZelXJA64qIY1zqei5ytfDwZf7o42
i+ataLqRZfcoHSSmABd51QfeZ/j3KFwaiyJIxg4O9hKAH1dN1gr/Qn0uoOMD/L7VP9Mmn/KKNL2N
bjpwI3+GW+PIIcgC932Ch8o3X8vwmWZKJshZNMH0iddyIwDMJOt2HYsVkOKyZdNAdzMPE/aw9j4m
e1v3nbrylof6INZUjoWJ7XI/LrZTe8ytyJY6noYfa8OQ+eNgaNsjnISC9hD4pf6aJ2jhHixhI3CP
U59+XmMdnOSCrxQNqC7p13nI+m7YASzZablbzcK6xybhnXpHNY8mO2BlwsxCS8yj5OTmCFjlQi11
LFQpURYaoiIhUeNL/LF+uhsAHFgOY8DC7GZYh48xEKQ1lqV6qPG6cC7kT2hja+iTtEGjYF9qOB2L
YayRRUvafvisKCHNj2yM+vqHgQ3FWJGJI8Rumi7prxvwu92VSujW3W9Tm3zpnAyiUpJljfeTFtbc
YTUNXMkaq5M9KqdpWAC/KPvPaB+J8s+1pvyUDajroyWam/o0JC5572zYQ73LUrXeKqUQLoT9Yr4m
cW7hvyZs+z53y/ygheNp0Q+YUUFptlD2T63dAl7RDTFGAULbGlUN4qXxQAaMCRIkIrtzOa/JQQZ2
rHctQrWgHLO0jnYpuszqymRNoAuRmjjYtUGwviYqU+OVllsVbVg7ihX1zo/H+ynMF+w1GQJIwVkh
uAeLd7rfarMbGvMogynfdlgSUtxhLTlWZ5VxRvZzxwm9CpB21bSK0OHyZfQx8mU0MfnrRKP0Oov0
eptMQatPedr00SGGyUW4Z5gE8y02wFPvh3IECtK65jZfkwZdJS3bbrNEjTdIa2F3j6AbCUufKt7u
tUxXUXiGjHGBCZp/A7HT3+WCdWkJDvKvYTvmP+J8rN/CgQzqcUibDSOhoYKWCWmyyo1UYkMELBPo
Nc/BLAzhhyW75o0t2X5h0p6UIuMOCXRRgWOjdnrmh8a5IyOtrmKB0pFJo8MUUVLk1N/z3k1FxLe+
yAGHKwQQTxiX7SPCCFt06MQtrQvWYgOTQObpVvE0sQXXqb5pw/DWUVnF6fTC12DZh6RtKgtHpAp+
5TdbOnmk8mQWVDP83SreL3kpdLDkBQVH7+Bq8K+wOnfpbZ51z9ZPFuu5e0s5n/cAlrMqWeT6nC61
rsYWfGuQBaaxzOECaDFssxrLT+zcCUS7sIAL07NkOEEEWOGxtanPPguwHtZjXjC83BIaClow6m+p
5wfautt8mcgO3HsHJ9VelHMqm9Ibctcl9lc8xmQ3gtx4RCLrTTC+7aJorSBr5VXv23cYkjS7wKKi
nMHyDAGA6/bCiYPv+VjWOZlLMlhsK5Y+kD67tz49RQO0gk0MiQ+ahVWR1vbQszG/GVh3Wwu3Vkni
Hzs1DXLfuOBXBu+qQtbyel62W1pzXXBqPutVZieTZNOuXpN32Sx3XKJcXCo8w7jTM2aCduVIshsc
ObePHQAMc7doLEEqmGlThHxCtBXFkdmLKJFF5sRShp0ISjaMn+qUp8dw5gCIa/LI0EQCulJXRiIc
Cmmnoh0IfidV6EJYoPvddTGTV0hWJHVBV/SYSCSdi0l18QOc61PsNHWFP4iraoO7pyiGdDMPIafJ
+5rUc13lSxM+NzqyvhqXDkVHGrayvaExjZE7WCz1d7AbSquVKC4OPOuELPH30bCMg76m+xSZKXci
OqK3CQmELhhHL2rhJp191z5W1dBGQXaVdXXydej72BWRn90LHCMTss+nsf66dt1qEPOhL/SUhyxz
GJkTIMZ8aLbPOUMldJcBDFr2XoVf4Q+jp2Jqm+lrOoz8feKo/Fz3vcXTsRJzCtNpTGE93bQbNhAk
yu6SwHX+06Ryrk4pJ1m4n0JOoLjug5ntBjr1rMo6xaF2Umt9Z+La2EMXMfmt32b5oVgXTEGILDCs
wsH4FfUln9uKzx3ulaFdpnuM8oZ+Nyls5j4LTTpbhAOSrciRruML6frRIqjKmu7Y1IP6omfPhl/1
nK7vcwLVUjElEZT8EyJi1K5WRVkFgnaYPSyi13oX2g6cOql8J48pLJqeCGW13A1aYECONkM7J29m
mKkKm07387ryDaHJNEsYUTmrHoZx4G3ZWxVRLCwtmQtkWGOzz43aaDFJ7scSTc/0fgQXXz6NwE2Y
+8kQMu4HYo3Yt7RGbJhH6DouVxeiGxh/hZr3yxC1FdOEHBE0h7mvcBS8AebNQP9M6QlYD5NeA2ce
Ih6Lt23adVhnvpIw2tyP2NeQe+plDObDNABiXaEvuOWPEj6l0dUYZazGo2iTqFgWKkRJ0rDHupJw
V6x4n90xBpQarGIn0XwX87YdHgPlVHtPaaKaKkbIS4tZg4D0gHMLCNPMbCzbIbZ+AGuxQVcTybCV
bov3W2VTkVy3jsXilFE+Q1+TpFZABmiyuljabXxyNpte2Qgo3qGDjj4okxYG6iWTYn3XQSbCQqA3
+LPyATCcakw6fgTwHlFJ4tBEUS0zYvci0Nl0Pbc62Els5K/MRvGzGQN5StIcB4pWuROWQiru4mhm
SyHl4tgpF7xlOAIs4GezbXuXS2y+4FSXpUU3THVUTiE5hjUXu0Cu/VwtQTayQ8QC50q9MOoeZ9rO
vox0t1RY67KXzcoaVG34EyvMsUG9BCTN3K7vEAvcjFh5t3uJcLWwsF/c14nS5I3MJtpKHHZadZgD
L/Vuyyn/BH1H3uy2IFjoKXWM5dd8sP4ZHpTiHTqPhZdm1Ko5jAi3WtST1pFWG+tu5qVfw/tOfgRG
ytaw3AErUf/Iw5YlDyln227wyqQlqn9HB6SnKwzcN3VRB+w2nrYcJ0Q4xyh4mdTeINHGIlbZhHFS
ikZKxGNpFD+OzRB8ktMisBPNMn3M1lTY+y02w/SwUt+/qVW5EH3FWgSFFyG2J2OiCcTdYQvvYiWW
h8bIAU7wa/MiWu/Gl5omeimjGm1mUZ4FQYUJAFIA78zHCu/HKcdqn81T6bZ1ag6r3MLTks1NC1Db
xlxpNM7CBOym7gVBXZcUioUtbNVxI09bnrc/YyHWR6TLo89NGq96J7ZZXBlY4SJImhPfYUImATk1
UP5UraPLrk5ncRSo1BXCbWG7J8q6+louxvG7ZiL887jE93DNZoUO0bwbilnsUrjRR+XaQMK3SyLX
yGszRCsgYV00AynHPbpc+JCL3ewYb+9sG23BgSyS3ITZtH6t1yi4VUHK5ipKOo0UAlqS0uM24Vyx
o2MUTbe1CcWba5WQBUEku+6mmNrsOqF9evS57KCmCpcRmguaiGE3xGPwxUvKCiQR0lJlcXewUT9+
yGy+Dwu5Y3aA6UWQJRtiii4NKpXSiB94PZq2WPiWP+Zrt73qWPMTXflyJwVOgkXuetreZtjD/Rt8
aP2y2zz2wMOsluHo6FZ/G5T1ejeuqcJuI9yw7FVNyXCPnBwO5UuI8BA+pPwHztDdkzQzlLbNlhzH
bFmeJiyWV6GP6uSauLmRD0jj9z951udjOQg/V+Ho+lMU14hv5DTdzTkH1xEwYCxjQ86ilxG6LVaE
AARuu9Ft+m4e2pnv6nhN7yn8VedjzWccS3tP4u+Y2R/JGpL64NM0us7iQJsPN6pzwzEOLXsx0GP2
iK/yZd31VE8YVdgU20KaJr9KgFFlhW9THZQuH5fwmsuY59WYqo8toWueaKPv5MKiSsrt1G5+LNp4
IJ/gx7jdDATunbdhlLnnDXvFuOv4ihbzCSCE3Uh1mlwN1rnwpLhNn4WBbxkeuuhlCWsd+g1PjUWn
JpJqI5D2j6EyWHWMd1W9jstDwlKsow0NzKMQWQ3vYdHn17pbf0L0mWyvBv3tP1W4gOaLJJ4spPC+
dAFAsIeVe08KT9B9qNL5mmxuF7OONru+F+62Dtujq/sH3xu2IjkRplfY/CE5AwyPqLgM0A/1w/OM
Hhe/maeGhlaW6DiC4wbtqBmvWJ+BK58Ztn0KNmVpYTsWvkI7L39dQhuxI+mxJ5VLFLtx33o0QskO
Bgnch+utscuE8Evq4GBj5DvKdVo3cSJgS9trb1CULdkUhsNNIEmGh78K8ixrspi7PGZ5ug+hAh2f
IJPWpuxX39vnudHNO4oMs66wBS9Iw+h6wFU2dO+Admjj9iZweP5h5JKHWPe62+txg/Mvs5OPjzEU
pGHBc1DLi7Wh7L7NQh2XCxb2W6L5+iqark8PqRwgQMMq1IKyDTYhrdq60cMe3CLzKxMOVV643mG1
mcHZkKVmFDsfDN4wlwcrwuQ4pGqRV43HHL9CL8rwlMqcxtfD1HQY1Ew31aKYaoseG5ooEMoP+clH
NtQF6jwWAS7prfiaffjSVtgz4IESe/iP7Znsmammqc+7fRop09zpWnOcesIlGXZ2FsvbDBwXKekS
os64iMxmJR2b7AkwtJaXY5DEzQ2JkNF4xiEg91eRjTx9Dms4GP9IBVT6d2smZ3uKIcYJD+NSd9ND
1vdD9HOrlRQHAP74+zJb2lxTnNY3zFw5xfe0QYKgElPTBA91uAERUlCBQgRmuskmbKIU7b2V9T2O
007AXuEL3IxSkGDmML6LkN0M+yLAqsMewliRE1FtulRrOvZRYQkexnWL5pjo0Ib5KPesxxP8svbS
hDtXO8+qJYU5RynXuVcvdvZY3VDiGt09RT7wFZWQ0Rc8k6QuAU+feQXg6fLURw2s7TRXCRQ7K47T
BTYR8TWxrZn2lgfIHNjZDgh2E0OHOwnft7Dia5o2T06RYCjRXknWcpg2Nz+kth13vbI4NuII0ss9
zxqavyOLFK87lXbxiKoVAu3CIB81fIK6dRlAjMQvXHUZSUJZ1NqKZc9T5DFfRloLRgukL9DcgUkW
BfejDrDQ9kZkYOgEKm98kbLeLDcSQZZwRbKEIX+tozwXRU6YnIoZxlGvQuLfiJDaeC36fsPfAaz+
9IqkdwLTetRC57JuJ7ygXqXbdFzxAV2lHUHTXotYOnklGkYwx26ITfwpX/uV75IaY7wIfaofSEdm
+T2bAkCfhq6t26r1RKRQFIRo+TBVz5Rj30y8Bfn3aNEDEg/LaNsdlL8Bjk+9nFmZakPywiEU95ep
4M57g+dIyLbhejgaGGoeVT5l98iVsQurMef9wRMdqCb9NByzmbiqU1IXmxJ/d8b4j+/u/9Q/9cPf
ahfmr/+J//8OwtfU1GI++9+/Puse//3nx+/818/8/jf+evip7177n+b8h373O7ju3z+3ep1ff/c/
OzU3s3+0Pyf/6aex3fzb9XGHHz/5//rNP/387SrPfvj5lz9/11bNH1fDiqj+/PdvXf34y59p+puK
5T/++RP+/u2PP+Evf743M7qi/nRt1auBJfaf/uO//tn86cp0r+rHv7ncz1cz49os+QXMxAxZUpIw
lOJR1F5//u078S8Y9CQKQYKEZPijxKj0NIu//JmxX2KaRlGa4vvQyX+IjozGIolvRb8kuAjNKOQj
CNjR/fiP2/7dq/vvV/knZfsH3ajZ/OXP0W/0gv8uT6V5mEd5QvKIkSxNQ3pOiR51loQBbafP8dJ+
kjPi95EmwS6J2zeNNWYnoFGoejsOb3M753uJGkJlJQP3NRyGV0mM382j2vZN1sV3SOlvSKEgEFLY
5W4ZQ3d6Mm5fWOTCHZASdm+n2R4DMWVV39f+sLioOW5YRXYx4eza56u+od41Bwze/LABslbVhj16
syX7lcrXKFUeS02DT8GOv++Xdij7ZBCVBva7SoO2Q6mZIKUE8H+1TgPOaAu6fYMBDLhh4L7ctLjW
s84qmqM44pF2zGv1bTTo+8q3prnLZDxdpVn3Rn30mKn+ppnaH/3WvDXpFBUfX8g5+cLEiAqBQTlH
b7+aLjaFkeOTzbubgGSmiNqtQbVsI8US6G8i8/Vu0dBgbTHMNNc8DXYbSyQ4KXNYYvF/DzN+wnrE
T+kcbKh1yDfhbV4aoZ/qdLl1gxmLtJlHpNuB5FATYg5r2reUTdB1gb1/yATuf5hI+zwOtLtq+kbc
Z/M24/itN3/N49kfEIaEJWH6QUVIeSL4YpV0aXboc7wkVBfojRuSOytHD89Mh5zENzLj00ynkHxV
Q8nWLCvIiqfw8SWddN9WPz0pX1/zbR52ocIPx7GCLcLYxiXMQ7/ThuoqgzcFBKfzrfByrWA2lu5Q
ju6KTCTPVjU/goR0hZm6b8hPDvu08+5kOhzNttCRuPBwtKq0dfNumQJfGj6OhWvIdEvwesK8nl4c
EQn+dORMJ9m+c4bKhP+4R9t9y3OU6eDt2iEs1w/jhvfRtMLuQYsevg1tHh/hhyiKcYvoTaRQT1yz
mN35j6HjInMLpmdQ5Eiw3eCEa2/SBPx9CF4UKl4m7cNPHbSpb5SS8bHZ7AtKQoewsVm15dFRj83b
QJMMpSf9JJLZ3Q1OfTN8euKs7cuoVU8Gd9uO5kWR/oGaGUHv6sTeTIHctWH/llr5w7fguDLWiaph
ETpv4TkDu8WO7ZlCySQXdV/2IjiJaXjKPYZC+FGWnJX8gcDxmab0MeZeHWKAV/aQLuOkIXM8Qi8R
mpHeVBpOMyUCgviLbVp10/LUuoLLACUk3z2EU3yEUVhdRbV6mjzmGSpV77Gnj8tHUm21HYZdo97j
IQkKZEa7EoESBmFC1KEJmN/zPkABrsU5OO/X27YR37ZkIFVQK33sWjxaN6SLKhFNoG9gXjWsEnx9
k2wx0lY8TnZzvd2uMcaMi/E+SZNG+w5NP3gWM70ZXOPumxBGcJsxpsol7yC5M/VO51NYtnUUlysg
7CWRuEAcjWuFzNC23zYPuz4xviArNZTWJ7CkItwcRl2LH7NGKABUxYkHzTvP2AHYfA1vCCTUGagP
9TLGDymWxSgk0RWo16zqzKYOcLiCwjLrTAW1dVyOuWKA8mxf8CSTHcvJbdcSdtSI8aqFeV+IONwK
YsSPpVlvEWi8Z65bvnTt0BYwT8aBYeRZ0TS4NZOLvlzbWR1sHTq0YrbISYfTi8zqN+SUXjOydBUc
3JsDAkUk+Dly6RSTu2DSYOFjOiwzn6PgDTH/YUECcKebLCjaTJNq8DCks2ilPUr4X95nWbQdM8fH
F6tFtwPgSt30i5reBo0yxtKgCM9xxPxt3MSzGD4mG044GaZUPm0hjrWTPxKKQeY+vECCDOc+1jT5
IWb2bxqr/1X4cdt8xyKn3+fz4OJ38cj/+FP/P4YgwAFAevSHIcjVjEB9QACym/WEDfjfhR9/u9Q/
wo/slwzhBY1ZzLC7f+gk/xF+JL+A7wlBcxyHiD4+BCr/CD/iXwA1SyGWIBGjaf6hBP9H+MF+Yagc
p3kU5UCoI3L434QfyW+NU/8cfqCGkuIGUkKgnGHhOUtk8D22s6BLPiMB9UMtHZwJCUpFUyvkrd7y
cBcm7bsYFb+SWXq30X7bc9HfzChnFA1dbnFmYT9WNtaqaLa8K+H3/rjycHw0phvvep9h3rhp/sTb
UB0QjsT3pO3je5jHoeC19TdmkaJIO2eqzWKbrvPcX9uNf+9I9JiixFv1anzpBZX7MJ1ZlZL6h/+/
5J1Jctvo9uVXhAz0zRQNW5EiJUqWNUFYtoW+7zGqbdT2aiX1gzLfezZLSkW+2T9qkpGdSRD4cJtz
zzlXigIADt5SyyzvsynYNrH5VeqVc1mq0YaerPSGvCc4Y+9va5lyDtL4pSvSZz8DHJ/MKIZ+YV7q
wmhsSRJyG0FfZfspL1MhLhXJFD/Tvz7KVfAgh9lzEZBajdJkC4HwLZQgbHTpK2tsgYBE9RjNwUoW
FFzdipYJpdx8meqSLggWwBPkiZdIMi/NpG7oqQVbxH/cGRv9uCRKsaMS4e1XbIDAPXPvpaOXTdev
sBFE3qiB+hDgxLYvV13I1cUSJrfjKD76AZfJMuRLp4ORSgLh8a2qqPL0Fb960W0t8ZFOhFKibxg2
TFLLDJG/DGr8w8Bhw0ZAnNvofMtbXw50B0aI6dZafmrgwZH1qQnErAh/BIookvDzbqP2jf88lJr/
FMRGuOowgz6lfRqeqO8oEgugXqnM7GJMB9fqAF6aOgCbb2dc+iqVTFQlpSfplubE0VJOzWL5omuF
9NSVnADIRzNQTVquqrluXEbIP4RUPVOqgVfyow28lxyhCF9zIXyNlOA1KgcZZCm/KabRdJOSWxQw
F4ei1vlbcZyETdQLo8cxiZzWCsRNMJR3RoLsvSklbTPBkrE7lGKcWjIODtQmITkLKVf7A+sdSRM5
eQTheWUH8vTYmyGYCXMMu5f6esu4INmZOYUuQIvyJZ0YbtM9P/sByWwWh0e2sU2O0fShS59xblQf
e3JfU9aBqB+FpteOSDGq72+VeolgjXGReoZrVHoiZUNSxD+GeHyMK647gdt1KJnoPNAExDZbuwQ7
YAjt4P110entvS4Voo2h8yms9D3ltXLG7HJs7BFula0qLekZwbKdB/7Fr+IXKMP3ecfTL2LuQVI2
lvN2z/OSpEUAOwtS3tuV2cY2Kq79kJQncegPvZ7evBWU80wx6se8SUZhaE6Sc9ibltOpjdpalSno
4oKjqy0OP3AhghsrM7dWLnK4i/xUKUZ0nmP9KPM07Xoqn4RRTm2h1xl7FlSELdM7hkQb8F7agvkx
MCgZgDAf/ZZzMg15x9Jfs3WjNr9J61xdRUEXrcso59ipjArgq/BGRGZzacTE8EzYTpeyJb7EC2KE
ltdLhRpxDb+9FrtDYKY3c8n1Guz+aeTyVPScJxHrx7d6VcQu1w5DyO3NIM4bKWgH15DbHsJO/CqU
3aFKi8ZVZErBCtDRiUUfalRN5ZXplf/8Fv+KBucTldm3B0sQqyaRU5T686OgTzQErV94TLMaR69I
65LEM66g1DqqyKuiw5doZPUsCkyFZVMvbrHoVB1zNkZoSjAgIpPWTRREep6KPguijuYUtTRyonoG
hbbpc0sKif8eFG26nVtm+plF8DCq+imX6qfFqMo2OkL+ZFXQNqb83qjLylZGtbljrKI5maavNJH+
UYgyukZjfkxAmey8MS9gkFSGXAzD9vqpC8kUpf9N1cPXTBsw0EypR4yyb723z84VOXHFmZVfoLB+
Mgde3YnY1s7Jy9SnogsJv3GbgE4KZ4ByFQ55aLeDss7D6ZFh9avcRIYzQ4TZAeHTJVMoDwGvbJpr
kUPVdFNNyU2V8efJnkerGQ6K74/eXJOWTDV+ztX6qe4yedeaoWQvJWLZ6BjH9BxEWTMZAA5dFTq5
rlv1KreEGNDaEHJK9niuDxZN9yoSqasGdLewFcyjUirnfuC9EwM6gIw2VogfYspAYgFnIamgBrH4
mpLSp35j7hI52gxfJEn1o4S30SbF+eReSUrDk1sKfFngWcqkg7FrniDuJDsWFv+goVQYYtOqDh0t
GKJCZZeiQ90Esjp6LAqU6DVkkOqBorud1fOg0LprDGHpoy0PPWbjDE3Js/X1C8uF2Nea0pcPiwtX
04avkBXvZ9pS9rE8j1yWMwX8z1iUvwSMGPFfojWppkeh1Y99UVUArb2xAW2AEKbyQFt6wGxO2bIW
cydaU/gJGJq4aWBscyt95hw85SOH2lCNi5VZ330h/AEUMnqyPBO9o0GE7jD7d/6Yn9JkeqSpe/Ib
IPtyjOuDktPoaw0dsqULP8k0jZ0A8wu4bq6qjD3paZY9S4K/m0o9dYYw+CEEy60vdCLQ0j5EuSzY
w9g80d3GdhRwjRK3uZ98aysY0+NYDP4uYY2eV4xZfBaSgFSKzanO+qsLdLPEq5cuX9OSH7hCv05j
wJwx+JF0RBn4BWApZVpsptKn5Q65OnMg1w1RCMEOnsYaerbsVcy0eD95sCSskNMyqG7G7MNNBTg6
EW9bLfDspIEcyDpgrrCLXnpF2GWY0ztWJlw6jVDedZYJhLHcEBi0dofk1pbKiJlMNtjBQDTIpwUi
QMZlD/VyB0NmBH0b6Jxv2JS1o9KQHupeUh+lkLsRtARdbWAWB0chetEUMm8rpKcyZ1osipJTK/x0
K4ZFoAgjI/WuYtrH95e5TDhK/EuoiucWbijYTV3iZs+LMeOev67TGTgZB2m7TsPwNrWW9ohICWwy
PkZw2r7VPd050qSnpb5rIvquKBnydTxDGxOprRwzp6gpZUKOHFXWyohomoqGOOuLfm4LFIKenKY3
TSZ9K6ZEc+O+eM6KqFtRN6/boZW9Pg9+RAkd/ki4ShKivwiPEb4UlaOCfmmjTTpARkFjy2BaBmmz
mrUAWdaOe/4ilxxNQx1TO4b15gl93R+HqmzhFIlnMTZWSiBLN5HBW8Nc0tZz0K1uKE/9wPVNYhpC
ni4SZmk9yaAhRkYhtxue5UudEXbSjMQ7tvThxcSfNFvCGdPzxk6N8L4X5G411RzUBEN4Nozxu3Ul
+FGUyXMwgCL0S4kdppl+aBXUboSsxA2B/h1/zAY39M0L8gXKabgJkNalbVCXtaP16/mFPRI91OJJ
eAkwI3DVkjFyI/Cipz6szLdgGOGh6QW+vMtC7ZVZ8ODFhTo5FD2Pfem3G8ZrzdrylcSLYL65lpZa
q77lBMsQ1/ZBTn5bAgvLdaC+0Y9SUBuXuaFeHueQoXWkq24kj9DlajIRi3G5jYmu7MQwbP90Rvj/
vFmFuL1YcH3crN6X9bc2nf5qTptfwfG//uxf3amk/6EakP1FaLB/NZp/daeS9AdzRxnir4S7i7Qo
S/7qTvkvaENF/pAomdAvF3HeX92p/ociG3Bx2D8sWioDb+WfdKfSogj7T3MqyJLKYMBUFb7gV+F8
HbLTZ1I7A6uMXaPl3+FSu5nswyuW1kJdQAKE5TrcdoH1iRydZvzdL7xS62YYeaVyA8YziwokP2st
d2IFZzV6jKbyEzeAt/2G7/2qK4GRGEhDmMLH2Sbd3TCrrpq37oBfEcbAXj+++FAPYRrua2UmaNRO
C3qs+p9Zv0iL2Oi9b78SIaV6Jk2Rmghsmh/WRUby8QVKxdmWmgwk/CSqVElsGabKdoQxu8k/W4P5
ZhL33jdfqQpRs8BDq1iXIYDpmcW6raOt1iN+CGj1xf40VMbeSHS3FirC12eOER8eoiu5YQImUbEa
vNhOVEm33TG9bb9Ak4NcCAfc/uXtOv35I34d4wDVvHdTr9ETgeF+28yFv817xS1Vi6nGsJ7qWwAD
tyssN6Ta+/tv+uj0XPuyRtMgWqzrGreDbq7nicbVpALzZVsLolOqMRvx5zWYITO0C7xZxjv1J8K4
jx7gtXGrPgsjMoKh3cIdWffiqR2MtVYH+NPR9CXMdxvuqLqvTLz49c82MgN1vXtrl1f1F/MM0xqF
QjTmdpvIor1s8sVoby306trilVFHyE14YEbDZ5v4PvyRVzGHpD6ZVWua2/KpvI9+oiAaRgdwxf9S
H9g1PX96Lpdj/87rIF/FmsSvY1NJlGprCYZdKJdMoryarLfjMxPRICxWQreSYuVB/DTASW8z6Pe+
9ir6aAPw/uDXxbZd6YYTPUpP+aEID+F9VJmr8JRv5d3QGXYyO73bf/f1HY3VMT8g8B73kW9/9+O9
BOsNut5NctQ6p3mMT5rwrb8RbFRLthkoh+pbcSzu0s6DJOVVa007CJ7lNGg6jsU5jrftwSylL2kF
SviFEtz+btqVDEsPCtGmVXaN6lgyLe3X9q6/a8yD5ElOcWO2jrFutrE3bbStsPen7bgaXdVR/NW0
rneF14or2MDbfFPnK7/5Hh7qY7OJsl27qY/Wnc4nIsS2x0t2J6y62+pUGXYenVX/Jf6i3ARrE6nL
JtgXG0wzJW9G3fED8QxVeu32L6pKwDgKuwHB6bpe52sj3mPV9onI/cMzdxWTpSHDHl6Y5C1jCigm
lkvzsIGFwvaGPj4Zy5TUV1xWx9gmf0/z+UnYenNJfe8wXIVkQRmqKhlFedstr68o24ZkAf/Bf5Kf
Qz+CdQwxtX6OJMzfCSt9W56ySF5PwFjtp2/4mx/Le1dxHaH1keAp9/7WVPeiUoA44iTHHojBinfN
7M+wsG2Edl/SQdz76BC9Qgt2cwgzjZGTBvNywfJEb+Ftjf2ALg2OMVOgaIEspwFiWdBb2yqq7pB7
1IGV2Ixx+t1gStGKiZJXRbVLTuzcSk5vBQHq3CDQHcuMt7KhQ60CUVlr+tiuTSdOgy/GFHHYpoc4
kLYsewxX0AQUp++mr1Ee3jZjSIWcIjwM1NMoaYcp11z281QrJTNss5rdicbCMLJj2CPHizOXIfF9
EeKYJDUaLKhsIyINW02x2jFt0455Id9a+eC05UtgPkvtJxSYjxLJtVMxVGALxkvpb/1oE1dPlhW8
mILojlF3MnBuC2ev1cu7yTyYMyoJnjhx+JMk9kFMv3Yy7thj02sJswTJr15CRXJzE62VQgngG24U
GPuCo9jWyif2aB/+1EVb/ksOUWsTFxYx87dVvuanaT4dJYd8yZp2UdyF/WQ30R3m4YT3YGMYxie/
86Pa49r4eIZukY2B4G/1Zd6P6jsvwfyguYdAK1Zc7tV532vnvLj776qDaztkVUHqpmh1vMu3pWXt
0qZ+EOA9Lw81LgIvEQ59nZ40iUyty/s52FmfOMp+UAFdmyVPAqs5mlKPYXFb+0qVgSX7fWMJVALT
vuSflzLokx/5QVvw9ph/eZyFOKQm2Ly8LSbxFPriztQuC+TbBc0DOjYqo8guUYHKTFA/+colEr8T
ot6q6V++cpybOmcSJ217v90L0Wz7w52JjgO3Mw8B7z4iGvqTcfs2ruZSksn4LEjLb9aJ7335VZRW
m0mHeUzJN/b7ZLA2PuMRk+QQF21mS0gSQczhwqSEqCRpbyCT77PUus1qbB3rYz6P+zkdtmnlfy2V
4kaRIbQka3Q4dqXEjtAyKVuZzSpRdlWzKor9NBOK1km9grYfSiuh9Z0QNfokbyZaEpnKwIQzPqI1
IGiFPFmWlFdjB2AaLonbCWdwpztl3g/liwqKRJEYrvseS85tbm4YZYwLB35jsAly9Ap4QrYAS4eC
TgDX9/dT8qTIxyHb++qTpt518sUav5Tqa6s+Zvm91K8TZd0br327YX9d32xFbSVK6yyBZbyWxuWi
EeLU4xqPO6HfhME20LZaCD63gs+BNtkufZgoQinf9OZEI9LHo2PkwiZWUG/X3YXNbzcK25M6fwad
TfYWO2Gwa9voU+Ux/neUqF8lnbXtAzfsq+M4oSmLlXu2XK27aSuK81E1vyj6Q19AwJimTRqQQ3nd
21Ldx6m2Cq1oHZrjDwlLT8Oc7q0ULKRRkOHn0t3UmA9qe4SWvlVS/WIp+SFXsu+tFe4NZKOSihiL
zdNTo3uQNN0gQzyKzEyyBE+amu+DYK4sqpysqd0yzr/NooWGKQrPkckIcJ6IOepDlsbrucoBarkZ
QpMDvZjijRgml7gytlPMGPRnGFXogAq7qWDLvEbBBh+Y1HJT3AjtWhkOYWd6sVavxQLNWZoj9Bpg
+wc0dYwsxjl3NZR/gyJvA6H0Mnk+4a/smAyW+nIAFp/Wmr6ronRvluZZCutN3o5e1SmuVUVeGToz
tsBCKG9Q4d6nY34b970bI3swJHHrW8VgG2t/rJZbc0tPeWmTL0oyQd1h7A7SznRi4dBlw/cyB0zL
Uc/NJTtsWC1bNgedDWFTHEfoLMfjFJk/VXm878pDBfl9YW3aRVIPjgGk1k8bWYx2Q6DeJaN6gKZy
PwTGCzYb7JFjA5Eob8I0XU2adtPaiT6dqgTdb6Wde3G4kc0EAwB9O4jdWgOvUDLUmX6x1VS4Zoa5
0cMTegWP+f/ebKt93CVeKH8VSp/3dzyHAaouym0/ZmKnJtE3MMlVEIIIoHJVxCciq50YSECik6RH
n+XJj6LcVSGGBr6GrNKxTHliwee4MasebJopWWi62tJuvmYwxFufkkrHCuOz7vnNnuedAAeX4bf8
bDByV41G6bcmtjTMTg9Bywue9asiFo9Kp3GeoTU1LR4GiA4LVIX3SP7dgIJP1O8rnBRNw3SMoHLL
VEfLiotg27HGDrZaVjmFv4kxWwkkKMzK7KZm7CRGwiTu0uRfRZFq50c0yJ7la1AbVXIkmlFTWC9C
9Z4SjSGM18kT9rvnoAcTv0uMDsYBSsBLNnzmtv22oeS9W7Dk1V8SzBz2LEDtg2SrhEDO+d5Pd6l8
ycWvZBhbo+s0xw5gHTVagMXxdGqYClrUrKic8Dc+d+NWzB2WENq5XpL8IteSlRsqt2NW6d4ZZ4VP
ku+bIfV7F3pdS0lqOKtawqbDSdmGJGFDaF1GGWsmf616J1rHek4cAzA6kc81yDhcTSSZ7Q2bJFfZ
YDg1VgFdeYrkQ89UmUMm71Ox2uE04XVh7aSJ03VoZtInpeW4vcB4darUXzcshU5YBT9itNqgHAqS
3NV9donzii/z9XkR4VZoiwUPzxBklIytiRhVcckCL7JmJ1MaUPfvafa6tACajl0DEq9mTJBKGbY0
IdVQM9usRZYUM9povwnDsxQMziDflBqYtjCdW2wt5ESE03FO2m0abuX4VmVqrc8J8BmnELMCVkvf
FF/Gsl0VsrkyGf1hguqguHemGGMnPr6WNXv0Uy/IdNThX/NWtDPjopK9FzU5Qbeba+fv65Y3g7f3
ntYVeiIYeaAkDRs84xszltYF0qJ1KuunqS3WQbLQZbdae9/Fj8GAQnb8WoVnLeudZTI16Z03ow1h
s+gF25KVme5juHDIzuv4rcnaDcZ0r+GXPzItDWqGdH7idclCkOyYIvvrOKlvrYSxIds+CH12psvb
TPMZYPcuZFxXmYAPQDuHNnHyhIlMP2/UKnFiXWMklO3Q728SuXLjjLyq5d5cFV4cBWzvDlyoUTby
2E8a4Tcn0/fu0xXqg3eyVJrwQrda+tVvZGa2+oHkvRexM1GDdgPV8lhF1hkB2Y9SiC6duA4N8SDz
4BDaHZW62vZ6dZbqrcoxjyfhdtYL6LzJQxOqX+Ss2SIhR30jw+wpHKY0jpYvTXQf0JN81Zv6BmPb
vSkUG0XGsDz91lm5Y5FL5yBhGC+szVj0Qk7jlAu3QlrdloO+RQ7qhlXtVF23kaZnFQYCi8nsfiw8
qK6H0sB4KCo3mPuucRL3oBisK1H3+lpfi2Hnxo/V4tS1dMzFvR/jeVEv02NbZ834LCbrRGNWjHGM
D9nz74/jW9/z3m1Wf49yRSAzNIAZuYsq3TWtmjq9OXcAmCaq3am9HQX+dWquy0Bzq8Z6yHwF2s2I
tXp7qiZr/Tms+DZDeO9SrnCweep9mNSSsDWxiSZ4KXtxum2mQgLOhOuRYKSkMFdMjeFC+b1V5nsW
GifmHqoS8RdCctWea9vAKWOWVdGZpi9T+jAzjw11YIUhe8m6eQusv5MtG90rNajZ3s142ewUpuCy
tRm0bZscP7mxy1W/92uWjP5L+jBKVTPaIdW3Fex9dKlPCohWqbuthJmR28f6Pm+DRwiz+2Lc64rg
zi1D3P/yy6/6k2Su4NnUPWMaAOFJkt0qN/dFaX3L1G4fVjLz6H6vwOpbHqMVp3uMkmxB/UsP85sc
5lfw/aMuW7wqW9IcoYRcQzSIM+MWA4e9UmkuJNyTH4PxF6CVC3Y1aKe5iB///je/j2CgHvn9fteJ
YInSOGlbibY2Z1hkmqelr1+Qk5TSBJmijQ7j77/sA/wCwfTv3yZGIq5aaEe2sV496MRmzUfgrP2Q
Q2uvmZcsKt1CM1w1rE+CNu2NEBMi+qC///b3O3vFukr4fZVLKBNkbYuFmTtk+nrujpPOoJ2f2ST+
WkZE//ff9MG2B/Qwv/9OuZ8ndNz0idV0i/Lajc3sQeQ3LncWsd26fm0q0xmlmFTZKC7MAPIApWms
fHaU3wfloQj8fgV4NdStoszmNiFbojlEraY4UgJWzv2Ev+G2rbSWU9NhuI/eXfnkHn+AACvXazTS
tJfqQZ3MbWMh7TSelne38h8b2aDAmfcSt17PBXcsk1NVfHq/P3q0VzEQJw6EUkxwt2PXFQ44YJM/
Lkx1+KyyLWCJoktIBCg5LTfugl1uqucxeMKS6pndRKcAPFqp4Xz6nw23PnqrrqJYWilRhzudtS1T
+ZvfB16javtI1NY4b1D0i3u0J3vJ1z47b+8DScA3vz/tSmG/RtGX1naQ4xfWu2C8UO+q4S1emUro
yZHmFsWXiGb4kxP+0fm6ClU4pgSaYHLCNd6cSBVdWStdZXjyA9MN5eY0TIDF5VNlrEUh+O9i1fVC
gSzstHGAdEzF3u+DWdvHTMs63uAlLGIXvxcZVkpk3U9+4wd39XrFQKfBx6kTVdgGQH9LwCh4T8dZ
IXtPe5zNbV+FgNlIrqb5f37nP6J5XD6XRP5PEiToLCA0Fl/Mj1kef6ki77HsKNpvOaKEf//t/yuK
/Pfn/UuXoP9hyRA4JNnANlQVibn/0SVoJnvPRcOQ8Cf5VZeg/GGaFkpFSZIwXbuSRVLziNANVR3C
hoaR7T+QRV5jnhSDmqqqfJ6MYpOe7Fqpq8t+WgQ59kZCJX1RJ3lXh/k5riX6uDSDnajsJTNY8Tl7
eGiG16TFT8Q9975ZPGIac5AW8VPcgPUJB5ak3Plzvwra0hnyAWpk9JgUs+5UUAxXuh9vkF6OKAQX
yV8RAPpN91OdYJmRPzLT3hrV9GwW2h7a2mVCqUU/I8BpmhWXnUtQ34riZ4+TF0SmMrW11roosXSf
CZUX6cKmD9AjFlW9WO3or8Tz265Vbka8FkzJuBSGcEG6irkZIwIz2lTd4mQobOox+5rRBLNlju5e
KXw7ZPOtkyXFzxritF12qILagUmRmsNo1CKjskVmsxgQtk5fTM94yvBnxuSrQDGLGVRWuuiCXsBC
7tn1AuFQ0noHXqU79PSfgVI8moOI9VVn3i4ZttEkqPDymxHuJpaa1ZAZj400Bk4Imd8Dolupqr+x
Sj6qqRsFQ7ThHifVxZBa3lmT/yoPTIJxRYLZjQ2XZXFvx2WlSSZ3uJEVIh0yJrhiTeGcJNg/VK3Q
r9lWekbmoeFr8uYW88ifBek28UTRDT62QIJmwo/UWv61qRpHZJeZ50f0S2ZcVQ5+FD9jNpjZlsCQ
GW8oeM4qXN8xwJEprXkSc1M9xsH8ZVB8bxKFW0DBfRrTo2JSeCcM4netgMtnjmplS7KkwXKu76RO
v4hWdxSYNgzTTzDdUxREX3MpWfxw8p9BVUFPNVcIGhcvgeznnNWBK5pqsbRULXOfeDEvK1HINbG1
GePpixUrN1M8PmtdgHLYOGLZYtmaIrx2YbPGavc+UIG7mqkp0bgJkYfFw0YVct8uq5S6x0euG1d3
UKA3Ui9+6dPqMZHoNIziEdn92Z+7wyTnd1JhwkUtskd/nu5lKw3g48/3eDDiE1QouJ21qcNKOn/x
ILQcPQRs7WXtqTdx+JB9fyMCa2qhemPJAJB+k5f429U/E4knXMt7IUzOveV7gOmOoYQb+Bi7rqp/
9maySUzJM+PsIEXLI/DN86j2uW32tWc0vieYvWbH4Oa9Ua31SsKQd+hBf/xbhZ7M4R37KsTtmsuz
R216laVm3cvCRkRcLGIUgJTyq1+KzwPqaBOUphvSM5pl6L8DTGmhsy7VoH63Sgn4XNuWbfZ2aXjA
AqsJr0mo7ozU2JYCN0cdpBvVCl8mUbtIirSf+ixw50HdpWKysZTyrknGe7ESNlqcbSaTUyGo4Uso
lHeiPD4Xg/na05cPFdxFWd7H0/wcF/o20abnIc9+jqW8HzS6vl+C/OnPru63fmcph/7T7P0VGxGN
odciQxiS8Xv5Avcu0oJhnB/yRdToV+VTLEHmNnMcpMrg+zACvRj6avbzm6BtnuKsd4HpV59cxe8t
559XgQJNs1CwAGQbV0UbLj6QCOpa5Cqy0lMChA9lom2qXmBckt5YaXEfl9lzBpm6nPxdUSMYDiL4
pNmfw7l/lPw/zOz/YwWJhmjCoiQrf5z/D9/Sb9M3rBDwhvk//+t/N8nyT+t6+vbjG7XA5ttLkX37
lz9C8ysH9N+f/Z9agKSuyeRtCyng7xYJpq6ixWf4jUTRoC/6l0Zx8UEQUS7it/Oma+T5/0ujqPyh
6CKfaJiypZkWO+z+QS3we1OwGCTolCFUQ7qsWxgkXJXOuGHVqZyL9YPuwymqxH2m6i7KDbcQO5c/
vEqych0Xn1mESFdd959fbFmSznvGAkLzmnGnW5Jcta3SPkCQ92ocE1tVfYisxBMWXYsoZZ4woGSb
5v4A1bDHHACZQtGwQS6DC01tsB7yxG3UZqeO+moREmIb5YUgc7g13cXYeqZx5wZiuYVWfhqKFynT
sObMHT3QzlmaXIryJWRAq1fZDRbkHjKiSzz1B0snpFjM35KxQAcN2DOPayXWvxotigDckS5shDIQ
HIh4dg0xvqDlWmzSozUvjq7RNyXQum1fmxdsiT2I4V+Bhx5UFRinat00in6EJJokDM56Pd71esc8
i17JiWvzOKTGJcLhY/lILDu2PV4DsMeHbYKTymD1vp3LfrhCwQrwq7pjy81KmtXSdIydsItprFvU
rR7A+U0u+t+nEjEdLnObXIh/hHj0rtCLq2tjKJ9YP++Vyvw8TtQDTSiETI2FlTz3nqzDjFsEKyo+
Fwbb9JxWxTihAsLM6wTKFM4O9Hz2gjUaabMr6alzNbuRTGw1GO6o0eTh4fdJC/8GEfwalTlqSIgh
UmtUHjq2Hr9H5aqpsm6UhPoBBwpXHLV9uDhIVhM8I+08+TiNKfpwK8fRpdeDfWilnlrjv5wax4jE
i6b7HpveVTWN5OOoeQrS8TFF8doW5ToUtA1jFDeefS+UeleLVHwu5TO+D+sIIctER2tjaHXM9epU
+ONj1lD9hTz2WL+BFvIk+SwuHXyYEuO+ynNHGFCPL08HQa8HNuni3wArT+ruRG054DiqRrhx4ivQ
O2lKHx7CuUTfaIDaJ6l2UzUk7F7InodFZttpFGnI9Lup/Jpq7NDtkyOKpE2nBGdLz06ZbNzE6Xgb
KONtWVX3Fqu601TY4537EEZA35b80NfBSqIemfzsZPCajKF6TOR6hQDj0AffIYq7epadgpJrxbY6
Re9QSZwQqV0pabY1827HAb0JZ/+THTGSeJ3olgcrKZh3amDwCuYvvz/YHm+6LGcZ4kMtWpdSty6x
iEI/NVdTh6BMRA05SJghjJpXtvGhHZjD1cWd368LNcfhfryN8ZKuq/gmQo4lFsEKW2nUJfKhxApr
yMuT7gsXdercKDVuSpwTsel3xZTZkiCN+7qqtm/KSoxIshEbcQp3fFG9pmy/+ETCxs+cUFHXOe9b
bEz7KEH4o2N8ntY72NSuUscvPuK4odcZMIQxIO3wWJuxW2JyHuFqWUSZp+NanLTtihJ7jV/fSqbS
R3O56rueyhzl7bjcerQtfb7BePVQWr0zskoIBSwW2MW2aHN4as0hUPrbTGHEwCQtM0a6/plmocEf
dThklrxGKzo7rYRYElsoXglQFusYVo84yt/6Q7kpkh8Wtp0zWiZhNLBG/F7L/AQZU5G63nUNxk3s
jYkXtxXaqW2pEPl94fRLEn2nvrqiyL4Ffmp7PH5IN5RX8hUYSO2U4YVWNg/c60PXElIC9ntPmtOo
+aYCo7QGbWP6wRk/DGgulifEJaafnYu/HOyA1IN+8BWfEc9SI/YAoA8rsc+hyF5hULrxdRUxaXI0
s84di+5LY8K9VZSHyo++L2+JzHtL07iq9d7xp8Wa0DzW1meb3Ckkfqshl0Ot0OGj/UCngcji90Ot
pnJl6MncPrDDoUK6Vq4HuXOnekiYUcafxMY3+tl1bFTwIcZRCR8EQ7l+hYRaEcqBVKoW7Q5DlJVh
G65CP24E+7bSHpCfU3trNzXijpG1YGKHlYnU+yHNQ/5nufjhuOBtP9qvFwO0sPxgU0LfIgJvXGH4
yv9l77yW48aWrP0q8wI4P7y5ha8qFq0otXSDUMvAe4+nnw/UMWRJTY766o+JCUVHkyyzsV1m7ty5
1tK491XmaX6cOQhtWXsQLJL3u1NtK53iIB2mIqIMSPI6Qw2npgnnQYPdRPNR0HTFfHT1Wr/OBuV6
AOSFvT5CK3xVw2qyVNVtVsWnFosKc9+htsYz6uW3mmzdplr3Qd3iEywmVG/Ij6Uw3esD3azW8QM8
lNc7xK4rlKuu1f04i7+WZRtM3IeZ63gWC81V8vRbj9eW9eWmz2iEEKg0qwfodoBrx2tnr0bbO8hm
vZd4D6pTzccY8gOVN9jIdXi1LICJ1q8WJTk1BTCx17fNvmJeDqsuIykMnZa4Z4cuax6RQoapKmFY
dUEJSWoHShH9X6QP+5llkEvbb6T/OtJ/+Fbln/N/kY30/89NATWOA9H93Vh9/Vw/D+7//XX/DO5l
uMxwYMzLv9N5/0z0yco/njYjupKaQSLwP8G9rJEctETkjqAGMXWozv4d3PMSxeCWKcrcR8EngrLh
bwT3RNIvls0PjJfJkXU3UM9uLjVO2QbqFco5O6Sn9thfc78dKnZD/ZptnuXj/qt6bV7rnsENtd87
JIGO0gOwfekmukuvIUT0qjO3r2HkLX7pZTdzkB5lBxGdY3aVfy4OQB8VOBJXuzmQ9z5lXuwuvu5I
fuTkruzqnn6cDrk3haoz8vPiykHj5vfREcRusJwSZ3XasD31nuqAVjhRvHsQQhjMXK6Kw+4A75ov
BuqxDfIgc1dP8OtQPzYP8VFxJTe/7lEzsMez5DaHxm98rMd1DILalnzFHULVFc576UVqm1f52Qjb
a/lo3OhBe72eE1c/qO52LK7TwxQ2fhmSFPJJu4Xj0TzWd9GtcA3b7tG6rs9l2O5IBy91IIU8UI/h
CWctgHH5YFIth4zEGfgtd/lc75Npe4xuR0oJlz+BRxwoefIyvlbxe/vbwevdyH+X2pYjBbqberIX
fdcdxtVvQv3pMVRPCvkGtw3IHYXwJR963xNvo6vlmAZ1QNjogB8Ox6ByE3/22wNqBEF3Gl0pQBfk
Y3eiTMFXHN1VjvmV4c2+EeQHKZhvq3DiU/N9eZf4W2DdjbBEHgCl3MG14ORBeaQuKA/IVzpVsLqT
A8rVzo7JMTuavvJdOua3UG59sT4NYc1zQIJqj++c2JndwTacydOO/dXs6zf1QfVRBPDyoAlFv3ST
EFKxu+hmvYLY3xV90YVr225d/Sa7F6/Kr9t7rrCJNOIdgGu3k9Ndi27nQUp6bZ37Q/7QPFZee1i+
Qz3taAfDLfmS9DY5TYEcZoEGZmXwJC/3szOk3C4KoxROjW4D6f6DcWscOloDNh8gfeJv+W11hJTd
zYLUFT/AFnMkd/SBuxuX0iMe1vSGLyk/r64YqvflSTmMoZXZq+SY1+q9dMtKDCIv9QuvZZ/ACH3/
dTwVj9Jt+if7h3dmd9R4Bmlv60c1EPz0Jn/IztmVfCyu9HN9Mu+zs8EO6K6yQ3Ksjuqpf0PhDvLE
v9jqF/HUXMNeq9etdIa9wKNkC7Eot3Gpjg1H27AbnqFzv38n4ecb7Mri0Bw2V/Wo1nQGV3hHDYbd
e+Xn5HZ2Cke0kenwZw/mDCe336du6sPX68gOhXzQdoWS2x3YYX4eSiBp7OxL6hkeq8hJ3NZBO8U3
/NwzmW+FVT6c1PhYBvCN8m+wYepyywCZvzvtRNGmBzQziIM0SL+BkUZAU4PU5tv2Z/k4hcOJOplH
E7qtMA3WmyYkCIR1wJlO94JjOMJ71e342xBGHxNfPxQn9ZA7kVs/mh/js3yQULi5Qh5DO+s3LMhD
fJDfbffaPRcZ/nQ0zrCAx4fpGF8Vp+068ntfvdECpb6FrtSLbASTbem8BFAGsLyXfT/4k2PaEn//
jhiK8/ljYX8BEOVB+Gevtub2nniEjNz++j3j87PLnuS9kQOwxVlt1MaBPvUH7ThfZeEUZBhW87oN
B4BWmj9RPWtL7uyNvDn14bVeQ4v1KJziD6w4t3E+67Z4APnvgJbj4b5iw69QenLks3CqrjZ/ckeP
GltvPFm3haPxW369+YNveuY95VxFAPiNpScHmgsMxAWa6hVe5ZB9Pwg363Fvtzivf8Y3emxzowBn
nJN5tZ94bIFDG9aeGsSh6C1ubkOi4cIk7qQu1Hpe586O6kgnKAUc6Kr83J/t2e4AjqFFxqIS7NIe
7e8xHmFysfr24lYHzQWDxxXCIeNdSGHet2FGzafxMXY7ll/6R8e3E44dBDyQwDLO6BpVqG50bxwo
0rXlQAgbviQ5No+xOzrPHP8vTidczb2MtP7jMve/P3OZEBHnHBRM8dx6+nnDlVEBGUA347ZhyYGJ
Oencze9c06EHDOXoGFcJM8GhkcGB4tsV3AcqFv3R0/gxZTTew+jgr15pf62cyhltVIycKJgYScNt
guK4huNpZBvCCejvW5ZbJ3dxP5mBHkw+rhnsX+ZzX49XRMXGL2Z7Xza7k+QFFzpAB84Hb+LTeiD5
3cE8Rhiqzjcx5ZFXsIXFT+OxOOxf2Ic6a0x0yuvFb/kpwWgiEMS/0esokgsAFtqms/+JFfR5X899
yEU9v1NcecjvSdsfWpAFFktCppnsMDsLnd2/vPWkQ8ZiGdwfHckIFEikYAwS13QLF4kLLzvwqTM1
Ho5ht+9HeiezfHQ6w9K6ZtBw4oqP9aLn7A2//py94/sZVyi+HeiPPTEY/I3xlNzSS/mnO0QVR76P
4WZNCbfFIxcmXssjrd+ZFqdx2YB/AliLH6LYTh77U8vaUYPNpdrVgV3Q0Q8l80zVOrZz8SumE0pk
1/KBwUnAIKEYDICRE6uw0F3Rm1yE/uzV2VGZ+2v7mFG2zGTGPpdSIRk/HCPEjGwEAG/sRjbdgTyU
vy/l2rP4nOTWNFLRhxIE3JVkI4rkRoe9O3uoNPgwtIdYAmZvZbUwQLxDsPelB4cng1cdtj/M83xc
GY6epzaZe+KJIAqaK9Qaju2+UF09EG72mTbcNYTGkQUL64TfBYXXOQ/g8OgDjBp25XwnE2JbPG6C
VUCN7GksuEHiobn0eRrkgYfP+U/ED4hENJRjbSxYHieUT0Ogh3o44JVTN/KsUDhhg07C7Ryihs46
3ttSifL2PRK7mZc8LUyEe/AzHRPUBJ3uCAfw8bQmewY7b18S1RW2KSz2lYx1EVliCcYj8rpgYIiJ
O5wGh9V72x/bH8mB2szVTcCa1mEfY4MMXL3B+lYD9MEKVh46c377JxUih84nU8JfkmAOBXbxvlJh
xg3A3vrcDfth5Mwn6wAIJ9i3w8BbQN/YChZ48sAmuQmhLibaEcLkMHxRMcPW1W6rUI1gSGWW9N7V
0U7dihHl9pYmDFaVzFiuHiMasKXuzMf5Tr3GpjHXpSudS3cf74aHUZ08JPx1+TY7d6EPx+pFDjGS
3/EcVYAWk02ZNe+BPIkNiakPZuZlvpb49G74FT7THEZ2QoQtQn/TmXAU7AvCaDEwz9oXne0r3q2B
iYvpnNVtPgtBjVlDUYHtX7+f2Y4lYcCC4ZmxwSZLmipyWrZsw4csiUCC+NUhbAsjF5El36KflDNj
CEzPcmuXYM4pGOTBZ2Bd8ag82TbxaYUvvoTF2j3PvltXR9rNkMhUs1MdhfizoetAYq56wAP4kYQx
bZ3JRkbOlj3Jp8J85mNPXo9Hma4SYovJRrjJzu+Tr/X1PtTtUeNBC4YB68nrjYeGKKYhexcRYjc3
ZdASqCSugn1qg+206efqprxbvy3hHihA6eelhCtdiOVgq0eBxNusawtNzxOnEg+69iA/x8eC2gSf
ii63PlY+5dXH+FgHxXoFxj25ISF87s/9N5hr7dW3AjBsDkEQtemPhc+RKuRZfEhqHLKHPgvMTtw5
aB3obEB3Tza0RERJddD48EgTQRHcEudkHClSu3Q6oqI97BI4n7QOekFO4g+2+FVwYs4MltN4e9zS
eEyQv57H6+UKYUUfzBRAbCsYCNSWEORkz9fLoMpTLzookWNdN6ESoAlCyJ474qE5adfRO3QrBn4Q
H4zHVn9cO0+/IhDzErI2dhmYHCW0QFccTgF2yrCAw/T0d8i8qofhFB3qR8aXhaK68s3IKaQ6ybez
gGSinT6qB5kITvmkfjXfqbdpwPDw3uwh5nH0j+k3oA8n/bYMKHT1y9xOYez34NGK7wRP8LqwDHCR
hJl7HCpttubFgeC19LMkUoz5c8R5qXQKmztwF6T9EOZEUlrAH+zW6e1bYtPPEKPXaEp4+VV6Fdec
ayA6Cma/8QjzQhjS1TZEoiU9WJ80zUYvpP9DfohEV2Od8EP9jjcT8+3TC1QJWUBHAyXISjYZw/qw
n8Osp3mz+ELytZ/V5SR8IjxlAQr9VRSidmHH75TYlg9pd9iCxK+dys0+oo7iflmYxOjL7M7+4n0m
JYZR6GzTNtmJPKPhGJ5q67bO6urdhrU78Nvq7mEouWxbfYoaSTjTBOnhEgAVZy6Ol6ILEYsPhoq/
rggkDN97zOrQOmuNRAePI38pD+mh8xIE2Pzl++p3XkRze3QLiH3h+NXSQsH3y2xbk5Z4CtsivRoK
d7Kv+8CteQxoMclY2/HX4r64XuNA9Wuc2x7WEQRh1iLWdBNyED0bHqsdsx77mVe65HRpS/Ql3tNg
G/A5TBxr1/k8OAqOlod39k3T0HpD2L0H3am/B9v74t6Om/P4PQv2eHYfrv0IggoEj0MiFhfdOOIH
ARul29MRrInd4bL3hxod/o8BkhnoDINEdM5BQOZvEn6Hb8YvGth/SieJpPeoTjhlDk6NwyiaZDAu
4FPR1Nv7waBzDA0qb+BhR3fjQSB3xMjv4SC4P0LdzDP99l2N8bcORQANwhNNAkW5vBP36yw3Gh1Q
Q+vIOnrXHhgvnBIXFO83H8g9RtnE92beFJghJNY2jjTY8y9DkOxm2NtHmSMARpmw4GqCfOB7T8Qo
+LAhepk341sIXGw+wAMTSPnJAX2n6+ywx9hcFqS+bHMCUd2FzoBf95pvHLXxMPtxUSCqeD3+Jjv+
F8fY/e/Pwm9APmm51o10Jkgl0izhwCexhF/3vhKneKBgV3xIpTgcAJgAg8hq5lzBoZP9DUcpFhCG
C1wdaH8Clc2Nw+J2j7eWg7T7hQCecbyCRC6JyNTebqLH6ByduyvrBkllbzpQrUmGwyJi7R1yTATV
81EjZ9S/L96tXhwOh4h4b3Z0LDaXy3uiJiyP/bnwkUYLK/7jQnR3GufhpB92izj65sO0H9t4wunD
8mGxbw2cUBn0j5td3fTn7KH/trsB6d3u3yAhg9lDCyW7xgX0d8Zpsb9MbG6qtZ5MFUVM/ENkjOP2
xHYbsA5ayL3zxsvckGOCIYN3kLLjuog4c/cr8M6eBKyh5JpHKuQIfMkfuc2A0c78isEjsUSSbncp
GwfLmRCV9h0yJ87qo6XOOaPfg1Z/d0oL+212MRO8Z4/RorvF36MbjUQDUbMtv9/cPTbY03ey1/g9
hmwfCHxpIAS6X7vbU3fgQCIobDFTzEiPG1HxzvVhO1bKXa+z3e2aVNaERUfcmUgaS744GUThJIi4
sX+g65gBbnK96b1wt7HRELfxUHniqK/htacQxxys2EvFY3Nwzkr9jFjJDBbin87f40gABkSIe4zN
aYE+QHboaMONdducxQ/ZXQnCRyTUy84z23s3ItRux45TEoQ1DmC7lCXYufuanPm546h1gp3Nf+Qi
2hkPnc1VLjaiuFt0Jzl2uwEJ96Mth2v27Mw8EpjbbMCbPUQciX/2EE/xWvhWqBQ8Fh5QB2cPDBcG
bjzgWrElDVZjD+kawjIyOQR1jXK1H0oM9mP2ZLmwY1cQPF/Ht7O7YJP2lAMlnViqgnj29d3Ktd1f
7NbL8qS8QW02MY1z9E26gYi4tklD7PHeo3i/PSDQBA7R39w9kDUxjXtoKfnVLdVcZJmHj9ohfUAf
9ERW7W77gq7EzfydW21fCfHxnnkEq+QnN7Bie3v0EN1SJf8wnZqTFCjH7XtNfhP0obN5MlnO1U8P
OoHhcMUBmjCGo/FhIiTmEOd34XpTEGvot93JeNyO5Pfc/oDT9PJjzRJJr+DI5oh5/ohzxPS74jVU
2KwrD/rmg3wrfxyO5RVeiIBWxpdF/kiSsyU1oYf9wbozY3f+As9Fe2h9KJpO1k1xwL5jxUmfk3lT
buTr/mQcOHp7+wE/C6zwaQp+qzzrf1lttkRm868va+zPSfc5vRC44YbmSY5GE/9hyrIEt7upcwVr
7tiDH9cxvKJQMEVZkQX4W6fq6t+1VjK8erxmWJIpImVDPc7z6xhuaBRQR7Dl7YTw0u9cx8gva/cN
hSIv9B40eOC5+JYo/Xrp4zRBUzI0QEiCow/mQxTwvS6zFFRi3KJsjYQmZLR/LMiDtB0l04aorrYe
ccLOR4pNhJSr+1YoXCWjyDdHLjSIEmv7JCcUd4hrBF+ZMquHZ2P7i3zYy6TyjyeWYdzXFAbGlJ+Q
Nc+88pyjkhL1EgkF02zPujUlfzR1WV5p6VpfoXCF89OF9ocGwl/eIV/cWv2z1b0yjiYR6FEvkFla
U80C8QDBcbONSA1mo0VR7DgsXlGPXBksafRZUFsU3FD3K52tKeC9bABHU/VE2l0bk0/aqqi3Jro+
egqhCKBE5SFatw2RvGaGoBWSAEeIVeHjCBx2tUfozjeE6uGMT2+krVn+AGpRQHREDfZ7OVZB1BqT
EKzGkAJKRJresjNdFwx7iJExRL/EeFg3jVxZlM1Or+cIKxYVBYH2OFHVOiZVPjidYUzfCrMZVFsS
VerKZX1ev0uKAStDlZcL/LXWqn9au8GyS0HMRPv1qXyqqHt2hfy0+nYCSdBHNAC07eXqQzGnyISk
6ZBdHD3UYT2ZXq/owwIVRkpHiM5T+RWRrQCNNE/pP1WlGRjJfTtRoibGfm08RCRWDD9tqM/PlkOL
zPAIjUDDn9O+d6I8RQ8HUlLVDNVaeGtRvPA0P9YE29TSZKALwOwv1sTW5kMdoxDnqnkcu6Y+1CDI
0ip4fZBeYrZ+tIKU1a7/QNktaIuXYyQZW5qUHRwgxlpxJagxp1V0N5YgVstPmzGTi2vT+i03+lOr
cIDuNKEa3RM1Xdm97LNdFkMNnDX6QBBStaXXqKV4NZcrYqhTKi6fNTlTvmFawOdZUgzXm0L1ejSM
HDbEpCCSSxLhSszk7EOGLPxjsgKgayk1CRZ9RWgvM2P1raX08lqZYeKBsbHUbWITYO++eGDM26at
cd4hmjwtLtQlXNHlEwwj1MzZSMrWfkeZlbNNEek8cSz8dFXYcGJjOLVkLgetT0iOCjAJLVxd2YPc
9OhkCblbUkgerBRXaXpPleYwOQhOU3jNFftZqoX5ZqZ0OkBp537Y1uomz+LKHbVkeKODP5k9DfZV
PAgFPIiBYK5fTog2CZTgjjMg+UntQrnrIDozAfDL6neqPzgXbW9h5C8qhqjcEUUIfCnplanBQvz5
ZYsFwkQRqsRwbXTdu7WFQ2bFKLm5cIS3XXmjSOfJbL8wBbS2l7cbkgkWCd/2srU6z8WuV7vW1UQd
KgJt8BskiJxKTQV4ARSOpCsysegMhroJyWa6fH99m/1s4TURhyrRW4RRLHhwXz4AKo/dOqpx68a6
FYPJKLldGKESK4wtgilC48i0yqQiq86wx7a1nFppsSwaYtv92EFBvgCMFieLI65BYZ0yvKMscvXU
LLFQ6xlAACZopus5hOAKXJ3AfxKu2CodLpyeMp467uRgyNPFlcqzamYUvM2ScFtWeQvSXNO8ebLi
+z4TzHcTwhFBETWU4mUdTJUWhlNbEhh7hsGsH1mY5DR5om5RKYotlOy0DEX9Pk3a8SjVDccyOFi8
JYcv6mkMfyvy+58V5t8036qHofv2bTh/bi41hfb2/i1y+P+JYKHIceKvI8Dg8/b5v+hP2jwvzJH2
D/2IApW9JkfX/xXNPZXe/IgCeUWWiAoNLDucCPqOovxnxb0iIWSIrC24QB3+Z2V3n/+suOclmbIr
SnYkRdShbf4t3mWF53peyrXHoIbBXtf3eBMQwoVxqXrU3aMGvd4eZRyKQKETuZ7I/VkYOgSol6MQ
KejdxyBoe/g1YxRajqgMdWFH8MOKTVoldnouK8/9JOcnrbWE1YftcoKeRdl6GzHk7KZXVoxwUsWo
3q+JgKoh+FF3aGF2RxjYzA7U+ktIJPfmCm8VUruIQk8iWQ55jCnsqGrupdAlrv3/W7TD+qSyKWHS
/3rRHrrPL88s+9t/LFcdQAdlfbvzR50dpAgL4sdyVdV/gM1EPYqJEw39CQX0r+Vq/YPjDGcS5DXF
/eMvDi3UkVMjjyD1j4/9zqHl0hUigqCLMvVrGGkoCXY68uexSbVR9py1suyVnEKi44TC7Al5ZikK
F3NSSIjXdWOEchUPovCGF96/+rmX2psGyKE+FZJyDLtwElWLZGWuRqKnIuHnClW2vpsRSnLGSYTO
6dls/A8OOjh7gDZU8mlAeTHaF6D1qewljTp8LhHR2vX7XoG9qlv8rYj1D1I7NNdJnM1Xf6NNScee
6DJnQn03FM/CPk3Il6UuDTLz6qqAtVjab9BKxh/Q8xSu87a51ztTfaNNVtmLMX3qp6zDLA8lmr5T
yL9scxwMsVc5EqlNDAdWNGTw860KJVhCtRQPYCvru9d7+asWVZlz927zgD/trz/r5Yy6KTIVNTn3
uc1PithmJ93YZF9slfm9KPTjGyH8L9rbo2kCN6wr1nxf0M/a64usNzepJfWuAASZcseckuS60+P0
oIjy7Lzeu8vtwXgC0QM3JQOpZkgvxrPrrT5NF5nEUg5NVr1AsSEU57QckXqrtFAxk4fXG9xDs+eb
4qlB3dpB5dSJAt542b0VjRSzWPMVjQf9Ef5c66hta/nGGP6qEV00dsQ5dfrWZfmoLCwo6/Xd6m7R
TgvVz9TL2lsNf/frnfl59AzWhEEdLOEgGJCLXYdoGdRJirS68dxtFBJ05ZTeKHotx/4oWNT+A+ZI
qNLK+nLR3N9rG7PKIRh8J9YTFPyldZHLDHGUpNvcaVoFZ4qb4VFKJhGWawlVsrTiAqlioN+wM5cj
u7cKqhPbjPs3f9p/W75FRgLlIDF1FZWuqkc6t/qmFG/+6937qSEsGQbUkMH3ofSgXxwoBkHv6sTQ
NncwMtjWEwD+cim2b/Ac/6oVS6PgX8GY7Ieml6sRRr+5ELREpFZeWj/lAIxNV4sTSf/NbYbCI5gm
+rKfjhS0oV+2M7V6E2d1tLnaqOdfVWyqJ2pSeSPqSNRXimY4HHORmX19DC+4j/Z0wJ6uA3dG+mtH
M1w0a45REfdZPrk61ctktU1OAT0JeVkJe1Bjc2Z5UTMGovLWMrncGLsyB/OnkQTbT6GXGQF1XHsB
bB+ls4YSX825ErucNii2NqtJ9WIEhaj0QHfw9vUOX3pczvWAciSkpTTKz2XtcjortL9IAgJ7NrsV
fVfUMtDbyqK1ha2/qoX0d5M6tAdkReaQDaKVoveX01rW3Sy2EfzYcddKLtD5OoysPHtjK/zUK/gy
CN51iUZI/ioXvULpDJrHGK2jVZu141Lk4/sSQp7budOi+98cQJpidZK1BKsoYj5fdkiA6RPoOMSe
SmJRm9RZS4y64pxSPDDgKd5Ynz/tPlojKsSn7jEamjEvWxvVpRxSfKDbowp+6AaTK7Fk6d4oLf7V
8AG+ZAxBGEFBIr9spUFVWhM2kzvXqDG+IDVYf1GzvkJLCUk19/fHj91DGl4DPsUPL9saFmMBt6cb
7iTC5djOfXoGfpECeoSd8/Wmfjl45EBIJ5qSZl76uNjIEUrcGDw5hjKcNAdllkbZv2EgL6MREFkG
SHMZJMeuRf90JfAsGtFL8haKxoKAppGa3oxurMoIsWYSc/dKBuzxb/TqWXsXa13uNWses5z2jKl+
N1VNdizjrHpjSVyit3egGd3i1AkLn4JHu5inTlAjEI8MXqcP82PTZCkkvrVyytMVleYMMCSvyr6Z
9+IRdBrAvWkE1yCP1ILkmi+in/gGkvQni7k/ESEYIFKWDgH1y5WToPNnrCUrB13Q0hckqbsqa8nw
e7Y/qpDjV3Hu5PevD/a+m5/HYk+joIFe5bBFKHa5Wsey2tC1kwwE1WVq8mYNfEUhlEFhjMJ7aF/u
42icETyFmvv1hn+5JTXwYLIMURBh60VnO1jRBfTrXKWdlFBqis1Lx2lzilQ03jgw7DP5cx//09SF
iTarrUjnjT6OybxcJYl0L4/UYCWVRomBUoZmL24PbSrIfq3U9RuT+ss9qnFtx1FXF/VLFoza6hVI
tphUyFHTYIYVKFh7q/o7RudZKxddBN2nJ/NkGO6mTMtJRWnTrhA/drRGfYsy9pcd2k02FgFTql34
h2KbhZagiYmTrSmoDKP+ZNTjW2eEX65LXeOIwImdCHB/imdGRxjTWIszhm3R9OpoKZtxnKI5/rBY
hvq5lrTqyFFeC8xdUeD1hfnrlk0Nt6SD6Db3Xfqs5QTV3rmEjtQt5lxC5reF+RO5YcHXUF4/Lq3a
ubqebv7cTfmX15v+1Z6gr8SHbAkucC6GdjX6WVT6jRqmRsr8SKhVp5V6rqYW2IVeb+pXs/i8qQvr
t6ViI8zCRC+V1HjYKrU+orgX/w1T/qwV9cK7D6VVwgjAzqsMCPmzNgOqMoxv3eX8ctgw4SQhLJKm
xkVfRKUTtSGVKZbWi+JLBc2cm0dwePXzqDivD9uvfKHxn6YuwxWjEvu6kZmhta0Q85LVaeecllzJ
mNLM3kyYdl9v8FfzRObKRIZYN/f0w8vV2HLzNS4WznfqOuWL0U3roZuXt7RefjWCwJ0NEnF4eYbx
opVeTVr4BykmUq3F4aQbneTGKrkwNRPv9Q79silZkUhUWwR8l/F5l4hx0tQZCKtqr50thfqrAT9E
OEbJcPd6U78cO7I2kFXusax1sfoKFVleo8LDD4pKnWXTojggaPnfmSEOkByuqIwgbnk5dqaFMiUk
s/BwRo3mS4rZXK31PB7+Tl/+08qFgV/zniOMwAytXYaVjyFRSpW6/FutcHlHJlElYL7oSxuZYrpM
2L663QzoxRbZlvIsfWMJ/GpeAA7rXLoSKLPiXo5YPkWbuqFEzdWdqdoW2qXYduWtxMyTTtGF2993
DeEdPITIUF5Y04aCmLWByNDdpjWf/4yqVm8NTzIEEYVFax1WRMl6VclhD0R7OBAnZe6cqZS5Isvk
SITkOp945Z6sppz6NYQerW9JuWjZdWRawHJIDFUl5QQChLcmuS45GEczk+3XZ/4XG8bi4WWCTcaM
gPTlaPUyxKfZ3EhIdGRwwHaQsCxetGrUAELAbb1h4H5ubV/HO6ujKEPveHmc3TQV5eJIAyjQaBWF
kCvcu4GUzSK6kLXWV2+EZj8vBeiGJIlyBYTjoU/ZH+eZs5Vk9EdEEa0YoSvBXa8G0NzYfIu19xed
0iQWgkLVCAxWl3my3hx3byvKbj20BaVuRqN0NgKFMBu2Zp7n3usz9nOnILdSdJ2uQU4pXrLHIi1B
aJTLoKRSUftKjg4CvLVa5rcySj93a7/dF4395EdC7pJ/CqlqaD87hfPCyJ5lIWpT7IyK2qb+kr8p
HXXp+kxScGxYMrZcP5JYvViH9HTj3MO1dqWRtrLnUsg/IodeF268K766tQkvyG+uRtqkWzsfh2RQ
gbTfED1fHmMfp3VRqRZX3ptlnppZUSSySIqQufmI0v0bW+1y4mDU3C8zFR2jJO2XUi+b06x0aa2c
3Rx3iUEiQtTVj7CsyG9Y2Z9H0hQpX5LhDSOlQ0biZTOCCSVnPSSRKxRGm7l60Rjf1hLDEWtR80nL
R+k3qTeUfcooUkDqfb8b5m7hZYskgWfSxDL44mHuwqavKI6fe/ON4dsv1Pii5zaX4xzUWSqVgdwE
kh6+2M99N/cVF0C1N8sFjBUFKiRtaMDr2N2n8tbPftyKC2ya0F39kWQFMgWjnN8UXWnexJOygERI
NiW1jdWC1Dquk+GhzfLo84ZMAfISwgDcUFPrP7Y8Plmx9K6KazWUZAgkbTWLFAqZSyu6lkoic10v
51vC6YIKNzIv7xGfGrwm3bIH2RT7e0G22gpdICoPT5m4Nc1pRrvEXYitknAdF+7ocklaryujg7xq
0NPynTaMc6BEqXoQC8yGlxqZ9gEKbACJUbteC3L7rZEFCH3McQNqFiXS1zJDOm6W+uwTEjr9qemN
AtCQhFsV6i55p4wp/kOpQPXwJMgIRkA7tfXPHIqb1B7VdXigtg0xWmtaKxmFk0qCn6AV0AqvZxXR
wjU2Y4Cb+azHnriVZm8324QWDDV6lHQP6hbqc2me4E4FqFkoRuEkggoMTxu267KvM8/Qxs4Rph44
5Nq1IvDZSlzPyjTW/qqqOSXJeVRutkI9V+apPUQRqRD15xXemMxBwkP8aETT8j5TyYjksqw5udaD
HG0ya/SFJFG+qfIkQwUlCElpJ2MKuLpu0JyP5SHMEkOR3w+NQVG6IGn7SFVxDGdrNs+Jo83CBnVY
TCbSj/SSyjHkqjTjg6IUs2bXViu+n2vV+GNOdmH7WpCs0m1Mqf5cZBXlMXlfxd+LQapOPVM8vhOk
oqYqsdNMs+aSq5ZUObZ1s9clm/KYZv5WbkYi3fZonwAp6GT9xlglKzrytT3JyS1XSRgsuozAWrFy
M5bNQyGdW2WUQVQWXRNGcaF2XlsM1CEodbzachlJ+ikWy2yiiiaZmpsWo6MFRqml4tdphJzfr6zW
+JAriXDs5GFLvdGMyw/ykt1LyVq7az2C0lplo9wp9BAXKuusATY0bMCzlqm2vmzSkN+uzQiEfiwS
MD7okp1nQY4Wm1If1VHFYljvOkh9KLwVG312SXq2MTxGaYxcUDWXNaAi9EzikJK3WQN4ipKAVk9+
akgJ7CO5ukKO0mxJ6VepRUl+veWinddLj/5N2zfXQ09jDkRJKaS80MkWbqbLyLbUqmmu56xJc6W8
rznGkGtZ4ihfHhVI8NhHc1P3qGZSBe1AZLQm9xDdQ+8ny/OmeQYSiNm9rm0lO3smBxGnboyOXX1j
tZkAT8oA6e3oMBzy4Cxa3INMGsxGsy0EnFT7v9k7jyXZjTRLvwqt1+M0AA656MUAIVLflFdtYHkV
hAMOLRxPPx+C7K4mzXrKajGbsd7UoqqYzIwA3P9z/iPQXA0fuyXscN1TiJV9JYZMy6sg0woxX5kJ
JGnhOHwQvqGI0OZcGiLaXIyVs+1s6zQprIJ1yRwM23yIGnpWYxGMMz/YSQ0GMiKGg6MfZkYcUN9F
vGqqi5BJkYlzcnlXp8Ni6RKPmAnbx3DmTTrla7U9ZtEW6kPqz5oV02qAWrLL/B91SkJyIji484Pm
GLNPdT5SPxR2C5LollxmfZRo+dpDaAknPOaD2j6KTKChFDIy8hgUVI7GS7XmHwra3TbKinT77tJD
9sFbU7ppKSsX5tDYg4tLDGXRXW5vBd0Uy6JoeB389baNTPQ567n9Dv3gbOFhI34YqxWPNUJhXS7Y
r/t0+7aUypJJq8P5y7w5Kji7JdmBHGdD9u4jiXQPdZNZbFpzJA5xVxYlv6+t8k8+7d0WmZPLIo4E
EYnihLx5PS9eIPKEIguJI2ZtfCyzm9WNJE53huKXbdZJn7GgiqNAqvnYWgOizDaTtbPiVQvJ2yr8
tQyug8VefNTdEo6WZ6C2b0pbDeGV7c1DdYgIX0M8FwXrcnDd1fmUZx1te6Ms1g39Zkox46Zn88tC
IpFfz2Gr1tOcZ/5dpApuq9lrLeyl4Wo/Ol1riNLptyHngM2DX5Otogf2b9K9yikp+OL744ZVeOwp
RyU+PCqv3HaYm2RqNEdIU7r2z3YpZlxEtUeyZgAqSQgUJ6ky1W0RntbAHj9t0Ui4YligaroauTWe
VFs43A3NRkx2v1US900aRFSuAdnuUlY2P4RqAj+u7WVx47IbB0xxBMa1Z7sxkqCAKfC/83yN6I65
gmlO3mz+glaauU8QVQ+k9Ywu/X/5TAxv3pQlfYSdqC0Kqpr1BwmQHD+hb4b8MFVBP55cVxMVqLN1
CZK2DlwCrgdk6onlEF0Xh27JKDrwIHyV/EQHVUFaLQnKMDke834QX6zelV+XqoAAnutafi7dWnl8
ooNSZ5u18tXgBT1RTt26P0zUg0Wx1TrRne2VWXUo2j792Ql3JYbCW5ogpp/OIyPcz0f6KkGcDhns
xfQhtIlti4NGQGNA2g0kgRiXko4UUpaEiTxbiTIXRr2NxVZh966lwhpJ+fF08txl/balnNMPvpNP
b+mmiukUqXz56gakk6qxspyY/D6ej1Fn9U8xcSwm7Tjm0VPjLxvO8EIQVUf9IhnXUz0uTSIpAQ7j
xsq52mbR8QVGdbTIg5lVgHudbEtk67qkjdY0W9GcJj5sfJ7K8CcudtZacblW1rans/vfvXCV8rYL
mgCzp9bEBmkZbtFNbpkcAz5dqE3C21UUSbWKKaSakCM2qWaZDxwCmSypLLMb2oZT5dBLKkgYb7ci
iwASBJVf9YYQ9qZvajsJoqWfPjsph/z13CqbNKth8WjimExJJbbrDOqBBjHW9HFDqqg5FnpeMOll
leyets7bFK6mocnLb4FTFM2PkTqnFH4zKKbqzB0YyuEt12z6t6+NocbDOsyGeh79NCzb4pBd4419
ah/TtV9aELCwe9gW5RAlGg9T3esrL7PRltNVIaX/q/GFzztP6O1c/Ciq3FGfA1s7uxdiqjknA2YS
cq/SvRRvDfpGn9raN1gFddGnB29UA8EHWT22H1KnopUJVYy/n/DlnnHuVj85rsfsGHR9OyVtnm+U
ttWwUHgfuoacj2LJfxK/lxL166zdi1W7rjy53uadNYuG6pSz3yziceK/Iag9cO5rtjrcqTNfaiw5
96iqa5mD7nvXKaOTqbP+i8vPFscwb8WZDN55OYt6HJtD2DOTxsSrqvCY1uvyVJWj69+uixKfZ5tL
8uRmgY3Jd9Pbclxq1dvRqSu9tWedlI0vjazL6YhcrDRJLcJpPlX0HN9YWWfr66lpSRDv+zkfDlwZ
bfipagTB720TFO8zKsBt77/h8tuieYtoPq17mSwTbGyybCZ8WatRd8Tal15LTeyq0lO25lOeSCcN
ScEptI1x2Jmj56wzhJtREexRoCvmW/QypBOyAsy/GCXll7LUTf5atiibz3QMlh/ydeDU6rtivOnN
spARxWoLq0NUlUyM7Lq+BBX9yokDzCcvxLabks87dPXJcvvwUZuh+mWr2gRJPQyTFc9YAZicJWaS
g1sG63MVtPobp6LzWmvbYAxw0j47b7IsiaWUts++dfOXhFKg/Neur3BpmXWmH0YMDfFTeQi7mbam
vTLl2BL3EbrVr6jh2ieAsbcwT6pxflxdRXs5pWHpz9LxR6BL6zO5d2ZTP9eQ2+xIYGR/R8+cwaEt
HC7mZqwGIFxq9zda50yFVDoH7Yk6AIZtBc1ykHYpSXEjmJ7sNhAPpbCbSZkkg7Zc4lS2uPR7jTue
sP7vtpu5SZmZX4Fs1M1IzNCHrV22p8mZHuveImXJov00ZHXGaDP0YUY5YtoMjznv+Wu7rMWvtPCc
6Tr3J42fYOpOfp33uL51aJNRPW4DbqOZeAE/EKdS7RULstvqb1M1d59K4b6s4J+95I+hKG7BmkFs
tHJpBO4IDrCG7WD1RYer0XcIqJwy3zowhgNhZmpj7LxMn+sltDCx4xm5C1NB225I9oRZ7VfXyta7
TfX45se9qDwPupNjouhjlPfpbWRR1TYEGrfUZC3itS20+FK7Sr8s7UTymdO7r72zzE9zWDukYEXF
V42lBuy5iYUMqBLQun9dVOlu4XaTM9aTsky0dsbT84lo1uWlJn47SQmjfnC9mgSYjka7Rlh7/WT9
uq36yp7aGonKuN05sz8nS88bTbiBIUDDaqaEiWdK5rB0PxVdRWgZJrvPG7fHUYwqopWAll4vXcN7
X8CQ8Ew6ew17yp/VKPMyBNyFiPfdm8UU43UO4UeWs3WHe+o20OTJBIYEBvoIYzKBSWnIYcYiHyuU
WihARrDgfLJA1ldBs6pz06zOlw0tOoRZVX7UGt9C7GdW8GHL6Uzp1/B2Nal+M8LX/O4YqJTxezqa
oxvBZuSXmYfuepmLz1Ht5g/SEnXSutaQtAVZUGvliU+5Jbs703v6NfTc8ZkgB+OfZjetAKqLQ5pd
ZcajZcp7uc3yJFXwZQZlxpuxrtkuNZ/6CRZ0q3R5dEYRxmbuBron8sKwbbWiL0VXBiSOr9Sj5ENE
DkDdh1dbRmWlWRryMNDY31ZDvf0KQ3JJVVcxSSunOESg522xvvqtL56Jk06vnGwkKKHIi6uihYWI
c1GUCZ0nj83oDY9uZRevReEPGNkndZ+vq7iGjlivePk4w2bzc0KgceLesWOv9KfP0FA4pSY10gky
qO+pyrabhm3jXeU175q5C0Ahg7hsKeobZlNQmaSLd5HVzStCX+dGi344dilEQ2x8+oTn0KrQxHYz
NZNNUyWpK6i78CCbTiVYnoz0ktBHPT9tUR/dujPsb+L6hIJsm+YB1oqu29yfyc5HVXZjaS1uWt++
mamtu3b9Rt1OyvvoplI8bqG90nzikqti5RbP47Y2n/y8DR5QNTxn2g9+1qXLneBn8jFQ6a/RHT5N
/A3voI6mT2qvar6uVZRTYRyW/tFT5fDibPV4U21FfyWt5bHSk+S94TCNTUfeMG4I+YgKg5HLHZcv
xVyQ37EBfNcpLUwiJQCE+0jaeVK3aJ9j8D2tOMqt08+2NIoQL2w8dmLIiN7jGkefACvX3q6qtuOq
LlY1Mp0X/dqfe2uYycyjuP6ZDlkydNPQfp6zhlJyfn2vTyINmUAN+KRM7HaVIIYKyuF5XTwmVrpR
nFu/wYcbY9OUn1vSjGm9yXznGxrs+pS70ZCelEuzT7JNfvmwZpEmoRCCIo3DLluyQ8e3RagURwTG
+mqP13aXNvxuc8QqXj2fEoAIL8QZ4xqZYAGJ+IDKAZ8rDAv+oLhwNUzskkPy5JGoo7jgGepiRX2N
e3LrHH7Y64FHcV31JUkArZxsmnjDZUo2jw8vFmYV3MD5HFKta+Vzc/DbKngUaeGTJ7WJwItVKA0l
LI7Jk7LE4RtXIpOfGpHZTQyV79MhXzojHeOWt9w3bheYpLTr6EffiOGbP47jY4VXbIhT4eKFnDm1
v2tRhOrAnVbL09hHHQ8m6jpiWcrAGehKatw33QqONlSUBalS1KVxMTFXtvcT7IlJ1Lio9jQDh6ID
VZ1deSwHf3jRMz1jcYQMg4gHV405/svA+QqnhfOzqPuAXKdlJFU/K0YPHoxSBugnOwu9p9G46f04
2ITha3Y0abwW5fIQea0tONOzCZ7J79q3YDTQxXob0k80IK/ksvSmyA4uI9ivqVceoSz13L43au7q
6xWfDsruJXWCeyF3rIwnNyQrpEkb9MOu4qJxuKOdeGLsJ+kl7bov7RzyN9QGsjSaIYxiTlo+PSdr
iVoIG6cmtWttW+KgbBXez7oKn7dujvoTvdzKh9TpzXoIViD4IcAhZ11TqZtReS375VTi7CJXn6Yl
MjammSOy0Aj5D2g81uAc6ZDuO6fqrfrcWAMBt6n3RXq1kx+9KivVcYF9JTRvxhRO2WlPVS9T9jge
K87tj34n059Zyc2TGL/Tz2FRDPmdwzCHUQg7O2FpURX+aNlIzscsGC0ewSxPn3EShoQzOQ4uxQa1
J1UahUy3xAVqvVVzCoHNA7j3J4eZnx8ReDVtLOCHu3jJ1LzG7uj2vJ2OkeoUptF8vzU9YCyaB3ij
NqzppSosLVbuDKrmk6GllIGikGByXptQTNmvslSKoJ2qdoZrG67tXpusnV6srXHbs2h4pUAi3W60
ozrCISSksJYWYoTCqQMWWS4QS86edyg2wvbJLI+KMJHpIm7ZFzY/SvY2BOFttDDFdl9q62BQhTx0
Spfv9hqVOumK3HxwVsMBOGHkzON005o0NNcbH6Y80MUhl5Xgicxr+3Wegiw4j5OZ3QMbareMq9YP
4P+yNDfx3APHbqjr5Is/dPnSjn5MGPfE7TO2q/s2IktTT3036O6+RM9D/nyO1WpjfKtY/oYUQ/zq
TAXowTrYFHFat5YfZ3VLeTo89mTewrESJAlx1kHT+oEC37CwfmymymIg7qpVxl3kYA0dM+KFj5G/
VOl9Z7zAjmFDacXKU38v223VgFwd8byDIKsdlglT/LKRf2fwzzePwcg5Gruzt4VJvdWqfTTK7u17
y+ja4rsdG9BI3dPBnCmpprOP3BoYunR8TqnM6uB6nSNaqmAkRvHJwAoS+bEwHZ68BvGZjlNsQtbH
FY85Ye7ryh7gNjJBud7AX87j4zC0VINw5DvzizeE4CkK4KXgm6zrotz7DNO+ey0rz615csSyPKVG
WtmvvrFqcZOjBWtvwpW6pBMHS9e/UIjiIEhrsXx+a3LZkhCkcbNMdWIXrvDOHgshfT0w5eJwp8y2
1TFvXtE9FFB9TR1HbT7bTWLRBOdQYtZOS2Ml49a0pP5SMeP/Ggd3/eanI8uUCIbDM4cIQsHqT1Pk
W0pCVHtO/hGmy1o4ymqxCQIIotTv5hgQKKDIq8Ee/LdoVVRzbIMIoueicmB+7KKYGYkmNzcZu1RX
AgSYpOzoxl1K4X+AN6/IvcvdQdRxZ5chw3YpNk89CMMc1R8lAEE8L6ayh7vGgSpKMtEJsKO3zBSN
bpFZfQY9jWg/hrQe1gFLn1d25zZvAnO0gl4EN0uaCtHG0siWEANmwKz+WHfrMp2Dbp0ZtwV3Of8W
p8iFoqykEesbguMyJ865rMdaJL2JmuU8pF4TPdblSLN32kRFduuD7kkQI/xAHSQbgoKF+NyXVOVB
2KgrUfVj+8xWKnVOnlbe/FD5TsPiOqKWPrxRKSWJWzwNOtQf2rEJundts+R6MTTa1x733Sra9nxZ
O/+Pm/bfKA/7Lxv4w/v4/ttPPRajeXivf/77v10P/fvP6i9O2v0f+NNJ6/1OlwP+d+wI/AdOkv+w
Ju5OWg5BkuptjB+wPqhd/sOaKH9HbU+9JJIEgCf67P900jrR79h82F5Q/8Fem2yVf8WaSFHWXzem
f8S5YJDgR/GrIIL/62rWzeuhCIKxhyJdy/KwedX2uU/r/ilcne1z2kwpmCedh58mkO1H7QhTnbLF
WYKnIM97mjka386PZk/fOGyQnqcuFwP5gGntPdhjxDWkovp1LhH8xdngbe1xZUP20VL9OWBtqA/j
LJG6eJgUyROU40AOayO65gQhRLyVG2DiR0DVrNZdVsqFUDKAZXlYVSHsUxGGJFfbzYDrvXTuN91P
kHHsCsVhcesyT2Z8FzAgoul+Uhs5jLFXr62+HV1X5DFSGzc6C5gsh7mldpsXR6ZOdr00eVsdUcmO
91x8aXOdIpi12fOOU3+SchpNkhXRtJH1bIdjMmo2iDsk5ZRvlG9PV1I0k6K7uAwRkS9l9231p4pA
ylV79F81lQ1Pm7HpPMwI9W+UP4/gQDOoLqF5N7UIdYQqTtI65Iqkc2s/KNtqfur6LiVAfy2Wc+lX
2AE3nUZTsk7TQJcopT8kYC6arSDsyseh1UF9bk1kvgKlAjJVWG8nc7FxLjhh7d3JcV30KbIW2dyn
cnpnHTouV6S/5Fzqtdezc3LDID/4ZRERGWBpJEdlL1UZL4GsiqcRSvNHJILtuZbQdjGbn/QqyzqH
4FtZhHcNmmp2tg2jVDKtY0vZgUnD27kfNRmEdQaz0aZFRJYKXlgQSuEb0uwbj23OquaaGDQ6MIFK
Qc/fZTPRMsH3/KnwO1MDdumL6Cd+uobIvj5ziGUss+bHPDceSfRGia/AS8QNVdCYc9CPCJKrIFSU
/HCaJlLb4ns05gPRjDBwJKHDDrjnYfPCz+3stjdLOZNokJslk3EZlNSmTDQ7PQyltfBkTsVIoq5g
0UupqS1+GeM2d2Tr2ObsdrlZQSc6bc8uIy3EWjF0LJdK1LsWGYraHr9rH7rmHkX8clu4Y5bVECG9
0Z+V1U3hAU9wl94gBNnIwvd0ZJ3bLUj9MwB5Wllv5hBhDgk7076dXm9m1rnlcymp6iHdxGjBmzPm
JP9ausqvHIfbiujI1tXllS0Ua/N+CbOVFwiWPSm9InpGL6Trq0U7ZmNPtDmtvpMqzIYf6NJJ4B0L
76roHP2O+7Qh6RBGi3KKtrM3IpRskhd5Eh50sRZ3HWdmHufB0p9xOkenDSFSEs1R/U8cIX8THnFm
YXniLufwtGxsNX87s+omkrZArpEw0RDfvOT0MURmi3kD7f+JiODeurjtHW6i/6vbvvvLlbb/3/+4
0tzwd5/kJdT3fANI53ad+J/hEOHvZL34lKWEVCJ7bIH+caUFv6MVI1KC/9WWmEbR+P4ZDsGVhprR
437EAOxjN/6XwiF86++PB5Y/HIdYhkJ+RSzMXJ7/VbUVsNuo0tnSnCyiIDG0H/yrTHsN+dMaOjIt
qqu04UxHONaxkG5Z6+RXHpRc/samCfBmrbmXPwV2V6tXlFTAywbNFLtMPhYnyUD8ZEgOA5b2erSi
8hSAzbIzM+yanSKAk3+Dt6MObvxtkDl5xUMvu69TV7vmOW1aXlxPlFF1U2ol3I+uqYaB8RrzJSto
v7bDc46W4ou11ik6BjVZVBH0AsSTXmDLdIEw/QXOZP0ObcBBwBz26OVj2A9VwQ6o05wFF1CUtTtA
yi9gKV23jSqEC4jqL4Aq2rEVOVySxH7pT815tswI/ppnfMX33hS46gnaCJDmXACb6WicJKO2KWCT
D+jFl+XGu4C8+gL4SocZmUirHQguF1AYGWO/FheoOF9go6MUVcV/gMlJASzlBWT2O94cKvNWKa9B
JbAj0bBd5w/2zl0e9KSkjtUFtoY7gnV3LFsNbklFxAXi2he4y/IO6NtdYDBIcIaB9wo7Pw0XqJzh
xAM32xcQneXuJo5QNt2b29kV1+IOs+cL4lYX9N1ekHh1QeXjBaHLC1o3U5Wux+6C4hmNQPRzF4Du
gx3oc2W46uRd8P964QKybIIXYAziX+3qTJJ0O/QWaaDZ0JIislMKfbYKYngvTEMmd9ah/YOBEEP6
zMUML4HpBY4i3OmKVFF1fpQXFmNo5JjfdXudcn7hOYKd8lhDYz7Whk3hsZvESBh0FMGP9PVq45gm
KYnSoAuHwoXzJbMsmo0uDEt6YVu41WFeYPpAzM6FkTHziqdUqxAipd5JG1QPOLB1sGaklV94HZm2
23qY7K3iEbtwP8tOA5nFD+7lhRuKLjyRvHBGbG4bovOXARWAU+fVhyo3uwpiJ5smkAoRyRcOCj3w
rof26m48rxeeKnN3zmq48FfmwmUhh+7r63anuBBCwHbJnfgKiwmO3bvwYfVOjfkXloyldfu25R7c
WXrh0ap5XB7Kso/ITLcrRSDeTrrBncG/sZCFixP5zsu1YWlSyOBdHuxeuDt3buVX8sTwIqYXdq+5
MH3oWYYXC4RGNOmFC6z+4AUvHGF54QuXaRlmZEw7j1j/wSnu9GJ0YRplyLYvGS4M5HRhIxEswExO
O0mZEliWHfLeg33rVnd81MU0flM7tQnHCstpWfNyz0gF96kXBQ/aXjhRD7XMJ3VhSjO1s6ZD0Jov
ftHBpWbMXmFict9/rC5s6+KnAUqsLULHZV0YWVWVsLOov2Bq9YW19S8Mrndhc6EaYHapl4fljdwW
xnfdyd9iWpgZiwsnDCaAH5ZRtuoDmJ+B2bhkFVyh1lnRfnCWf3ernWruLrRzkc4VAr8LHd20Q80H
f6GpSetRD9WFvK6k06enQiBhzFjRfesuRDfN2vJzcKG/w21ybs2FFN92ftxNA6jy+UKbeyXpXAeJ
P6hJ0NaQzaJ3lr1yWO0VVTg+DxcSPpNEmJwhKCHnaRred+o7Zz+lJXoQgwxzTvDhQut7G/q3Q7Wz
/d6F+NeXJYBzWQi4l+UAXak8c5Ld+LUTbhKCba+KLfMPmpuqcOrYt1MGGVnkb0h85HVAq02+OeUD
Bqn5jq8rO5rRelI0a3/IA7pLVMsyvMrU8+q7dMR33SNj53PlDsUHU2N5CsVt0+cvKeJRbgQyME37
mC4dIfiDoDUknB+lgT20uhtfIUaHuGytOuH8b65qyCBYZJ9WHfpQn2Anbtzeus4z5sFoqIsslsNH
7jj6bCpaZXRYvimzfGzBJkeLX8K38kQxrP/IrPVMTuJHZPHXaZHj6SAxZclSCJo0PavI+4bC4hVe
zU+wFvGNpE57Nftbyx5d3W+7YUsN4oxs9lvjq7chqKdETONN5wzuz9ZeTwYC+n7ED3izAu8oSUHv
+NnNaDajLp5+pnnIrv0lf+34CTbGgoy9XZhnSVoizWVvwvNOz+fUXeW9fGADZcc9Aq/aIop2pDIA
KhB9UOZ8cMxMl1dR+ymCGpUdIQGzQ+qs4VOkfedq25TPvZIL1IDWe4BAB3tGA1Yamu6UFdVtujQ3
I0qjRBIg7g5k6hb1UzWqOzGbUcT46NWPqffulajL2y2r16dAc6P43UpZcKNQ7a4P5VRMr/XMSojw
TcrnTPm29IW+52uf4xDe9C5Vg0PZ6rqcQ6SsMJ/QP8pyn3Lo3/PsEWZ4pq367GgRXAlXvXU1iVak
aZgP6FTYnJbTreOmLJ/r6Kpz1X0ape7LwEKcLXhtP9mTQ8OIJ5/WviNhM1z0V89hCRLWXfiYCij5
zbcMHCJXNeD6YQyjngqdiCXJwUOt8DIvrf7lBQSfumFjn8k7NJTUWv79KNbmA4F6P5wyk9ed0IfG
QLrFRijES54zRElOts/Q2B8Gh5xGSG+3vrJM1rz47VLFaoU9qAetY1ZTxWOZrXPGS1XND02XE5Kf
14rbdWwzRG3Lo2pp55V5/tqv+SerHcWTzaia4FGmp65oP6XTTHHEkn2vqvEr22FGmt1t8SIyq3n1
iaA9pZ2SPwI7fSutenur8CLEpJYwv2xsoswyx4tbzGB3hKZIZ5Iur9RVxm2BrdlBBuT+mAQcSYBC
kUH2WESZeAkQo9I3UPkHzyBQscv0rnXIJFhHukXygJm1aO5Ut3gPyGkQl8j1fkAHGKNKjmhqQaly
PbrRtVD+EEP0PDVab9dGoHauBoRRCOJPoR1Uj5OfOT88WT2ny/bZOPmvYhLzkxCLeXVYhH7NRnqL
UVV4JfvZwiNBij9et865a9xBX5eNhRH1yIHqEPIyUMX9LbVMaz2Scjmre4cNTsjObFSr96tDrruy
TSLMVR6WtBv5jiZ3GJ57SratGxM2o5IJBlsHLYdXqJ4BYJn9fSnTOFt72Nx1hOzlqwhmxIVKIXD5
PodQn8XRK/MZqXTU+daqHlBGTJJ1a1fU9Q3880RoROXUqLrjMER49FTmcuxe0FuK9YtX11mw65GY
oOSNTz96gfCwzhFlv/a1sB1Es37Nj6XIgiWNfiRitwqHx1lFjirf067Puppe4zn9ZUV5UNQxEl1+
pQGB81eXgIK4g1nY2Ij5Nmus2fXX8yRb/7mMFkpZrJ7MX79F/Aq+nzHXPPSiFPKtxJD4WUqntY7a
yW3rU1vkrvizXfZ/WNp/c/aMzv8e0L4QeT3+dvWz+qnf/9dv/3v4/lMPRaN/e9c/fnvti4GKkt9+
vP+WTDp//6/A9/Jj/wC+wv2dnIsLT2qx7wc/AC3/QL7CJjExIBo4sn3PIn1jp2z/ZHNF8PsOibHO
EZx9IXSBxX9iX+Fav+94FW/TDpcxoP0LZaV/C9sB9YaEN7DlwP5C+AzWr78iX142KiBwiVsqn6vT
EDQWXmTNUE0Ji7bn+o1wl7b5lil3bSlgF7Kfv0lO9eZYOtC5/8z3Zu9I+x92HEIgoWmcPS/GIQ7H
4ZP56+/j+I5RYaRHVh94RnTYTT1NdmW7S/V84hWL73g/wpGuFq+eJxYtmxcNV+tAkC0i26BJtUAe
vTlg3z76Z7EMf4tw9THk7R2ycBUQ7TAF7t9+u4wVURTMklK5sXRW4Fc9dc6NGoO8OpvRzAKAkvdu
XiYp7L1LMbiHB5MC5WqNTl4gRfBkZ1lo/RNPov3XBABWtjxce8IVihDoLQJe//apSfg44Rc3vUan
Yo6bNbnrHQK7yUdvQ1gUnSK972wWfgB8Bd3HdZEuRbF2VARhYs9lyjQvF2Gw0OaRxh3uIpwuX2u7
Cj7Zs6pW6vN6dERu0s/gIKCmzSyb/L/aBv3/lr3v8Hb/98fQTdP/+FuO5f4P/Lksitj7cDmzUCUN
zL6QZH8ya+7vrER9F7OltKy9DPk/jxdJ+CXyflTRbJGw6u5+5n8wa3ZI4hDWXRyhuxv0XzleeGX/
8j5zvGFlvvz7YVGgYP/uwZzXImJBM41JxOL3ynPq6a7cGsYxtslRcAVNVVEtl1nltTug/zyJoD4g
sTM9cNYdbzPiv68HW34k4AJRXhGuT043fpma4iCJg3jQc2HeRB3IV4d8eJ00E5NsK0saDVlb3K1E
T8L0tuMjmZ2Ugnm1P9zIxY7otVoZC4+O8Ov+FLUoeG7oohz39BxZI0zntC7o22TAvGfanMYpCX1d
pBiw7FT9rLxd8YYIziV6TRLtSMlwlocChQbb5SMF6s7QxmNZEyZ5aNxsXZHMYEbDpqNZ/tITfbt0
s9/dtkEeHrfWEDxfw4zHMvXQV1h9XSObzTImt35ZrsNGO1R8Ye2I7XHTJB0ChBlvZTEdtSrscVfx
L5v/wBIop0aWYZu6vQmU90zmc4tgrrTC5ilLTXE9jCsNsctW2FaH5wWmgWCDoMiue9lGr3KYUmth
se4PLlIu1s63niLkVtii/tLV6xrcVV2rH7puxWye4Tb6sGKfSEpDIlFo1TbFwFG5Tg9V1PJzESkF
CAB05L3LKev5G/CrVq+Wj/wBrvMygXGS5i1ROtk0rVXC9gWofBpEmvqHXlvFp8nucv/Wn+zaokvY
YoK/KSbfJjO7sLvhkKN8+FRIf6VJh/CeLi6Rs3qJ2LpM3lY+7GnSeBHqa6mGYTsKDkBEVZUBZmxO
77B5GYibgx2alTq0ylJDspaNFF/UEjGRydEKqaIp0rVJlsFH3o4gxKOhcGo7AGNbZ8m2GBsVQOGx
nF9Uja2sLbyKBl6xfR+dkkDHdd1smp5T1/qC5K7IjjWCE+vF6SuquVj4ph/HcM7eKxc1LWpQlLjx
/2HvTHrjxtKs/Vc+1J4GeTkvvg0ZDIVCockaPGwIW7Y4z7yXw6/vh3JmlSxXpZGLXnSjUUAhYVuK
kILkfYdznkNt6zPlyNPiTiaTzRrSW9hqQTVCMKEjrGvCVM89fCptIy88Z6aD0KR0r22rLclWhnd/
PSQuzipkGWgxDDSmRDukVXYeT571jHm5cgKx7dfwsDes2l7WblbTFrRKmuWekCmwmGPc4x/Kl3Vd
Wkxs7lZoBJgNrIS4wNnyLwt+PwD6UTKcF72ZoVpec6sPkHgv973dk9uWTYX86mXtyASit9xvqTtI
n93arH+EP7k8mG0jyG/hcK9BXjBAl7WBn6rJFtTlVtdUxUnUaIwv5ZKa/hnsWzaxmJHr+iLpCza0
3baslS97W/Wywx076DfMapKR3S5E9EtLJcBcttWvgSDE2GvtthFuhKVIVCoWxabY00eiZnrMTfxW
nLbZryjDRWS9bJmHl41z7aBN3A0eY/1CVI9av+2mV1etLU4VVtb6trx2kO1fOXrNRpupRLbP6hq7
TJ4x4CBPa9t/WzaJF7dr684l3ilW5G6fDN+lX/vmnq5k/pj1VfHew06DgHk2jQPuaKTzaaNmvFB8
I3ffuS4ZZaiwDgo9KzAXPCgIwyS+sP7MjoEl7Nd4Hoq9KU70FIyi5CZyHB1vj5WgCnTlWkn033V8
/49Do2/43P98Pl/I6Us2vm4A2Fb9eT6z+QJMgR4BW6hreC4V44/j2XLgpW+KDIo2H179Bkj8U8uh
vzP4EvAvP0jSrxdf3jvqdb4di0zTA5/897Qc5lt+AM5623aBJpLE4xItsf39K5rFUrgSdTlGPYNV
FNhz9hnsmrJiBsKVScNveuzPBMIw+QYHEfbSmeZAa/WOgJW41wnrnpOsCuukaMj0GpsYBl2WxkcB
uzYLaxV3BKz5cx8HVZa2gHpkipSBQXASX8rCKdgWIJWqD4is56c+yRdcpTGpO2EPU4CQUIzwx818
xsRIecYtKOkERSZecaRTeLhCZscK86iUHlMUrHNt0LYGXnWdtAXMe4zbA8Pt6nMmmjOBam2vX2qx
53iHeijTU59VFhI6SzAgt2Yru6mEu9bnE7gkMqPzoVe7qW48WNF1PEZFuWTX+jperWPhXc2Nrl0K
H20zP2Bv5bfQbrJPLGVsRn2YfNRBw+QwBzbfNp39+BFul44HghH5Yz0iimQDtK33uE8dRIGdRlaO
Eyfymy9zzY7KpCaePSWTxz7iEZ+Sfen0VPOMHuJdRx+EH8KNLaZT6dK3V4m2NOTUKU8wzdMbYVxJ
laI5dNDe8xwy/AN+KmNlyZ6a6W2d+pI5fWKOh9ZCmXAz9p0po8lEz24mrlcfcrNpL+auq62vg2SE
Vk0x9pCaDQcPbj+/YZTuMHHlt4ybNXPuYsMoT0OfK/Zw87rwp6ont6X1zBr72Nw+pcXItr0WrvXR
TsR0KNEdbk/a9so2ly+I+kEEVfwaA3O0MQFax7jsyw9uwVo2pNZasf0wfWWPo9uRzAXWoMyicmRz
nEXGMl+Ppc8US1IEqZ039JsFGFUzwgWU6nOB0fMsb+b+d0TGjSDyr27VNaF32XSpG2SEepl51c+3
j9WkPpfJKndtkmX7bStyJnSwPQGVeUWGHvs3rNYUgAGCDoXgcYDFU9e1c7Ans73Ace3etm5jweFq
08u4NnClbL891i3z7tUz6ebHm/p/taxuGoYWw///x0tv+st7dUnz2Zp+usQ3EghrXGK9AMO6S7BW
Z0Gem3FxE2eD5/Fp58Uc5Ihc8REyFwW4IYbPrH71+cJsReFHZjdsLSBkE1yz1toHSCimZ2d0kmd/
trFXa3590PzCuhNpwQGTVz01kZvnzUUqamdXp/Wzk3uX5uQ2Vw034x5/EgKfaZDFLiFT7Lu/2Plt
267j5wpBd8dqtSbuA+uY6YZDasSPla1p35ckbm47yyuvKgebexB3ZivZrPMtwrJPEXbOIIbOZFXg
5U7pLaofTep/jMl602r/+Mg5YvkPVHa++RbxnBuzq6ZUSJCamf2+qXr1UXbOQ5Fm4rAk5Xhu60kR
1n26RB0bL2xuowtVRA43UJeMc0dl40PM2H9XlGq58Chf9243FvtFE+o3H/nPU4GXt8qkgiQOnu7w
cd+ClH1VpziBYHWsvZAf2ACxXszbdd9IXaCSdwgb5nzigxcYff/6atvUi2/vDIQbhudw6jlkR71B
Wfl+n3rVAuUgmW3nvC5wMBlsTPG4Lu29pynjCkM8QRzZUO2JvEC33jQqXH20Us26RkgAv8dVop2s
RVQsiDxxnAFa/IaEvAlS3rxLj1OWX842OIGn9Oae8PJ6rhonlbvSyzlS+nLYyWSI7/CycX6szEDC
AR0wYZ+LFKCSYxnFylzZrBcf/WSYDipzrI9gNAcGyUK76mNtiAxPVQcHTNRhdkt5ltSCPUgap3+A
sv/WXPZ/Wim1zfP+cyW1a6qszp4Yq77/3sqvZfb0uqravvaPqarjvYO8hTKWqSlAKZIy/iyrNFe8
o5ph5spRBwyTf/DPusrw30HSInHCZHJqbk/tf449DPcd0QVojRAjoUFBovS3xh7oj15fWGQdbgBE
f2MPky618Zl+PhharRTUMujJ7ZFa7iKXvb7sm5EudV+wGb+HQ5FPkWcNEy7deMgVo1cOYfTXXXkx
GJzgO5K5kuZIXM3CP/R1dSaNmfy1TKbZF/bUkIzXsjG/Af/Al1lYciV+vrXkQ404R4TuFOfkto+J
hsO9y3pyfeeFPSAoBO8hqw3cdngQekLqR3Nc8M94m9/OzanXahdbcMBSCPFjXVYQVno1+fAspItJ
K8stmlZIPLjB3NbVr2pjmu9d1oikKEuvYkRRzQAy4E24pKA35O/50naD1ibr4r4n8ao6FGiV513L
TFNddWkl2YsC9OlCzU/1r6nvx9/yOsXdaaWjsHZKTOPdkJQlWfHG0Pphgd/0EieCL4/oV8QSLC0j
4aDq56ray3oVG4B4wgFVJcOCMyEZRb8fDS8Dw5LBk9rV1TbDXXTZ9dD1cFgEEI36G1waybTD3bs5
WuqiDlyHrwx7q56HyLFszKqmw9IynPSsxtw8j2QepmOtX2uxg1g522iaYWV5lbqaSNpCpY8Y4MNQ
QfSYA4bahsIU5HVsStu2uBd4FNBNZX51YoWPiCzO5uoydpX+ZXK9/NotbPdrUScWnjN7KfQQvSbV
t5FA5CCobMmvS8sfH1t0n0xvW0CIQQ0T2dmlsWZ+XRHaLMEw5+tD4tsE+uJ6mvXAcHqJ4hoKmrG5
G6i0l2aAd9S3gpMBL7/t3iJVaLRgUKuyz1Z6a/NoWSnEuwnQmAoblOEYJGwDJFUODmyP9DK+bHGb
4EVve/e7V7ZriYvYFe9RauveKbeUcA6tNEXBgm71utCf44IhRTWX1LWx61YXDbfRdI5BlAZZQRCa
dhr3xbhjXNUmpKWBlAkYkI2QTFTnWwSZELC0k/gyt6mNWcZnrK6tSwvu0hgmI/EnwLc82zybDV1U
exDZ1JBpM8j3g5G6qIFid3pi27pZgzVOUUrLNFWnevS7T9gAiQuFAAAnCMkvGixX9B4zpUKt59s2
UoT0QfrG4TYVdDfoHxmC5brz8aoXzR1rUhyuXa3h8q0SVM3BUrrC+yRteo/IcJa8Duy50D6MQ4+h
dLBn7bHP1DTtssq1H1nz6R/IBEDC0hSidvnEKxtBMxSHyEB5H4B16Z78pmPbbzEQY+eQZ6AhKUW+
unWhbrR5htewqAXXnTFU1XNfNcoPl0LkGETYR91NY/UdqVcvz9iVLHO4ZkUMVsr3IFJkBo4sz2bA
WJazXYRFmgxPo0LTGE7l6p3aBPDOZmHntnHTbL5PcdleWWa8TKgjNrQsI2kgYTBScqxxi9tFyB+T
8woJW7ozxlG0AcpnWe2YNWndrsq3jbOwe8YfGnQo2go2L0gRrJ4JmG+VCE2Qzg9L1MwljAldGS3o
IXtwuIx8nOjMgJmvrtDTzAuRgOLoKl1/qkQsv9S95ayRPaVMwGAa4CpfnFUaZzMktAf4G/UQIj80
7lB/uu0Vqg+4RXpiyw+6g3c9SEbWQWEvllkPS0IrWtoaLl1W9SnsO8+aqDczPgKD+I0k+Yqq0brU
x8IGYrC5rHhuMhZCfu8wavUarUn2YDFEs/ckovizVyflv6nv32zytiPHJCmNEDX6eA4w900tI3o9
lQPC1GhGYDQib0aZF2Y+fkcp1/wyzfU+dEQef56K1L6ocGrnO4SUzW9QgT9PFP54G6zJCJCCgyhe
wqtfTRTYl5v4tmAXrbKhBWflyHVk/K4M5+h/Vbhtr2ILQQIDymHOeS7Hn8/XdDC7qXvRoEJ7OXoy
V5/sNh8euqy2KCr+WYL8m1/stgH9V9+0vRQiZOalwAhtlixvN5I1jgkDiWy7xeAy6lDWbA9RYeD6
Qi8Lv+3UdyWRiCkLipT1Gv8LhxwVQPTyNv5Wtfe/NHlwQ6X/8xP5xSt1Xb1Zfm3//EcdaPvvKOKo
88j1Y2NFts+fZeC2h/pjmrYlTXs4I1DCbhU+i7B/VX3OO1bvFrhdY9uU/c1l10vr968rBcQAIzuq
Pp1duku00tt+KxuhmlU5+F5D87ZoQUCaxR7chU4A5rwYN1hptPFcKU91lxRDPupkOSPcgX0AZE1r
2cAEGmLT51aLQVLpWhtf5aJRhJ9X1F4vGpGNC2P4KDVhyT95w4g8RBs3YS3cl7TeljWkacKytu+0
WqlHfelSG798ky+B24va2ll+S5fPE0m/HUct/Vivqw0oK/U26Rld0hzgsyZsmE2AKA4kOtjlBRu7
FBHS0M+fKsBB/U7MPQYVUpxBIGZd1xt729acMhpHo5F70eT2kfiNPD6rOnaC4STbdSWSot/4Dctg
FJHfrhVTD7vMiv1QZJl57+M1J8WzQPFnQXriv+ccQ3WW4Eci8Zl6A/axBHBBwIQVWEz7tSO7IkqK
YkrNO2XwQ4bNQtQTE7/+N5EIb2QJfLQ8anQeq/QPtBaMSn9+3pSxQQtPwgaaJL9l6i5x9QfxVFXT
wYlL5zYvG38X26wHkB+5V/qgj07olJmDb5li7sA3rm9e3QX/5rm0tRCvrzbPwP7gEdRHTBPF1Iun
4dWD1ijbpEonH78YQvcrQ3NmGNgTw5x0Ho8Cytr+b78ebkTX4kWZxwhz6/hfvd4U66oUa8frobbY
S6JCP8XIsXbV2AxPBnuu3xxoPz/i6eoIbMApwXic5C6Biunn15PtUHjELXo70gDnXaEl05GcH5QV
WVz+5kf7+cz646V4jAgGFeTJ2duY4NWPNmAKcraucactwP/w2DdP2dSuv6P+//IyPH4wrPD/Ai7x
S2f6+mWyaWzyNcncXbIxEckj6/boY93grz8nId68ziacweRJ94mJlJ/mLYG/mGZrytbJCsc4HpQf
ObOtEWGaTOZyxC+ZdQ+wOHT7U2mx1iUPAy1dUueCbi0HiBmD1+ltaw5KyyaFXE+Leb6eJwwmeOQn
K/6UI5bFmSkaoK9wGlqB1FowIA5gbif1ATOG9t3Pna669BNTUwc5r84HawKSE62j5AIqeEhS1NUW
Ks0A8CW8tnW0ST6YvGmtPqWG1WlTmPpE7O0dO0fEHzQK9Noe43p5N5kaz4hR4ffY5SXQ/zNy0GPr
ttbIpg/h7jk6Al30yBXWVJX0F0xt8KzgoJF05bQ1PIBtrJJY+TcjemovmJ+12Q6TwkEzqdWEbO9r
o2rIOq8dVV0ZK8/W3ejIvK5o0Bm7X0gSaLgSq6rQo0Q3xnyv3Kwt64B57xKfKqU76A0hVpRX8aS3
zoNTxUqFHl55+ys7y5qYJRQC3VnqDUN9oTd1/BH5qzbs/BVf/8cZxvTTij/z1i4ITF6DoTOy8WbF
/pM/Vn6a97fm0kl1r/twsg5eVjTZ5VrUrQqGsq7KDcc0IdXf5bYAzmkN8SIP49qqDsbUnBePSbZY
+ftOjB3dldmn2dUqa00Q+jfL5SvlcM1bGWlVrxVLRRLRKq9P97yi16Cchfq4WzPL/roUZQm9NaH0
BxdrK0h3+dB+A8FZYIbMx8STB8Qcvkl5bgyOje6317QHXLTOfF5WOjYTY+SM2s9t5yrsj2wgHoZU
Ntadgi88P0JzSOpoSLwZ8GZVkrZjeNqirsturZNNmt+V8UfAQKZzNFzckzRziVF/5rMA5XdIx8k1
oNO4thJfRCJdbTxDAl51T2sLthUe2ohSP6w9PwP16OW+Bo+mKTIUFNiVENbrWEUHTkg+dgXHEjCR
Nl7YiWnmkdl23rSr0mqqjhgv3LMkXQhe9/yUtrtsmD9wxYEDxYlFBRmMmma6EUMIDTtlvab1vuuZ
4hzQFTefFsGVuVtlMSW0Rn497zCNIn0thySOo6yQ8ILzaWlHxjp9PB69kYV2VLYskyKLbdkUOLEH
02KJk5Neg4uMZtPO2MrzA/vR6A0GLKzJ6uGNua2FF2TGyqbFNUs+iXg1JerdBJw11wuLAby7+FHr
NAW55bTAIE7w2bGpMXRTyyEVrX2Rj5mocZd2/uescZN2z6rcTXbAT/KW2ULmOudO1aVEGq8S1S4i
HBMDL16KTXTu1ZeiIOn7WmGOtu/TdBbaoTGlrqAh6fXVoAgc56nUNgV4yzi5txQ/bwjcgSPG47RB
mG3I3KzWy8Xq21KDdeybFW95dfiIeeely+tIDFRpVq311azlAKGrGUeDf5g5PXgOWStShDNgCY5I
uiOm0w5l0k7W5TaQ8DJ0JdiU28o6y6Y6NpLfTcffPqFNyPQusb62x4HjkO/284HDg2SsgVEAE59z
Fv8QSIrYuiIvpaNba12/fZwrbVrPBTLq7EzXEvF5NL3GP9VNp8ZTVxB4ctbVs456bwQJDIEanO/D
Xx8kbw5gkmrZnnmcwwbnIpHIbxpKGp8kzfo8BUdSW9f+rFeIG+IpMFdD+80B/EZYiRaS1yI0iVOL
455S/M0JTE3Z8njAO673qt4jN6lAiTEQsURjPy5g7t+3ADP4M5FcxZ6mMwsARdoXafub9vVNVbW9
EQZCWyuBH1XQUP/8yQDpHsxxY9UIMjacAwdO8tXiqYgXP9Zd/+T1sfW7VIRfrwaKAcPWNz+r472k
Sr+uC3L2fpZmWdPO6KZlN9Y8Y8u5+ZsZDxbXHGEBLx5Xl672rUZU0ZenrQLk1ExbmiXRnmfKx9r/
1xfNrz+LJVhkCzqMrTJ9O/juGqqfssqwX6ajDsfbEueTNri/6cnfbJdgs/DNadgMBvkCpsCbT8kc
xISOrMx3sivdyPY7K7Tb0tj7jc85sZnVocZnP+7a/+vA/4Ev/tWn/EsHfgu+pH+9iXn593+04OId
zTd9LzoSj6wSi+/0Q+Bi6+8A85CwLvDb29zYXCr/askN9KibyBTRMhmXfNGf+lNrW8RsXcYPzzct
/d+Qt7+5Gk1UMtsrbxJYZri8k5/vZtfiKWq08bAb+ta6NNwqP2a6uH31y/g3jdgvL8KdayPit7iB
eWK8FQFIms5t0tzvtlTeow0U99B1S/z3HkwMF/j226ITWS4r3bchb7k3aA1Prn4HQFu/mJ3sPsWC
t8+UVu6RohiHv/6h3txhP14OZRK/OoKAvO0Tev1MiudEAwEz97t4LL5Id2BL3/v4a7zFgBdrT7Dx
luw3XfbPk7ZtfrI9Armrua0RJW3TnNev2YybLcjUec1Slae8S/zzseiXiG1EHVaZU4YYqRD0Wct5
bg/Lbw7lN8fdy6u7Lz4Ih8XTL4NLtWD2q0pe3e9gWE4TVDQFvJ2c6DH5zQ/660sZpPtw1mxUg+3q
+fkHzUioLHExsBxHyRM2OhVU5w99aENz2v3158hQgG/2ek7gIvF+2UfiqWAq/FawUNFbDEPGgKls
6QvDrpEVwXlucofJ3akjysD+s6cnWIuyzjTYB0FVPC9tWX0uu9jEA5hCnc6BIoM/U/Ejcu+02fVL
kT1jcTLBk9Tux7krGpY/M0HeCDFy4XFc9ibg4LahEwtXrK0fl7VMPlgqVp81I83uYxa7OLkKxvFh
HI+jvhN48+NwiFNhR6k1g03xEhS4FYmLp9Szszh01ng80Wk6dWDJDpWpwQrrkUmx8RSvvbQiOFzl
wJ8KzmuVCv+ZOt7XQqcblnzXdUMCcLJ24gs3N9zQafTlE4orJuKqHFnGiPjZbRJVhrJs628MrTrj
fMoHoqXGsaweshSV6w5S8OaOletDBvvlfrEX6yHtG8RJdezM9NyugJgA3Vv7lHvG8oQN1Mh2lT3l
BlVulV9lDkYL1N4uOMtlTMs6Smha5M72VGrzTewZ1/OMpBs6Iwswe4RJELDGGNC5AAj7MlBUkxXt
pCwV7MnRLqRPV7Wr23F5ap06+a67WnepiryTZ3rfpR91O8/u9Skb2Bz1tnO/juZErZu75TesjeyI
GHvplzDQYFrnyxqNrg5fBl5RHa5rml73o68fq1ZYLGQ1TQMo1nt0/pS3qiBHY9UcQh3GaU+KRAw0
sTFQiilUz9I2tQN+UefKMAcWoJWf+99w0Ay3ma7D+dcx6mGPLnumoSDGWU1hU5QhYvD8MZbQtcHz
jbGPZgU1TTDkoGRZm1pAJbvZvihMCOt7gzQAnaiqdr4WA+kXkTIg2ekZeJ9D6ljNLok7wilRIxaH
kZDob6QWYX2dl3UcQmmUSDvADczPWASbx3LKly8Da7QPmt6vDUKt1RYBz2QAubPROh89u2PbrPpG
4Wx3lfhA812yejXKas9i2QE133s0gpn6Kr3RfN/r4KuzZlXP4zigfp6MwQIxUuu3Qhq/TSYT5i93
ur8pTDfxg83Swtuer6/GWISqQHZgvrpbOvRyBIR0i3c2+Q91ItigzVGOJ30gvkCTDoEjd233xMYM
OXDY+Ve2f5qra8hTu8W89OJ7hjUkTe/noTx7eSD9XxX1D1ZSr57Nv1RRl035rVFffqqjtq/4w8eD
5pdsZx1JLw0Q4W5/llGsL4h1tdg8oepnrPfKxrNpi8H0e2w2Nhjcy/rjjzLKst9ZeA25NgHMYA77
e2UUp9NWUb86RUi9xJ7GGJyWULgEu29F0Ktrq4N7A/rcyna53580j8d4hCd9vM1RruJdVkYH6L9N
bjTK9UDn4baNLRTzCme8Liws9geQtvqwR31AyEPhoew4oB0zP4xJ40d8w288m2QwjjmqtM3y77sE
VCbDbD/qBvT/pm8vCA2JP+LC96EJx/n7VbHOgA5OWLnmn5W4UY46hyo6d+1ZQHu/ZNN+52zjKHT+
5j7TZyKman9EC2EMEjUm5JDVOqZZkgepJeTD2lQJugXKRTcxJ/3GzhpmjEaiYG7kOifbnnwbbXxq
FDaf+21Qk+4nhNywrha4O30Jta4xPkPN5PzTzHwAuM3QFbpqh8dib9BuHQxGh23AoEWG7Kob3BHr
worZaZZLJbrHcak03Pb4Mt638KHXSM3gzcjAcsnKAJh1bmjSwoWUIwW2iXm4zofxARqK+OAB+TnN
ztDXweQb/GWyJGTS1Jv3YwC+LglAD9Dh4etWX8piwRcF5FNFsqvda8jGZR+4c+xERTHH1wPizK9e
0U9BBSoWTqdjHUbUC9dJTTrKsUdR8oCXyhOInLtKi8iem+99IrFuiZtgcDXygHrSbZC5zsKHw7nR
Dcd4tExGaKgQolL3CbSQcpJfoB6Vp3SgclbQ/bXA7sjIKH0rh5bTqieK3OIcEhpI6L6vP8Nj8AO4
/jCb7d4Fu4C3/kKxcr9gJqpdox5w5Pnkx+rCnSDS7XDBPcTbm5eOE47J0KP8QGwd9UI47xf/pkm2
4Ku2Vv6uGO38s+iHNOQcCMuhEJdgeRc7cNsuOw25nx1mhs5hXhCksKxWwXxvznZWjY8mgel7UMwU
AqGXxEoNhSSwIMMsxKiNWqVZ9kMlL+bG+5A4xGDg+9n0Rw22nnraaxM5LXZvbeXgpVMsAOCYGkWk
pOymdgLAgBmKfGCUICMbsdrlBHbyvbXAZPHohMNOc27jWNw6c+KeuLy2NDAzKJGYRQU+r4DtIuYg
fSUqpF6RqK+CQ4mrIV2X5axlj7nrLLVfHX8Kabch2ccrs3OCNXdzq2fnTApO0xgf/eJ2Kmv7HLwz
DpJxJRJjABeMNJ6JZIefxDGldhwFq0vMS3c2wvQzy6NKGSXTzdKfx4M9l4/GqIAiC+BJWuveYdyS
gPEIRagTvhAmZOEziYdOlQwGmHJXx5jmXRrSQetlndwk/WC7s9zHiHD6Jg+FnoUMCR4qPqX7LvPd
/ZSN73G8PltNYl1QxnPCW/nTQn6NmfmMdg2Ac8OwfGh98xpnax+KvPjuWUxhS2a+TUca2oApOiI2
Iyy75GvOvD1cUwF5wfftCyMu5/NKOt8XZCgq5QMZvEQxI9PW635urXN7TtHxqIW3aOjfwSYw3e4n
57mz5efKF1czOvzHJKGO0We7ues9A39d0rq8jy4LSROan2Ho6gl5QAaiNqlmcajASEwEyEBZnuxS
7duhqVhFMrVfufdD7uaYsLd8ttLIW1SJiJzlbSDkAHbMU8V4XXsmOqXiVLJNPjnLltKFLC0ioexs
NhmomlLcrkpbb5GEoRqZku+SuLNjSad30Axk7Vsuos6ex2kPbeIuVwZhCF/MLS+uazqQ9GUKd7H1
IpzhsrkkgcPU4e1n/qPdOlTNuVYWd+zH5y5g8w3kvy7MZJ9vUGuzs4xo40jccuWgDVpH8cnSF++8
4WoH1ddZt4SekFtAvo13HEmue0ReGfPkTHn27m0eq15UtTnkdlGiGyc5aQhQ3hp6NPU946C1hHrD
zbInoMc4Ly3gW+M6l1z/ixjCpmxIJRsH50sCxnu/tqUVCUA1B7fxQVh74DnWzVbOMwxodkQ3IFG0
0FUF1KYVGbxtH21Ye05CmQSkIokrFHntSWNNGqZjsb5PlGadpG/GESpOhJBqSk4Iu/rNDSdxJ1qa
+R7QDafFPLFUAW/qZp9hTLjX3Sz9vW5XxWViF3G48X0k9+XlUPQfp+VcYYwIbIf4AaOOUlT1l63j
gLDumqjX+be00etFoYnyGu6KFWg9ii/oq/BhStbkYedYaPCkIwiHyZ1xX+fr2WhhmiB88QPDX/jP
+tDclIlBSDQkq5sVr0CQmXWE43cnJPA502lOWQcip6rq60rNZdRbVXtN57QvFA48Ne10eDF+p2k7
jBQ4Y1NlRktXzKcY1ua+lpICO6e+Rvl1JAMpeR87HESufZfNyVc01GaYKaUdBpfQSnumhTFY6hG5
toDDi9pU3Pgml96Sot7y3Bv4Bu3RLK3xXM7EteRl9zwUxrMiUOfUaqrhMUDyy4bpC2V+5XpzCqOk
2NwYhXgPQ4ZwAltb4e8jD13J1TwlZErs3UGIg+/k1ck1G/2mRmN49OyZLrnkFy+qpLtmot/eaEwP
Apd15ldjA9HSeKu9jrWy83PrMnP9ex9A2SeBn/WAvZbrUYrHXmO7hNaCAy3LwZkOpIIFZgqnugBx
KtmL3YJASO62mKPHZR6eZcbJw+6KFMFmiq+ytmCL7Ity04hMweg479Xcbt9SgvJ09ezMGSszwghe
nYvchpKTwuxtZ60/duNEWBpyxksgsyeTaBqsQy3JFGn6pRvK9t5F6XRLVkN74RiNyc0PHkZvKZ8I
QpouTUYEkdd0RBq5dX/gUyKFsF4MGqRZEPFmoZts9c2+5eYnzOaYo33HP3ewE583DAOehkngcC0W
PYiN6YGQpsc8qfdlb05HBSOdW82vb1yFsRFlTRON5G09TJM/XdeUydc0zg9IekuiZNwdXD4yIDjo
32tLDFAKH9uh0f3mAkhSfucxEL5YkYdFGeywJhReZw/BtLrZJ2w5Gu09twd5IkvWXmjI5u4QxmgR
klubsRP6o4vWgJGxG/tiuuBOKtud4zTlF5YwEJCa3v+y9n7z0UAVfOkRRDidj2WK0pctxpdJmYUX
5BghPiOktt8jAOfuIzbwsULTebPQu+MitocjA7EHsE72weR8v6DN6zBSpfotesplDNoB9BD21+TT
BKTqWZkOuPZ80XdVX+Eab32tYIFbdYfVm6fn1qjVe2XU7gURYNlZrPlLlPLX38ASdkeciOnzmjjf
80qy658ceehl5eyTpRhPzIGc96Npj5G7DfmWwSQU2sDpGi5AAhHiNho2F2sjb5Rjo1323AwaecC2
C0R++8CBviUBoCwCc60abPjg+/t6EKYdjTbDCNIz8vw8JggOrY+N535Ir+ZM9gfLBXuZ083zgGJp
2hIZcbX2nXiCkmXzjprqvh7X4ZmbBDiIterpHmsyGu+RAfPR6ecPc+OC++Usx0BGvGppOo9jp/oL
rr/2ZvLGr3TsyfmczPEpd9Fpa8JpdliHBeR/Wz60flPuLS/7xGASK61BHKyn1A5X/0PCYd5Y+jkS
oaPtKC/0Gjc+S1ngn6GlgpZSnCopoHYt+nBfy+SuQ6fvNBtljCK7EtatSxpoG5cn5arbpCCK2v42
r8OGFMA57USxET8hGXbYwA43tafLQ+euX0h1AJs/9IysxLBvc03fWxSaqM+peTphRJo1UHQLNxqs
EU17f8boJDuvB3XZ52Z75rkyiTwOk5C4q2/bCI5aBKaa1jzQjiSRVmjuI6oMPXBLdLj6Io7aYjAn
nFbjOlZJHM2SfJ7UXfIPTboB9TJ/wKxT+4fMUcRYIhsIRnP+arqYDOwJlBZJswkjhpK3shpPsw8d
fzH83cKDJ8K0P54xpA+BjUWdbi97RLK3JBpI0PhpcSyG+NnI22OXMveNaS5CbTGrO1Qy8fkyGYCQ
/aTfVYUqj0Q1FGhRYv8oW5yRRY7bu0kZPpEL1IazYGleulN2sA3tqBG3g/c/BhJnrzV8JkCC7DIU
LoL+63+xdybLcSNZl36Vsn+PMkzuABa96ECMDM6jxA2MokSMjnl++v6grMyWglliqXZt1rlIU6Yk
IoBw+HDvOd8htBZhNfgliNnNhkCnfm3OQ3pedVaPyYeTzKjAGrN9IPQVxMEL+tvkQtHLv2JCfspb
IhHyRAQ7szXZcCGHOHMmG7ZbMa75Q6zrWVvBzs/y85Jnvqq9Vp2FJCW7eoatwhmvu8b19kQj35P6
ZzCuvT1YjDXtcN+2rYMKKkiRNTiLKvUeW2YVz9LkuUFYCyeznq4+QbirGlzophSRxVZ5bLbDrDGN
wnZei0ibURjkX7RKEkjlaPHaGXP3nJ5acEXa7WdXRjDRmKSdpRddWxtWfoKoLsRUN/uYTuiWU5Tj
D6NV7Ja+5yxBkQrNmLe1rVf7kaPAuja9ep9N5YNtzQCmke7svaZdhBDRQ6al2bMXXsRuaxCzJgeX
K/X9MYf9h6KGPTzw8NbPvOCWpb7fkjFxbgz8YCKPWG+CvRfylRBmsuodDS5pwVeaP4gqYaULY4ut
SrUvHHZs+tCxy/a2oEMJazXULrPSaVunFgoSfDBtQmxsWA3dERTgwEkUQQVxjKyNbDScOiY5uzkb
HcJ8UyfaOHOSQ4ic2X172T06k42ml3QlVLCv+yZAfAjKAHJcuyHg8iymRLzWBjdb051J8eaCTdO0
LtrNCcD30ebDM/MfTDMCIt7mZ8mEDoZCrtjPJBuTzUbQmmnk11NW1nvK4c4+QuRAEl8TsNWW8yHr
4hs1l7yYDjvmGTVMTgNkTCVenLgl9in5OkbW9aLAitqKNM51B2uFLaOe7IdKRXsYCZ/qkgAgKCfP
Fbe4zoxUrgcmiXOczE78OnCUpWKBpHkyjYOXoKE3Apbi8lMqSZaS6jlNymI/m8V+yAaKPFBy9Vx+
LVr1jCOr569wUEZC8ZAWFXrPILuMxj2KM755+URy6Re7pEGG1Dra9K3nrVBJkcFcu6BS2ZVwAK/n
g1XyMg5WDMFds+KNUnN7VjCb7fqsspaE5E+6o8q11vdEWiM9XOudIHmSng7vyyzOaiUxmkJvP8S6
QfbGxDHVq4Y7mUXlBoUH1gcU8B2V6DTs7nT8BisDmQjMw+EL5fkL0bs3c1RN6zTP8a5j8twAbN+5
FoGhUmxSpBx7B//Cnjxm0kolnbCAHZvpRsY+KgrS9Bz0PpBj+k+hlOeFV/s6BAl22eSLm97MjrLE
Kcs+lfoNX1TQ572fqOaYtY+uh5O675vh2qSQxVQ312tSCo5ZICQsQC9ZY3gBzlcoAhdNVRwxWSHh
iTR2M3BfycWF9uRPliZuepQ4cTGeGVXlbqZkiYjXqmsyMa9UOVyFWcepj2XTrcj3c9VA88UZzuKg
CtfOMH6v3R0hqTL0OzCDIfMu2lVwzOZFRAFnJQVuSa0ftNU8VdAyI4O0ZKDvtDxjj7bQON0aIrjK
CCkFrLiPoGV8KRGHrsxqyrH8m8le05K3tsC8nVR6clbNJJ1BPKFMoXE3JQesVRB6b3k6UwzK8tce
+cnVUrX3iYfXzgy41mcK5g5VFu3V0A1mJVKGicyFy0mkLMlohUnwkzEtLMLZIozRaDZAdNnyx+14
Fcy6t/YGhgOnjPSCfftyBMV8H3o3rtttpzRoL5x51ih+hP0m0CqexUjoGF3Ze6cMLoaMBbsQr0HV
7ESiQUThFcOYdAtgl+Kjnt3WUWsdzWw6kIR6A7sH1xWMwamtt6EIaaDpX3WF45dINmtNn2FJuMUm
jneK0GwkrpzbpNw1IUqN5kki1NtGZnI3SnoJmFyuK3f6krnlNxHBSwlaqfsRFmtC98gONwzWUNHs
KtNa5+N8WajxPDScPVkMZ5U9vLiKJWAGTrCbwrHfoD7SqWFgxUntOd8qlK8rk9PuypuNz5ah5Tvb
1K6byH3OkKixbwaPTF8On+E1egCMw8JrIaRXFJa66a0HQuYDhkHWroaXKQuONJBNek4xGXNeECPW
YD9kjsG8U8XkYDKypj02FG/bLfAbK9sO0Qjb2a7OUELtysQEoYJ17HYMGscnfRZEqB7eNNAptpWr
fe7d7BllwjUFaHtdO1m87sNuqyADTZDRV2akfC1pb7S2f6TaQP50WWIPz4Ev2jLkZZXAKsyJsNRs
TiHLTvlV2wt/dJ7Q47/VsCc5+NPWCyJ17cF+8kMTFqbpSW1rGRnSTZsiymwSBRdjwdKnZgfREcFq
Qx4xcwMnBw6TEZFeoVYf9bi96BAzroy0+jaa7WNYN9sxMV8mlRKKFrgcgmyTcmDs7GuKLLg/KZOz
OldrGjT00yYX/uv4bAnvSzdxzBw75zb1XPybTkk08Aj7cgj7dqXRR0b3R50yoF3r53isMfiR05eI
A2ZQrF5Gfes2eAXpH4abwmJ4k8F7l1FBISYQrt80SdLRW/Sbpl6RFQKMlyiqxPAxNxcrmVUPsJuf
UztRq2BEuJ9BsOEw5q3LTtJhTJPLqtDuitl+btv8lczSdWgANMUqh3dxioFYU2fxSyx1hLc4XxGD
DCu3LRUs3GRbD+pKTm22HkO5QNnZvMZGfqPxFynfmgFeP7ULGM256CmFyokaHJcj2BaDw2CP4UaH
Hr+xiLBjB45n0pq1kBHvQgHTAsZNpcGBBxxggmtC+Enx0bFybqtIGr/PqZJEZvuUmjZLu8V5myOP
WVZvtraoqSPiGRtVwTNfOtCkt+w7SqacEpnuPMyPYWsAcjAMv0SbvSW7ssUJNCWrafIqKrnam5P0
B62i2lhC35DGdTCmh9rpXkJ3Gnxzth5jxyx824quFotgrUVop1uQ9bxys1GNPoiiyi9Y2K9SaE17
oHD8vzzRt6AQ1dpRsHEj2oIbj8qUL5JC+GLKCW0b01tqEUhLmW/s8pBMtXyMuvrI2eoLh+ZhF+vn
/djvIq++Bu30ABLJPvZ9uNSJg7ORHXOTUe+MX40yOYsExAMaxEb1gqDyyVXdM9Gn8lG1dbGGY+yc
GTprTGEHhxaquG8z+fgRDdhdirwD4yhkV6Js94Y778ZW0r63v+AbeSRRM9rTSCJXriLuVKNSWHxz
2TiVeCSBf0DFqKfnlmgGmucmoSuco5hfxFqrZhcLJAfrNsyBTrAJG6R11sjytWTJW4NgHc9c2le7
FGHNwa4GsnADT+ylMVwNFPBeiAMgVIYEo4kwXUJj793BunFL7ZPAbLfCpVhsTL2lIwGdyhdi/hrp
bXUR9BrfQ/fsLuQCtyeWmbzFwneiIN1EMbk9tUYs7Di7mP8wMx6pox+JED2C3TvPSaLwY2f+XMza
sDLhiECEZQ1UjsJ3rLTqmzMPBJAFqK5rKa7QNmHPCdKbsWtpwmAANrrwHtzONXjc6zEJr9nSjZu+
0X2BiH6fK3HVsita5SKGuauXNouMxKyD83PvspVYIdQGWhcTiyoG46bvkAsrh2iFgai0Loa+DBqE
wYX5JkGjvI4aB60HcRK+7jbebUQZAi7qUFwVekXPE3vX/+8Q/88Sz0VT/t973XaUjfJ/3HVfvsYN
BprX9sdu8b/+9r/6xeKfhJ/oyCwXNdifzWKL6DBsbgbgAek5phTIW/+ESsF8tBCoLSZGYRogwP7S
3FkmgWMmxAIsKfys39DbmfqiqPuhTwxrxEbr5umCfyPQXMx2P/aJ47JCo0UIj18F7HgrRTJI5iXQ
HBEVsWBv0Qadz47xJFp1XdtkpnF0JTT0QvLTNkXbHGkrgvhHWDKrK02TZ0VvX9KbpvCWPsZldAkM
6qEf5bhqK+cMn+mu56hqpD3+evPLpIdnnExvC5tUBnbEuW8r8VVRWlLLdGEZb9IN6Yg1YLazLCt3
RZJ8IY5WfivZfCdsfkzjYcy9bidElV8KraAt6To4nxPDOhBcGaz0THaPbVqJlWVm47M+BeaaFgqW
ZFx/YNPll7R5gbRfXIVUYVYQWF5poiFITdARcazm/O8N/ZYaZnRlGU60t5OG/gTyGtBKGCYO0kJT
Ure1vB2n9C7URfHqREW7YAwMJPa6fdkmndhS4ILsUtOYj0jOZnZPc1fs9dx5qlQBBp3KIvQnfDRl
Q1tpErXpW3p5XYfOATwmJSgF0zKTWutHNdnAtd4Zn/F9bOqCP9RwJEgpWN6QQMIsXmAuB8cQ170f
FOnO69VGQh1MYEuBuDxEQ7l30iMcyCNEFWJO8d6rx6ZtDwUCMVbrrVYXK1eQ78BkVE4s/0kQPU4h
hWC3uIxs4nI8kq+IAG2+iNDZ5mZ3zXf/mUL2ZsCgYpCxVaTb2SMC1c4Pc7ZrKkBhzp2jPF/LPV9S
e/K4KRtVDxijc/g69NTG7jrn1PG5pFuerazeadGGBWH52nBcxBoTzRvDLglLNfP00WrNdp3lwaUq
WZTnrN6Ouf48IsakWlbCn5j0/RgkyVWVXpDWdiaC5JvdH4mo3vK2bZ0EoLtmztSlQnHXJylVk/m1
Bi55bYpS7JsuPkvYXnK6ABFR0Rwh0YO+G6XF1EjppBj5VwYCKWXOSMXVLtMtJKnyCG7/CnO6unDM
ZTtRifMR1v7BsicbmCiEYaeiKYJE8cqm+LUK04hOlTd8CpbO5O/Py/+v8WaYcH813969dF/jf/zv
+uVL/JMw5/tf+5fAmSmVf0DlukQ1obJhAv8LsIu8GJciGChTInbnd/6cbM1/ogZic4By1lwoNEyD
/1LmGNiREWQifhaLERChz2/Mt0Rkncy3BnIv08ZJTBnCcZHF/zzfglcICTyluZJVRqHtAqLhvsUM
AHed1444GwXiQ7OG5EVRxdRRvkB7eZxx1hmHHsWfR2SHyt7oIkx3IXhra2vabbIHp5fszGimzKrp
pPvF4GRC+jdhBTAuBIqUTFWx4lgffhV5WB0QJz/kM7a62tVzahNTy87bCuqnOEF+Z+ax9jVAZnzr
lLmxHcTIrtDkhAmjxidDneAptxuwa1W51RzKOg1fRjOTn6cwpfgdO9ktQkriqZAip4c0tImsQa7G
5/bILTBcXEw1qNI3aJ+IXTJgNeuqy+1rEUh6/lpj+2VgDTfwsYh3pEnLmcIKin7XfG9j9F5k7yYm
q3yFcTbFhNHOKjmUlZrtY9CMjnUGsYfzkhvVyV0cRma/s9ialWuH/Vh7gT0y3hU4Ei7gWKSEK+SO
+KQvre4HU3Rwd+YgyY5O3DTfqPBnOzvKSG+J3GjknGZW2QO5uGy3KJPjYiaRkACbPbHJQfqa0ppE
+snK1WXqkVrh5PXrYAiUrHauO5O60SPHDsWag21Foqbd913Vv3GIxp7BWqa7ZUMskKDNY2jfYDlq
3bVZCRZYjy8sNL0NQOOuqDW6SLVb6hdkOLopvIoZ091lrHVZQVPfJDoLgGloSpBYtk+l0jMuQKkC
uZv7riatE0ESp6Rc774OKFv5wIygC/TCTX0YKmJ7/Z6jiHvuzg0lckf2fbDRjFE+0QXCwtdIt+rX
1Uy0FaJr13vpOOkbq0Kk3tGpe9Gel+TgsMMfa7I6t0HUKn3bjx1F9AwPpd+BlckuWuAe/S2ltp6h
Rc/O/izQn2zEHKhpVXR17z15YHLuXYTKl5L44m6r05y/ceTo9rfIiNG1DEFZN4+D5srHYPYSNvm5
ZV9VRV8+sxLn8W52qI/kY5yFfjV6HP3GQolrF6Vq6nelpoC/kv8WPTSDk067Hgmo8gcnH14lbciQ
hoOGL6YgVPK1ocmBIb802+hIJMw8+EYJTRZcvNZ4Z9mQzp9owqG4jowmPM7mQHAPdL2CbucYm/Gm
zjWggxqSmSuqj/2470ss+zNFGW9rOVN9A5jefBCCqs06QJ32Oe8AZVOlSbmUpChPT0J5iMSoy5/B
K0N9M48urlHRW6hopoDDMFF5D0lEnBAMKxkfYkPU+nrQyhArbThU42amoD6/6O4Ac6S2CMNb0Sqi
IB6hCWz2ZP5Eo99miwo8D9vyCnC2Xq3HWUvne8B0AAWKibG4GozKsK9I6e5aqihUBOoxz6SvgccL
SfSsy3sKJ2F7KEHfEs3XccpdR1SS1EZRnN7GholpMVDkcW44gUYDmVwyeqFOYO8LY4iuHMfo7aW2
lX7GCEwrFg2grTX+YJh8KbSem2NYktJOamdsf5tlaV2X5mieAU2iglOEVfKGUEDvtkNWEPkGEmai
aDBHOnnmGpKhswlt8HoK9VquESgQUKV3AG2mIswf8aqan0jQ47jcAod6woIuPo9G15L9Xcs4XCLL
BrZEaA47horDNrYkb74FCYEaZWON9Fv8nI7/dkJ/GSJ6LoP1TGTqFcZK70ljYi2R+/EObaPWVofC
Kb0YlaJB2qhazLErNXhesqqSCljY0ozI1bZSbQx6M86z3J8CLbS2TksmnmjnyIqPpI2xRTQrryBn
TfsO2Wywq9N0bWgGq+nONJz+U6wpEWwxYUczwFal93T3Fwy2sSK6Yq4HX9P1Xp6XhQSFwuTBQUGt
UGgOzwpbxyY2K0vCTDJ1csp6EEAF1T50c+GkBeW1M5hWaveUCtgokRg1VDzRhldkmG15CUU7yzm2
6rnO2KhqE7oQsCBq4auUR+tuYgttu1qPzgJcz7/D1ytLVIuOUFDN9U0WReOcDK3R1OlKGvzcTRT2
S07rRF4N1B4otWsTYSK1G6rxaqRtiSORvX/dBQ494ZCtZbch094ajkpExLusYiuVY3qt2XMAI7W0
PVVtkobMWNpyirLwEI7VuZ3wdWp5bjyLAdfQ3eRo+KyF200kS7p1fhdXnrOU/Tq9ZYMuJunrAXWV
m8Qtwu48AOk/7Cm6zhNKuqZ5y0Te3Guj146bFu0ujfe6VN/IpcHFijSr4dAwZ1TpC2s0n5FoRfM9
Ee8q95GqzqS45eWUrxWuC+fKTC3UD6FNC8tPRh0seFjiwCf8CAMHX0HmIKB0tcZsdxX1KJ4Mb2Aj
141ye/GpV6IEyk1daW6vUAYa2apDs8a5JlFDs3UQyNOtG6qcenyYMBlbZtTKgzVPUp1HehceJkhp
w/mgOviunFTp1e70PM7sS0ACo3k967my/BHEZ7qtxlxC3CBHEBVS3JvPYWM5JfjfGTacVbtJczlI
L927A0XTljvyHvGhF/STWSMg6oOUtc8yvWd9SutUQyBo4Qml+gvUZ1q5gy6uOEYRrTx3rWopf3D+
fW04OBQ+xa7hc1ZpYe2rbgwvRa9Nd6IMgq1DObjx6ctGNFdsk6h2SjRmZz4btMkR/Hq2XTwXThd/
yow2Dv1ySUZcTQlshIPSwiq+8coovzMm3RSPGsyDSfc1kjfMM+YNz95klRzazKeUWqNs5KYead7k
3qZIVB/BJG8rAfikc5vgWGeOre8SQq7mrdvQKocDAd5eUW+ym3hE1GiDdAttPXklI1qWaARCREgR
Y3G67tUYhc9dO2fPCdwIAlATyQflqLd8p8g/S3SpwooPtGsbcR/mmqB0qwTnedQJCVHMauzGbUlj
KED0Fsj5lkJfSKDnBK9+M1eFRxPA8yrzmcgiqKhqEvl1W47Oc5LRU95ALTetXdfGDJXcMFHX4Vyn
G7zAiUnkAmM84sw3VNw/dwlp6MwOTSa2k+t1/T4iTsLyEeFRPQRGMbnUtq3sU8DY1i/w6tdiZ3nB
HB0I5aRh6cqShUDODkLEFamO3KJVabgjROPV/cYKhRGtYo0ODLuu6MIYB/OJKJfkyiQO4d6FDD35
AkIt4pZqsCa/kT178NZgAdYLdsNNhCLEl24P7aLKbAtzRerVTzrcqNK3o67r1qQN0rGmAyHTq1SU
bXpl0D8zyWZFZjHHkBjPJo9gQ4WlKd6OUGjOAjA9L0HZ0BGDQuM+V9jJIBEwaOQd4TgqXeukzyxq
hKkjBoPtvSTGbB90Gl2RpLObNwK5xocSCfyux9Qc7cm9Km9nXtVpa00NQzR2mDolt3AIzT7b9EGs
3wTwCq5o5Ntvc50M/SpWoriqZBmhVGL7SOKCpguGvmW3fkF9kxLjEDH0kUbrzBMYsTygZAMxpDBp
59CBMxSEcosH0T7O+L10tQKzH31VqaqQdWZpQGPEJnbTByXXeIcK1dOnQkuTY9H2C5yNoIrWTwn0
7old0McX9EU0kC0KIshS2DIu8LtMKrbWQe2cu4sgRzMCoB9FU9NkbIQiwiYvOocTeue9APMotgnZ
aQJRC8VPWuEdL42V2OOwZqPb30fz4HT7majsa9kvePIptJM9ZTWayCoKpLdx0Ht/SfXEKw6qF8x/
DSqQCluyQVNNF0NHpN/YGYqqBjWdVTUyu69+OMBe/1Fq+5HzfGLchIXFEyYDyHJwUbr2qQE7tQ1q
4iBLfPrVvDApu4m3UQx8Fs4FfOYWz+eIH7ad+z+cPf8WjbzYi34s/eEPwVeOWYzZEjP/aemvoGgC
k7DM/XHMUuDXswjvkjxAt5BRwY+UzGGes02+tmL0DTO7iuGDe19MKCefgEwb0NagYSVhTScmFdZq
uskx83Sp9OCy0ZSNCHtq3n79hE9hBeZyoxbM9O9kY/2doxK6HSehQaPFQtsNs0jVUP7rZOyRtTBA
zvS0ogNBM488BTZyzCoGrDrwk9hr7m00N+UflZl/++Tf37ftLKd/V0jUA/IU7d0mWhGgay4gFlv2
1pCc4PNgCm9+fd9/dxULR/cyqHTgCCem+9SIip7IL+jsrj4fOBvZ7HOC/AOm+ok3locLOMAzDCon
0NUd/cQELEY6lU3iEgUiObozi5umu+6p4z0kRGYXH4zZ9/fkOBgceHyUaSDJnVwNsGAg22DIlyoi
r8gE92hD2a1vPhiZJ1gJ7srVbdN2pAt5GJbgyXUwEnesebwbQZD3ybbQBJvWYMKOoltlvkmhMn1k
GD/x/S6XdIg01yHjSdJeFmrej5V4j+QJ1lfyQ1EZNm91LK1rAeL0CCZS3uvzoJBWpvQPNcbpB+Px
3XfIrWLu/x5QByrdWJ7GD2axQuqlJyebUkKaDczU8KeoFuGAQQ4ZJubzr8flqTdtmfKwxts8VUIx
HPN0YJplXKrYcNng9BbLTuuNLAxJNk0PSMXZa3F9h0TaSDy6lRvkO1E734XT8adff5B3XzKfg8nP
MMA+031ZOiw/3vbU6ImJAkf5SUt3ZDXkM+cIAxlv6OtVKi3kLPLDkfU38z1VQccyjWVCwq3/80Xj
ABBOSmAl5zchHlUB8IjOYuIJcrRyvQ93XujO6GTT2gvV5a9v+N33TG6hjlcfDB2bnHfzDkD35RiM
ziLrgWLpYsYZHmtu80ZQOueYX1/s5OmCEsWVyIjGgSS5nHcyqKZGdvpoG9izOKIeu6530lXlys84
tZJ17VIc/OCCJ3PDckGWECY8ar7c4ekFSy9pI5OkMb9oHUqiiejX2cez6rvbkiZ+SugDVISRXr+b
75CwR+i3I79NVbmpvcSAkdxEjl8MaKWkjuT/18/xZMBQquaCy+UYrATAn055UiGO74OSiJXQMp8z
Tq1PI1MQRRMB/J5SUISRO/5g/jsZKVzUAtOCeRQcHTuE0xkB13GNuXphjWnDV9Qkk+8V3dfMlOMH
X9rfXIhYbY9CF0xE27JPFqloio3SrJPQn3gtVuCcJvCz+J4RE/0uMGLBN2DN5YzBBT2Qtz+/eYM+
THrMSYDIiTIhz52bQu+arL3lV7/+zt7xJ7kWHBMWd2AGeBZPGSNZIEXSWDLyS4s7QoaRu9Q8h7a/
SCoxJ2fB7IQ3FkKfy1lx3lrhwW/J1B3VHOx6O5PZBdwzcPS//ljvH7YNxAJsqqGTVirlycPO297F
VRFTJZ452wXE1BLx3CUbb/nV71/KYuRwTmapfvew4zmLxjwKI9+o+genGx56xKY6v/79y7CFZO0y
jCW94uSOEuj2JfjD0G8NZKm5kWUbO4EO7rV19l88POIGIHcu7m0G0c/DJ+5A1fbpoudv1ORH8Rxc
umw//Hj51a/v6v0rv4SqWktAqEd57vRSVFmytCY6yWevk+wpOPN+j303H9Six6TFEV5A5+9ff33V
k/MA7zybcBYHzOcMEOd0ZeqBFQboLkOfGc4DtciB83IQXXflNS3jNIqGpzmucVG5dHTQo6oP9qt/
MzodxudCb7YA8p5+l5yYB7fSrGX970vz2tEz87nIlr2BkooP9Ou7fX81bhV+jYH/3OO6J4u/UlnZ
wcNFnlsviZQo7VrZPvwHc8H7C9Htc/DjQ/dkFRQn4wbrFX7TaKLaOY/f3wR6Z//VmyAXQs33TbGr
I0r9eXi2ZTHGUnS0OuTcr2O+o0fsiBhdl1/97qOT7I4RhTBWuK/TgTK0rRtaRsmja5Kz5d1Wenz2
37zbDASEUuxHWQLZoP18R5kQnIUrWqWuHRVHiq5flWXnRwwIX399P+82DhIIB/tA9t6cljgN/Xwh
XBdg8xaVe2Ibyd4WQ496+6OZ6m8uQnScKw322u77i7SOmuIicYMVOpD8zhZR88YbZW9/+1bc5SwN
AYYpiiChn29FDQUkqwbkfdpb4Q3rS36s2u6jk+X7Ie0sz8tEN2QxUZzGKrO/jWOyPgKEcBLlss29
EXdiJ2yfPbK7PsIv/u3l8PgABmMrAiz355sKQHoGDpZpLjdMDxlYmEM1UTDI0Ctvfv38/u5SEqEW
2y3qdu9eVquaJ6J/mBWIdAxGTPBxcdRTjs9ksuAD+PXF3g0JigAGmFMO6Lr5/sQHVtcDZuNpqyTQ
7a1GJWijRwy+37wKu0bYIh6nZcYDkao/Pz1tTuve5jKreBluDWXXNfao335wXIWHthDIWI5Zs36+
SlcmvSbrNMAZr3fDvlvoo5yVlXPLXtKuPig6vNuEczV0HExCbPjZOp68sWNnNa4Mq4CmRho/Wrh8
fUIdq9vJwAIYJDL8IHjq3TfF9UD4IilhpWBfd3I9PUnciq46PpilrqxJor9Gwjf2v/1NcR1CnBkN
OqK7kwkv4GhTQHTGFpRpwXTU1chx0A3GCs/Y717JZaYzXfZnVG9QGP78bWF7qQkSxIBkqqrDnozC
vVglrvLqDy4k3m1lGBLLzsyjTsR8cToumnAYcvhzy7TH3N176XgRw774ohAknJeNRfDKALngqvTo
dwLVtDIALlOCxKPWE5fA4zSRgOTZq65yS9eO+kQiNRKHBpNGq8gSdKbussMI8CwKaWmkn2TNpWOo
+THyJmoHlB+nB2m3xCNWQUc3yqnAKtG7tWNiFdniLPovDv9RKqvwkDa0G/Y0MZ+qYLCSMxWI8HMj
APZvzeWU9TDC872ksN5Y6BkFOmJBcuzDMJdueNm0CocCvUDruiLfbl43aBrOvdGAk0FASkCGdmFJ
6spg0r/NaCLVirl8MOEKyHFP8krhXrZxYzwnjsZ2Bzso5d/f/t4pO3Akp4LGwnr63jSZS8BQ53gr
BOG0P1Itp/v04Th+/3a639dSWow2QMnTwyNxOiXCVZYH2y0oJ1nZGFyi0WQPOWjBpTGV8+H3bus7
aglBLODD5SxwWkMv6iGjRCQ0lCNp8zZ6cICzvP+IAng6CXAVJlKqnFTIqFmfgvkSV4Mgh+JjRcgv
W/GYbdYsNHX363s5XYG4iofMjAogEwEluZPpOshiMCCRHqz6vCuOSVMS3NxkAScABU7vg4PG39wS
JzReULb+bIRPtwuYBLu4KDpt1Q0a3n7FshDSvfxjEvgtgfg9hu9CfReVvxblVCO8ar8L6f7vf/1n
aSm7b8Xli/rWnP6o5dP89bOav+TrC9brp//Y5G3cTjfdt3q6/dZ02R+fIvxWLH/yP/3NfyB05qfc
T+W3//U/r0WXt8tPC+Mi/1EAbprM4P9ePH7HU3h59+f/UDHaJqrDpfICQowQDzZZf6kYxT/pZ0CG
dNjkLzxK5u4/VYzOPy2qmS4lchvI4qIN/1PFiGSc33JIZqCsswDGfisvj3LByTtusmEmNwyUGVUp
luHTanXTEXWdtGSrxZZGpvpoYo0VVS+rTYH/w9tq0ZLAPlsUyCimWs3sZ4kttM8Z0l767t/T2/XU
DpkedI3Y3dYqaWEmOXzgRafWzhu7RkyEV86i91qHWmQdNctsBe1w8O0Qi8Q0U7yMxFM+INNeUyXH
SWaBJA+XDmxD+LwqtVgeF4fEU4oZSq6rIcoGyBt6mVmo+SorRDDU6XIE+dVWRhVvJqOt8lepctbO
lVu1IjUeTQObLiUa5dgd7uN2JPU2xxBnbvAg5jWk9CgS8Rt9/za1fI94N5zPVjvuVeZ0DW64Cl+6
SiJhrau6NpE90+gbxZtldD3lBLPtxvSiI3RZv3ZpeMI9YE7laU40DscVOWVJ+1hlqssPMh8rcze1
DlHjRhKQzpJ5fU0+m9a56FjwoUzJM2KX6T5DQn1VdQSvICYEPzKGe4fAmddGk49FYF22Yb/qqbOf
m1m7m6A3JaP1DWDcTZUN6C0JPCDvATDNKq8MMEIt/iQ3KS40ciMe5gjLWuU29fmS4bMRBXoT5Wnn
wDzPdcdUaiVIShVT+SWds3M3s3Y0fVfV7DxGBRvQHCV0XdvaOVqBdTh78Z1s+RzA50yn2WqoyFYG
KvGiQyEPC9Tu8qdeuZ/BjOBCmzJ7OKdM1mx4c2BceNt40LJxXRfO/VjIbWXp6RXihHztARZriRFu
8BWvSoarT5+BchS0rsEYvnDSAHEw1ptO2cMKI+++N7qDmdtnLj+wXaVJWxwop688ku52+CaR6acK
MgG0SObmIjbZOdBgXkUs8IjTrOrYQMAU2vQwDXWOy404aC8IYE9Etg1sDrlAJg3cjfDCyFYzm30V
IgDHfLRvOwknqp+IFKA1HaEaB1TXpe0n5MpoeIL5OcFidQg0e09OIiL0TIqDboPaLGbT2/WV9pJU
YFATzb0u8ILPlX4vgvFmquIooZ9Pel00HPOZnF+jre/s6jms2/3sIIOZM1Rd+OEDnigJKiuhO92M
y9Cy74vQ08JNSTpuTdp4j+iXAUQgRLmPRX0b2/PC/QnybV+Pl7GTSoKG82xF9NBlj3EB+gIZW4nH
nUdQAOR0i+9v75Rxux7mNt/RlX4wsmGrI1VYpWJGpN8GgrfROurhOPql1t43iKVxACIR9aZZJKve
2As9dUAo3eDLql8QfWK6mC3B7swNlHbQAL63RX/s4+qi06wBcE4c5a+TQvvZ5cC4MgtLJVK6gPeu
NtNtTsX4SWDEvCFTN7sG9dnu3Tq59/oewwjUwmUms4slja62vTW4C/tpCsoi3tIBiAjqGCa/JOAb
6N2ml8Rp5N/idPN/2Duz5biRLNv+yrV+vkjDPLxGIEYGJ5EUJb3AJKWEeXIMDuDr74Iy6xYJRjE6
9dZmXVbVZm2pFAIOh8P9nL3XtkEllYh7ytzYJ9Juf8DM4exQ9swLUkYPzqjeGPYYXJPS6OlHXVQK
XDfoL3F2HNrqmqLi2NOlAWSakCCooHcrzECrNpVRbRWHfHdIRgq+M0lx6dTonZviUAeG5LsDMtUi
2SYqWXdrLY4DcWO5xFeTEWQ3a8P2rPB+LBnaoXd9ohweU4flVQN8ELUtVSliRl0gCSfVCo7grj6N
TpEp33Kj1qOV7a6EWx4SDVl67Kq45LWgML43HmcHVRYuwQ3Cuyb79YYE7WSVxl5GV71U7kw7Ooq4
uomLxrwKGZoOaBcMw4Q/5CodKx0DrPa41RU1GdYhyS3UzbWfxG17sGq4O6Ovf2A1DX6KyPmSecrG
6D0cRAYeoUmt3C3Gz+egH69Z/ZXD0ObTk14gXlYDrz4kvXED49ZIiZNkA75uMAV+LQOlwJcnUXRa
6ICJDN2nRXJH/M3NmIYCrStS2y0QC22rdFoLPQs9GnBr3IUx+CxyfGAlwyusQAxpyXSNNh1ok8L3
hBaJ+oyXP16bXhMp91pYA6Fz8LlzluDOk/LBaQPfnVT+n4b0HSIbPaXzOzeSlJbVnWFW1g2hLyho
8Z74th25cl/ViVjZUkEaQt7m2Fv+1PAhCUts8vHoPARG9NkK5KdMyG6fj8X9CH6kALbhQrPr63kL
2ZwmlqMxIRKTtfFTTtFh5XjdoRAnazoMHsyOrL5NawzWqYTwZViw3coa57PaXoXBgFud/cAm0qsr
NF8D7vzvw4xFTKLQuh4IGPxgDGb4p9H/gC63QZHBKCpNk97FLACQVu69Fk+3NuzaID1xOiE7oqpv
Y5pnqyy31S9Ww/ndK05ZZHyw3a9Va/WnUE3Q6Iq9mIJbcNDXBMk2e2VkHbbLGvwPEodvXtjdVlgn
ZKRdo+I7jkl2n+oHVRmQX8WrOjjixFoPBNsPGF4jVV4rcXcKR61bF5ryNI4WAnPltm554/CjHnI9
/FGlrQwPDrbhtW5Ft1S7si07mZOrAGu672Zdd5Nt2Tg8995E/cZOqpXBeuxVKSGbcboz8xh/u6xT
zGQg46pH3fjmwuXuI3Mlkj8RHNNlx4wZ5lt1kGtVXAcILgcgg1URPlJc41XTgAAjAFPCddNoayWK
93Z7I5QHiKPPdXeIaQXQ/2PZDfiM/nBtBVsFKjCHmNWh3maJ3OdFd2NPN6b7ZWpY56N4jZx/1dvO
2nFvOB5e89resQeFj4cilsjvekKHB5YM8NmqjhM/BZkUxv2x0Yd9q9U72/meCevWjY27KC83KQiD
nEwoAlDYe3y2lFNuYHHSalVju0COee9dA0TceGzAMse3c42K2kY3/xQqn09dj+861JxOHB4HBMVE
ENsbEQAZJ5TbVeqTBwEdtoTs+1XZeuX91GC2jswjJ0EQC+xNBu+2Iv+qSfN9Z9/VeLsQyZZwuqNE
v0YphkIZtugabUx1n3gp+xT21S5IRgTPpNsL38X4vUeye5iMHdZrmizGjgKCr1XMFlSkFXjxo+zw
MgNM3SHgupUDMTk2tJWWhw1x0Q6n5n6qFf1gmbI4IhSJ9+GYDxvQFCgdm+syaXn/i/ZTMwIIQpyK
nNJ2SIYiAygW97qMP+Ti1omSct/DBgO6MN3qbnOlif5KbzfANEdfdyC/QmmAJKqW6QcL++LHwfD6
PTUwd43pBCFtUhPQav50xvTO84ZDyL+Cwd7zZZ4/oOc2sRRa3b4vMOZHo7bNU3El8JeuZDWeXDV6
qI1M9S0TXS5coizblW1itGtTVhv+B/e9+GSCWDlK2TC7cZAgDbF7fZXQ41+7evQ10u2D40CeCglO
LySAjjHCVu3tDMAlo9McTCt71LlyIWKxUmwUr7r7Ebij70FVX036jdne11AKVyhAYRMAAC6gSJDs
AwNjjYL5pMUqWr+QgVmlZXKIZooVIUR55e7jGGLrFLaQuWqwV9bak0zWeNhntupj4GnhL3QblNRk
LefbSlE/GbHtIz/3Z69gbpY3yUAmluIYT40qnud/yxbZR3VIH+JE+eIBHnH69oOiqT9bpX+SHhQG
UYBkhVy7bmv8gC27pdtJQukeg22dJdt8qK/VTDsqRn50Yg3kIYhQddAfNLN5GrAUGeU3oH270IGL
T+LRFUZVZoD9RWuGzx6yZVc412GnbuypADA7sBHRw10RV09DGdyYnbXvSuSYSeeRIy4K2KCtajxJ
B1eKbSvBxnKtkX+3Zs0lI1IBYLS2ojQ76LEJK25aqyCPQOxU9ujnIdj0BMsOedpbDgzQyojvQjH0
pe1jcRXpQ70XTnyqJZDxMd50wHBaI7sPYcwWxmcqlFdABzctNIcczxSAPJUfim4UzMIWK9ExJIhN
yauajM1hb3Ucs5Lo8+Tib7eKsdkXlfpVJ3Rz0EHc4BZxWRkTHLJQCvCx/8QpcSydEm6A99VplEcv
cB7DrN/ZpbYiOw2Roj18s9Irkr4hF1ew5zmxkWfj3dpJP/i5l9Psn64SD0btZFlHRaJJtYca46VV
7fEKsgIZuKiIH0vBzBjYwaS6I1Vro5NE7cjKOUal3DrO+CF2IDo3Js3Q4hRAbg7YqbDCbOqm/JKl
9gb+vS9prXOS8Z05QM7KAIlZx2jCd08stfmJxvzGaH+GpbLppuI+hvkRV92qLMXRCVt/YIzM4lbF
gpAXgIc5SRFbya4qVO8nQrkBoe1Nvmxp6OKXbn1A3fRIBSVpBQPvLfSOh9qKrht4KVpILDlIiGH0
tqFtX6dR7yet/Fj2Rr3GcQAMJVXSR3oBfBsMMWnrJryB6YDHJlZ+2sawUSogA7pNghNuWpiSg5X5
GTFj6qof6+x7GnomJgcHwO1KTeG57QLRAFgKSWZ7drqU5oxrDgBK4dwH37MoJooAYf8wfVCGXm3X
lRbawc4yEJBz/tDkT8BscDqczib1pcJnAmcytr9Glci/eGqTmxx82vxnVJlF5JdIfk9EVnvjg0la
t7FCPT7W15H0koPRUoDySbkrANJ4Vo0uWVUS+oh5qt1yzMPFNloaedSJbQjEp0ErvpKEmLDNiziu
rp0gpOuYEsZIRRFbkwcHJQzBPgDu/pK5bOu3jSnUo2GNPY6PjsrDysugVkBtaRQVu3DXhlvH6JyN
WgIxcWwBUgPuiBWBqtVubHson/FSGNedHqlfjNoLMaTlKocSEjuRnw7KOIoNvolNJNgl+0Zkthga
EXDbqxibX8qfUIh0qHIREH9J6NgVzqKMrVWPi9AHDGY/hc3ksG7TEb6x4p44kc7Q2P9JUHGfzLyz
ie0WWcB7MsXSJhAuV65AYQ6tH8CgvOGHycdQ6aqTBO6FHIfj+0PuOMyaGKHAYzJU6SN5ctbT5AXy
p2JpkrAZVXjZmljbOZFPU3NJIN58tJCDyrfVyiwwbbWZsXvTS5PEsImi+ETMx2yJD3t8j77DiuGs
zZ7z5KqeLfUBoXmPbjIRn0ePkfgJrbKkckoacinW7YBGdNvYhSTLR53ydGNMxeD6lh1DRnMosd6a
ZpXx+nedc+vW2TATp8ruim2lq0PWcTrQ9gNfyrXpUllgEZdWS5KGljxoM6eS/QCkK7b8JX6LBtvF
1zjNlY+aAJu4y5w0Vh+ktOJ52TPVz/QlNTwEuGxHH7r09zJGFI+5IY+R2WNYUdbjbLn6S8fwj4qr
/73K6f84L/gclPqfy6dPRdz++POXGfz/bPJYfG1/NK+rqfzrf3vC50jpWeKOcE+jY2jguv479Er7
gzY5Ql8kE+i00Gn8/2oqQQ5ocQlFt9Ae0DXR+Ov+9oTrADiMuavFN9Cx+JL+o2rqsghPiXdWgyJM
Qz5NgWVR8be9HEaRnug+v6XfYgMoDnFQ2Bc6cUt1z3wV9HWeOTfhgBoxBC/Frq4hY6MSHfBolVrY
7BH+onQAGqNWjU+a46Dm6G3h45aAwSiT8u7Fszljc1i2Nbg86AX+49AkRoC3uHw2QeQN0Bj7Epf9
RslV1l0tMnxDVO6FO53H64WrgGc4X4q+MJehkaovLmVgX9B1ZTD9jPKgmU+PEt7tGs8iDmgHiE6v
FARX6PHn9+/wzGNkfOfGGqlqDPWiAy56oVhZrnCHkKRWeeApW4xml0wbi7r7r5sjIo0bpANFKuDi
5vBa2ZMbgPFXORCexiErvihcdwXx2Dypadp9f/+uluaJ+YKzXhBBrQ3sFenK63njVXWpddIhEr2F
LKnhGzsooFHC9RToJelmtKq7tc3ZZNvpuv0TDMyXmHzcLeSA6unCb5mHcPFk+S1oxDSb/oO1nEQN
lQ5Hi0LTz2FKsjNx/HGIbzHYExvUU5uFk7Aug+ba4jeDNdFWdLfsL2FCmUdRu3r9/s85M6Vf/Rqa
Pa/eqBwqG85kw7coi9MKbL6qQageVXrT0YUpfWZuQeGhMYickv7m0qrTmnM9YiBxQho4q0jvegC9
ol8QVZy9H0ZlVkJZiLbnVv4LF0DmUBIpCvQ8Hm/qEYUCBQmIzTBOg2r3G0P34lKLSQWQ1R3sBLAY
bja+/Q44Laerrgn8+Icpmn9NXw9vy6z1I6xnXhZf3BRxuBSYWJH8ijoSVki1vpJG5/7jqUDQH28H
6xpyB3RDr69CeDIgfgfEqRUY6qHIp/GAFzQ/sPFofuNSKIbQbNAgpL8yT5UXN0T4XN/Kwan8oc+b
Z5kks+M01z865Wge3n9Kb2cdQjVm3CyZRsm8XGvaDjUKNQLM8tKpdlHJwZsj3SXl0FIhwl/M3+/p
CF35NPBteH1Do01SrVFiyefrrf2wGyM5NWSbrFWbYqgE5PIt0ftg//6tvZ3rry86rzQvRrEbnDqH
oQwZPtBcbP91T0FIddqVlnn2hcn+dhjnR4X+k2mIHHze1by8VlnXg2kJm0IGnF02rR4BxmYbnN6/
o7cfBtSlaBeZfbDE8GO9voqhuWyse6vxKWpqe6OpnD1oQfyVMmcYNcW6IB0489gsDZ0CkqhfXojF
h8jKBicyhEaRr6nnWtxUgqZ1BorDFA+PdWJ3YA3D8sJCeOa5QSmbBxG/ovHG/wU0NjS8HKRtSkIC
GCmRH7NStL6baOLCDZ4ZUGSUyEnoWKDIWKpCo6jugc/33KDa9belJWAQTwSplxXVVTOaM6Pef4Jn
PrV8ZS12muxbdB7kYlVswrQZ9DoWPo5UA/9VC+hSt2sCJjJpOCvAIEAF7VJYXyv8wjnQsa699+Bv
38f0B/sLC818tdcfWza3jDFLGjHEprNYOeO2SJ08a4VvZQa95aGdwzO0lv4lgPuw/tAkIy7scbA1
wusSLflbNfIfTZJnJhjrMpMZXvHM2VisCz0pBOBAuH7ntcHWKJQK0j0Bi5wpv3aJFx3qDmn4+4/g
zfSiFMwWQp/XPeQVM/zv5asqXbJ+2rbpfLA5yabpY9i4YP0JSSx+vH+ltw+bS2GAQ3rMvc2xcK8v
VbVG6NpY7HxZcJ70c3hhO5eG1UHYrQG4pZZo4EpEY9PYAOHXg8g5uNLsjk4m69h//9ecuW/EPw7B
5nPOL6qz1z+GjIyp7XSl8Vss9ytHceoPVqZFj0jckgtSyjevFerg2dLAwWme5vpi5Z0KF4aJlbd+
pZbRRsSJQ683HJ4CBCMkMnTup/dv7c3qy/VQbiK6RhNto6Z5fWu20ieOCFgxROR531PO6FvMIcqF
T+WvEXr1tnAZAyk8YiqOHr+oYy9nTtIHAeowyW1VaXClNV5KLRMAkN8qeI6OoynEJh26ZhZaRNBh
wmTjQKI6yspt73IFJzQl6tA8TW4bb/75CFgEEjLXdI6y7mLEbT1DmluAc5/dgcfeMIbtVGbRhd3j
PF8XA8DCPG+BuARisnmKvfiixh1kmsyaIGOlYB/XUU/KRjylIQjgutN3RIYl1w1Lqq/Te91b0AWU
C5NYm2/kzU8wHJSm9G10DHOvf0JYa+TMBX1DCEiqowy1A78OipLmgW5ddRmA6DyLGlL23MF5Yo56
d43syMQBuUGMhND2FdGrFz7LZ4cFezujMu/dlytKqJe6kxYdb1ZQxvRSKpWzwijVlh4cwpk9HrBh
T6VRbPWi9TZjpRHL8/7zf7OQ4rVF8omlBre/i/3g9bAg8CQtwJmnZqLVtxWjQZbCmB46xNw/iQ8b
mKOTduE1195e1bCISqbSAN90Poq/vqqN+VMJy0z6AaGRprgpypacUsUvEBrOQl1cDAfDRjkWjVfJ
tKWoeIAl1Tee38hoZdGyzcPp9p+OhEGLmhqLSynIoQ70+jdFnkZEj6DjYQmjO9Hl1m+aSqvvJpMt
hJJM9OFGp/r2/kXfLnhMSWzG7CVQxWIzfn3RsS5kB8xC9YvGSa7Gn2mzMYcq3/Bpyy/sIM6MOZ9M
zLZ8N1F0/hJjv3gHc2kWCMHSySdBWNwTXtyRLoHbJKVpu0dZCsrVMPUL4dhnvmR8N3DeU3WZPyBL
9a1mRkGBsXfEdMQwwrZPjjRFm32LU6OgMxBEe7Q9YltFOQ5PXQQoOLrxptUv6oDffsb4ASZbJz4x
1LiXtQqaWRbi7njyVcBPhLnJ8CogOuizFJl+YcF/+1nBNsbeBJ/IPNa/BuXFUFdJNe/MptEfMiv4
My+C+GPRGZ/fnzpv7wf99Kw0BgFsYChdvEMV2UwhbnDKyWonHmoNmI9SRsb3VNDkev9Sb2cpl+I8
oOLLhway1HPKMRIDQPfR1zqRHezGrMiN12JW74aOSBSPhPa9f8W3Izh/K1XEx/NXA7Px6/dCcl9o
L9vRD1xN3RuiVq51CXH1d67y6+BloqS1Fp8loEKiM6qMV15JBwRcyGcA56Tb37gKO2Wk9RSndG3x
jk/Q+uQQNyNBLexi8iaxr7okHC7MuTPPCAgEgH2E4ZRnnPmfv5hzaafSTHBctowYNg5lWc8oqqD+
YKIj8zVgMRfG7sz00+BMa9QaYW6grn99vSHtEnoXXC93Y+VoJArJsMLMyDXNh+HSh/LczWEqc+an
xMbbXcz1huCl3m4QQilBG/kJLeREDX+qanLH7CkuzPYzc48TFmeKecmav1Kv70wD3mbXIxjjWtQe
p6d2Tguou/37s+LM+M3vkoYSe/YpqYvxAypDsVKxOj8xwx95EJtse4zPLUvS7ncuxHGNkyql2uUk
VzryN7TK6HyAosWHWhaYlCl8nYKp++crErMBr9r8RceeuTj1K27ex26gdr7qadWdUVrGRnGU6mGo
BuPCM/qFAXm9nZur3P++lv76IU1mpIeuwwG8rpzw1CNuImwO6TOW60IL7o226e1trmjIb3tPTAUb
qmoAd1c4bAHhYpUenVwjb4icK/uJ5pvetki+ehrLQwG08lEqRfVDWL2uw97KSTjJJwiu/vvPZkk7
mTO4Z2s1r4/OhshRl0MmoiTqlbL3LZiTG/TszTUpEe2nEVPBxvLAeiLERcqSmxOa6CYO9qNjVr8x
FefBnKEr1NGWNqxu5Gg76qJHIoSMK9TZ8eLR6XazC/LCpc68yPOOjz0PsAo2WYtZP+JExqSMjbHO
QG8XSIlRHYZKdRKIx1dVZNT2hXXq7BVpLlgcXmcj5WKiWAWPgNDc3jcpoBxiY05I9IjKXYWI36+N
tIru3n+mZ5YPE6EGnR62S3TulssHwao8cCLR8MmXiMhG1Hy6nVyYOWduC0MTvST8H2wCljyTNjOD
sZcmdOSkUv1EZt2xThOxn9RY3CoNQNn37+rcTDUJpbcoxHI4Aqr5+oUjpSOx9bIlAGaU4NjHukNT
paPwTpLyEcWH8jVHU634FHHlfSw875vbsQm68N7/soct3nv2cJQx+RJQgLLm0X/xmSNzN22EGAZ/
RIsEth/w3mkwM/D7hdtfjToByqWNEqKFe7mm0W6ucJCI61YJO6JrHOjWZphfh8VgUd1toy2n9u7C
QeLMyj43oTC3sWnCkbyc4xxaULwo0q/cEf16YSvD3suldlcUUn5//7Gcm2xMbt5eD28Y5sDXw+HJ
EDZrng++GqH2iEryr+rBCre/cRXeW5cOnwoiZDGlpeK5k14R/kPbLthnTVIeKw9S5ftXmf+WN48W
8xHbPfrmjrcYtxhxi6wMT/rNOBZ3GcYgZ01/HiF44shhZ4s+/4D2LCClJ+m9CxWKt6cjChRs1dlf
wNyDCPd6IIfYMoeMhC2fUgXRbIQ/nTIyH1B+BcFO4shYdVplfnv/js/OFIf2KbAEWEizvuDlZK6h
+vSlR7wkNMxnAad9rapo8kJvyjfvX+nsPHlxpcXtNdQpE9KLeYJ9IfwCGfR1NGXyQj3j/P3gL6P5
bGCEXq4RullQ8RXcjxVX0ME6MJAxbEK8IJn66TfuyHV5z5iP9D0XsyVJg450StajVKYasVgo6ESj
Vhfu6Ny4zcVP9EBzzX258aydgbXeagbflLLbaGOE8agaLhGBzi3mL6+yeL9STW1qzagYN45gD10J
nGoIDOTeo+ccqlBD8Pf+4J05luOWnoutTDzgSsv+hdTMUYXDLZkK4EZD08XCAzKWsOYwd5+l8LTj
YLji01Cp2ZOeIt4O2i6+MvPRtS+89ud/C3Zj9vWzWdBezM0eKZanmI30R13LWLMH4iLV6HnQHJJn
7YKA5NgvOnTgcdtMK3uIQwCx8YVtwtkHTdkHhA8bZZhar1/FpAsidZiAg+IfrPZWr7WrEhTkhUPa
G/QTm425Q6VB0IIXgADl9WWcCtezUzLkwPydqykP03vSU/UbvpWN6+uB3R7jJnQ2CYz6b8rMnA9g
RX7SKc59xdihXdpHn3tjX/6exRtLMokjQaJKnwxOEsoFA0BnAiywbl+CPp0bYdNjaafYriNXWIxw
mrKtoKlBJsNoAMQOTLTFVRpeWOjOfUT4KMzVRU6LhHm8HmDRSXDTMpJ+wp6blBuEf3An5y7Svamm
aLx7jAMnAv5w7xlBQjbR+2/WubukY6NTz2UD+IYAR/c1dKbQkkQYe/kRe5pYQ68XH96/yrnHxhKr
zrU8KEWut7jL1K0KKwgH3+sK7UDpBlZ7SDj53TgNeX9hSM9eDAkcx32gMW/aqn2fhI2kfeFPVO+2
OFnVdRk5+iFydXlh9M6+HzZCMPZ4/Aej8usb0+so7VqXYowwxuhrpltkbTtTpzyOiC2vOqlb3yTl
NUjNKYbNFaD3rj5MraY8S70xCUfrQoym7w/2ua0BE2QWOjjU6o3F6lynNVL/XpVUVlRjDwl9xNHW
OneT6+Z7u7TKlUkw1eP7Fz33SZg3uSYiDo4uywYnIdCxnuYs0GOZxZs4au46pUzWnW191lrl4/sX
OzdpHYab7ghbfMzhi1EvO3xpI+8+fWz9aNQu4Q2J1V0Yx3O3xACy+pGhxF5r8WqORSRVikl8c8qo
fc51K30MSsB25HfWx0FT+9+5K8N0DXobWMaMeV6/OCr0Wmo5ecxzI3kBA0SR301tLx7eH7pz6w2Q
3rmFiOoAA/3ri8Toyzlp0CapWxUjc6LlyiaUZHIUimi/4Mr1NklgEG2jSu13xhM1B2Bdj37xsipL
o7JPSrRSPr7VkCqsiI51pZAdk9vgfYlXzdOn92/27DxxbGrOlPMRrSy+FnWJERtv9OBL6Xk+rkmT
9OA42b5/lXPrDXeEopB4CTChi29kHAndlWQZ+gHC/xujGbwjLan2oGKMv7DenHt6YMRMVjcKZAht
Xz+9TJg26vQUV0loyJsUn+JT4LTFfoApsMl57odQieWnQg+M3xhKCs7qXBRm0/ELofBiclaq09Ap
VtjyGUP8MS4Jk87zwrxwFD33wKjoUI3jcAguZPHKTTj94z4zWE4baK44nXMM7nrp/c5XD7rK3Mmc
tZfe/Dte3g1bmMKuxgGP+qBtPOmNO9Jca//9iXH+bv59lcULDTDaxqPNVVS71TaYjLONNnniN06C
tIjZ8aOX4tEsFsM6ZN4LkwqDZQbyuouDLNrITqO6rRLzQip2TgyPmskLiqKzBZYZGsulIc6xRi7G
kPTEVtU4BMjOxERtFbVzF7Rj88Sab+8DIl0PDYLb3VQm/a30Io7IU32JvjxfZHkGJwaNnQVH4Zkj
8vpHmJPWlNrAu5fJQN9mmkdgu60SqtoE8W6cCvNPlWjbz4XuNQR4NBhPwqS17sIsmS4cUc497Je/
ZLGwJsSCVGk0cfKyqw6PZKRvE09cYoWduQoKfT55FGtonywZN2Q0mGFslRyBpp6UyT40Jhw2WaVd
eLpnrsO5ghMOmyjOOMs2e5VrepU3ZD6C9stPQ0JimaCDdmHM5m3f4unRUoekNYsJZ2b+66eX6ISu
hVGm+bKO9HtMVtEWhOiwTjG8rzsI5ccpGWpiaKJxPaVVpV64/pmd0qvrL15QUnhqYRmR5puugseK
jNrvBDEUO4Eaa48thhhdHXXL7v1l4cz3AlESlV0sBLNAa3FVEZEjE4Wh5ntap97lHFY3TiHGBwdH
/G9cicIj23q6bEyY1+ML8GYKM8z5vmzc8YoQp3ozpbXyoBrtpS/TmQmDLgkk5Nw5d9GIvr5ULJNK
BrFLyihivtXg2GRK46Lz37+heS1bThhO18hZbGpeVN5eX8UVViAEEDg/xGcVg0VpomcPL/C46y2j
905hUaTFhW/uGTUUe7IXF10cXuy0iezWi/H1iVr8xM3Y3fbEpW+meDbMlrlZ7IxO5htTceAGTe6g
7YieMT/qsXIFGXxTxkBtiKZvvr8/GGeH3FNnWSMbeU6orwdDFv2UlFS//cHgulmahRuyUYoLQw7t
4c2gc4ZA7MMBES0CZ9TX1wGiIj2loR5N7hsRUM441Z8mjKamNn02RryAmSvSndWTzrKG6RM9EgRW
pn6jRR5C6y4obkKFTtW6hdWjQD/QWuuxi4USko7mFtdDN2FH7OA62qu+Dl31WOcevnSwjq59CA09
qbaxEE7o22EYV9sSp96XYKgwXuMYLAlMUUbrCmHGMO6nqRuptrSNHp7yCHcnRBs+89DwR3LacjKx
010eIFrzCYvDORSLAY2OmlDn8DU9bJARNZpN2h8x0xtNZlhGtcLM3A34vfA0WtX0JMspoeSJ01Cs
Brcm38zt4ZNsSKIL2mMqx6pdx7hYMDRGMIj5W0qISbp0KGaqXSpD0nGDXPchK5WfBfQ9fV8QaVRs
G42a5zqqEsvZNKIIsP8qsA23Q2gBjSFPARoKtxQ4214mzi6Lcpkf9ap2pW+GhpFsRGSE3VVn1D2Z
tLqDyy9B+YCl047LVdYpGBkFlQVsoK4Xy/WEcxNaoqKY9cfZ7qPtkqRmqLTU1v3UbaZ73QJGhYgc
Ks2KQ6VSb6OOoLUVf9YZVjFZgM86ZSEMWCBNrstaqT5ZVkNune6IYzViteBvi6tynUniJQuKTCme
grFWjkrPrgnYQzcR6RlY2ioJR8K+ERwQHGuFRtJfZTphmfgzmwboZmy2vuamdAvCltb9LuvslFii
IHBOie0IhiqY9GFHwJT6rId5MtImTY2bOBxhBnkR35kDJboEN2yrN/raHqKsPtXYuHSs7Y2YPdVd
feUZAZpGoIsT6NdudlJqQe/U+94FH32rO4XykXSO/pMYUziTjtSyDpIvocsjU/ir7RbyVmjYV918
ymn0q0S9c6pS7W3aJ/JRNeE+Q+UV8uiUQApW6Jq0OVm5bFsP6XE+gBZwQ/dGbRtP2UsCT4fPneu2
1iqBnoXztG1JuiOIK0/8rFeNn0NB8ByYGSPZ9YpQfpYkpZpQSfAIgWsomMJqkY0fWDIBVUzFlD9b
OQQcEhEpa62p30ZfkqRyDwBw8x/kEsV3Uhv65DYIHfM5jWFLrjK0YATWR1Gk+pBfA8HkyVFH516L
8VqGkFgORNU1AMisMX4ueuDraFJkUN4NOmmLPqTjOlsDxhJ/Ejpdlqs0KwrSR5yq/9ICca32dYuV
eeMkofVMpKHsd2QwBDo4rM64TaPBs2gpg6yMUC4pmzbzpmYVmSNvKXGCebcxU69SN45wCMbUlcm7
TcNMwU8e8ENi7GDhKuOhzQmWo/an4FgFvdHovwGCURRYYlYckxqYms8xDopw5ToVGKw0SuLUH1D7
iA36NM09ePjTVT/2XLZ1gLxsyDvNFN/pvNxAqqFddus+wN6xhh9QKPDMsuLgmTEpNXFVGNpGiK4K
gUyQubnKhhrejx4mWXPfKTqt+iGKO9Ov1bSofOnyul/buiKtdTwJD3KbEhHVogBHI8irMSLhc0wq
PulSbWBf9nmZ7EZP8HbqauTmSO17MFy86R1gMx2HNQE2AudOXAQtYjrPKO6HwbUelEjWOnSHSeTI
CWypzXzSmCyvDmTXKkD3PK6aWfW9whkB+scqU7kbbAHSjIRYezrmfVNoiZ+DJUFn3VnET5LYOyiB
1nxDmlgMyr2qyMkmFAXGspI9lUPq2iSnDoHeROv/Cx4vgkxnm37fxOSd4099sCB1PFq6UCh81l6z
sWM7OyYgKEBlyJiFRanXxI7rT2OkJfxjrxFPcLsqZlRWKsWFndobEa6LqobOHg4NipdIlRbn0RBB
aQ+YxfQTO3xguCA/aMFInIma+eRYsD0sRO0bQfonnyls74lCdAYi6JVH2uK66pqnX5/8//VH/9dc
Xv/P9uhd9zV/aYee//RfbmiqEX9w5qUiwf/FqwoL8m839PxPZlczTWZOqTM+8m+ypGb8YSNEQNIx
d2+gY/OX/Ssf2/hDp5c6O4Hoe3D00f9JQPavCuG/t6soHVDpWxSYZksEJcSlRDecd+a6DPNbycHt
kfzGbh8II/mm9QL4Vmj0xXNs4xfco7TJDnKS9YZtghHCGErw7st2FPtYvya9sBw2dZuGH0iaVT4Y
6hjfJrmnP4+DEj9qVhN8CfFAb8oKTUpXpzdaqY49O4dibY2p+QQnrruC9aJ8UMg+9eMhGJ6A/nAG
dgcjPUXCqb8H6rB10769j4c0rVe6MHtno5s9MczSmtxjrmM63JYIEwhblfXpF7v/r/PY/07v/2Lp
f29+f/6R/yheTvBff/5vv7+Jq5/uNArgRQa8qf2BXoNNOdODyfYr9O5fc5zX4F9zmjh4/vEMMscP
NFsS/0Hm+1/RC/+e09Qc+S+mml9nSqo+b0pnGKet2IKQWEINVHZGEonqbkrNKParsPVgamTZQB7k
KqwbJT7REcmtHYXt6daZ+EYfbKBOM0JaV+qdbhQ1Pa9karFD6TlHGScv8s+j3iOlmFOqn9loOZ/d
Mp1ikn7T8tk18GuvOjjcWgXHo1QcYIjsoFzoPsYMtgiEa7Jd5pRY1CEA/3HkL4mCvn/S7LBMt2FW
R0a1jhuRKD/TrDNzsTb7SMOSpvIZTtmgKMnsccHpgr1eDTUFxpbBgebkBgkgp7opolOrdoq8zmQM
vGXKeMe3TjYmsEKNyW3uLDW2zQN7z8goVuMkrJHdMNnfX91WpRHsRrYRQgB3YjfaaA6B2CvhpBZb
Hiw20f9j78x660aybP1XEvVOg3OQQHcDTZ5BOpoly5b1QsgT5ymC88X97/ej7MyU5Eyr3eiH20AC
hSpkKSXqUGTEjr3X+pa5z0a8ladJ33VRBcCqGyk8CmXfc9bx9LeRnzpIhXJCry34JU6qVclJJrOa
lHaLNPP7eVKTvJX5OBlhIyf4eRx/onKtgwlc2fg+ousyFLNrzecE9JrJlb9E/v2EKqc5hnM7JGcT
TnO3CEZGepncWHBAIwc7E4ItM+SEGWGYR8ndQKZGTAvUKoqbMt5Jy2SH7Df1SMUCHidrZFzeUHZl
9swfRoiaoJ7AXHBgD191kk0hyJAm3JucvaomSW61b/HyBIZ1hM3HVon4MSCEfbK60+JbHn39GE5P
LCix4w5BRECWSuI2yyOCYmX6FUisZt5w1q72SypkAn3Nz28jveke0NVlQKMKYFV+1UUaPMWsOGmL
vsmOOaHJ8kww7wEOUwnnDvuRtI7QtbjNoRpLIz5SiTlHYb3YlLe9X1yNBDlsOttvr5q+B+XiJnWa
BGqEimppVnfcmcO4bVnyb81m9O86vWw+Qta7gI8p3utxps34Viz7qrZk+cmk7G9D2+ptPJKo4+/A
jCGLmzK7uGv0Sb9pY7xG1dD4H9CwxWdxzGFk4zQGR9jW8Wuq8r7ajal2YzXDwim6Lk7mtHC7wJ6d
7n50puaqSEb73rQlTEoTAk8EEXeNAC8Wa+eN4Pk6jRi3cjTTk7zStd2K/rHI0zzmXI0mTME9Y68A
OlU6X3GY1FvoPM5GLfrboegg3PWme0r0Iz/CNuV17FXXw+NJsLCnr+Dw5Mk81+a2riI75OXICTbi
MHyjSlXXoT85GdQls10JeXlWutuiynX3RNQFkdU5sUH5oXVS4Z+kqeFbG0+Onbcb/Ejl54VuTNnW
Igm2vOM5yMbPqxPSD0s1Rvr5MJRFi7on1twPcaZm/rzzBBIY6KEDaitZCAhdUbLa+TJFYJ01KNfi
wtc64W7Njq5kUC958jXn7DFwpHCb68Ed/EvScOVHz8g7saL2RULWVWd2K32ovvU15Njg4DjiAiWC
5X9HOHxVbaU+GPrWzLul2eBuz0z8Wl1CWm1mdCrUY928G6kLcKUaVitpGDQEE+Uyy8Uuseu0eihV
kssD2Z91dqQ1pBpviQwBAFcu2IiJV/fHZHhvua037eN8qM3Q6uMsOW2bdQAeTVItXSCj1i2+iLEy
s0u7aZtm11m1lPrRQnDQcuNbzGqBPrdmcSIrEgCqjcKiE4MsHTi7PtnhLr9tGU+zYl+2rxAocXgk
7Iq4RrrML0kxgNjQ6Yg+AiHZkUBXCQRfGA5l94ttssfrYKVhmsRwFd/68/aVw5l2EdYQBQtEwo9N
Ms4fDZm8ZjCmZnzWmVyvQpm3Bl4wioHW8fwqC+bqwqUFtFKWrCPcSlB166K6VsRcBm2Tq7M54qX4
+S38YQazXhX9Hw5FhlkMql+05oqx8j3+Qmv0BR3zTpss2JU66EBbLNmWEJt0T3Gs5WiD/BZ+V2OR
is5c/d3Pf4+XHcL116DRyAQKaQc19YtbTNqFIGuLXIy4it97CLVO2Wrh43mzPP75lX58aGhjr8pH
HICPSZfPb7PHupnWBpTSLq78t84SGbtFza9Nqn/8PAw9iE5G8MRMl2iR51epRJkN8DmjwPV5H5Rv
QmSPq+h07qbml98ChPQAKdAqMz1CTPr8Usvs0Phwqyhw6GWeePQoktF8TQ/7F58Hz+QKf0Llg3j/
xYgQwrbeJV7mB60WUfzENuy0LsKra+ZFN//6J3JXyQRvNkD/H+zXQPfcIUbFt2qu7zQdoPQS5+kr
z8FffSLqUMYoSJeYSb/4RI3TWlpqj36wWFmdBGDruvwkHyo43lWNM/eVJvhfPHYuLu9VUrlKK186
RVy4HmvmhB/krup3psTciuz2tVC+l9MNiCHoG11slfYamfHSoiSYQ2N6tP0gceo0UEOSn7g9L7fU
hv5QV/rnn79Lf3E5jgVosR9jqGzvxeIhOo9keuUSPp9p6fuptQklKHzzRPZ+fW7Ns/2Lg2o6KNiT
LHj/JJpylnkxMI6XMdNbMOgBvWw3KLr4gblGE7iDcT678CfNoXzlij8+JVwRyy4bPsscuprnL1ec
xhaAP64I1KPeLYL2NluEH0o9f42f9OP6z6XWRQNTLoLBlzp/x67UgLJGBFTfEC3zcdwRyNW/FZ6s
d7GRpbdCjTRxf/4n/KsPyMPPW7BaC9BePf+A0i1iVpBeBIw5hz2IS7U1m7zdqaZQ+59f6sdXAHAI
qzv/zbCJP+TzS4mYBZCiNwqMgSlDqom1zlTD0c+v8vKZXHcSlGtosfkf3oSXK2/nQeMWJc98MSQf
c5lruHrKatvNxXBROlq0+29cTwAFYsTHBv5yHcmiuJi9jOwtX2AXTWwGWT0aqbuBZaUPbBGXr9zG
H58TagPgfYig2Lgf21JPlSdpv2irJMkLDOZ3tA9dSm8zEflbm8TIg/R9IhFmtx1/ddQNOm6VXaHa
5nPS/Fpv/BPFSzcNhpx7gN7tWNpvi2Y2wqoAQ11Jp/s0I2a70WomWj+/uz8+MyaZ4+Sb44BchdIv
Hk879WehKbIIuxQzBNh23fpoMpnY/PwyP74F5BghAWGcToyxMF98toLa6zGwMnAJVjnGmfaZNaje
Zz7Rgf+NK/EnoeHCxbBBPL+LQ6bLuZVoa2rdUB84TssmsBeFFxIS62sC5B/fBWpjGiEEGhHfTjzO
84tNbix7w6XHX0fF3iwWN9SU+DTGltrTwnjF+P7jnwqVx5pvjYoLe+xLT10mahkt5NDTWxn0UJ8i
EMVO7b9y/35oqK9pPSYrJZ8I/Rrjl+efKUmaqUgq4QVztIzRpndHaOv9bPbzxtXqyicOwOOeZoNI
7rTBkxBVdQXh0NIS0exmXg9npcfYJaFflf6avfEvb8JaUmC8W0k2L347h5NmpCw+tWjcNnSjXt/N
bvQaGunHJYCUP7yE7PZoEll7nt8DD6FE4vWlFyRklp3WOMcvY53RqOGp5mYWXXuXMo54BWHx40ej
IQumhjUAHT+f7/lFR01EPRQTL1Dc1n3izOVG+UXyyuq2Ls9Pm4OQCshMZJNHzs778dLkYnP07bKx
dwNpQMQmezenCZWSy9duZGQ62nnSZqAdCUPFLZJaTf7l5+/nD68M9m4kwdRq6D1XXdrzTykWlZad
23B9aMKnfbzQtrClMR1N1UxTe+nS14xK60988Ynp7K/RlxTRCE1fvKS9T5h5wjIftCKxq1s7qiPm
7jX0m+OFQBP/lf3xhz8jYg+Xgw8emEdpsvn8A5qN1aHrdZ3A6Mja8yMEbbikfnmTWq/CikoRj1MT
ifXzq5C7MXh4Wx1EJbmCVlUbeye3VWjUphGSU9J8biNneG1tWJ/757eS9QAjHTM/iI3UiM+vWi1w
NQYbFnjux8wYjekudY13lS/OvUS9dcrhox0loS2Gt0nt/rLDCATuWnbTHKJEhbL04gXpuqUbjblw
oFE7cqvZxKQmcdaH+eJMl25LG020XXbVqn7ca4rEoz50xtb+/PMH+MXfl/oR/fz6a1DRQT99qe/L
jLpiPL2UYSYq4lk6oGD0wn9RrPV4FQZfq6GHqRRz++d3usjjeWlSYrAc4jjDtE3gFS658cof9MU6
B3oDFhh/SWCrhosq7MU6l1YmBoQ19sxfBj/eVZHrP3Qq9YowT3vZ6wFm8srbuYPyXtOFvngr10vj
RVyrHSpxjonrr/ak2nHMuPGSBSWOlcXaNZsG4Q7EVU7mToOg0f3aYZSrsa1hR0BRDPPhB4+vS3cM
g67bhV3MBCLnrpMvlGd9Gbhi9F5zUj8+iU/eEy6HEgstNvYjdJN0KJ5/uMlYIpkazRBit9HQPxmD
X42BK5UY9wOZQ92hz5hpI8CCDvQWnZFJekFFU37v+oXWntvSR6GBcXQY3AepY9ja2APh1Bthxsbb
wa3LRAZeM/nuVUG9Mxw7ohmdQ5Ybjb8DMQlVOeiolOu7KNPt7OHxDfhnBvgv0BkQo1fw6N8Put/2
1cffjlXxUH1WT+eBf37v96Gg84YlGlXi2nZb93QWy+8QcOcN+8Pj48hzj0OGJeb7UBAI+Lon025F
OYzwdDV//A4B50vEk6NwoEKAroKK/BemhOtK/eQJRSOID+KxI0pJyUH/xZtvmOXitw6SFkEyQt4T
ijTWyV1m5R/LPpF7H8n2DgHWkxt1+e3HP+0nP+pmX16V1ismLCo4ogFeXJX/I3XJ4nA2RkOIVwcE
Nkgs1CNzWh4GOz2fZV3ibrf2WVlcou0VoSpLxh0yuc1IdN0wyydJpMq+x5j/80T/i/PJk7/Rmjn6
PUt0DTX9938FdfWQyi9Pn+PH7/j2CGuu94YjNw01XdASgj7ND/v2DK9fQq/MeZy9iXrnaS6oYRL+
yZMNRsKj3OK08sdDzJd0WKo8xLSj6Wt59q88xM9rSQc9OlN3rJn8BijO3JeKZklrxXAiZtJqaFdU
QV6cEuLQ7es4bo9RTOg3T+7NXzy/1tpv+/P5fbwgvVmYy6iOXDYJbsfTTauezUyfPWKlPKP1L3iW
0+uiGzwV+hmBlH5p1RfRkpdbUhxCXxbtOzqw+o0kv+hYpa534uAEDqhb7iLImqikcq8POaZGn2B4
46/qCXgst2NhlAx2wTaqQRvDIV16pIF698k2c/e27+OGua+c/A/o9LyzuLTdL1qKVC2IWq89niaT
xLtVxnU2zq6Lr5lIl5mYxx1/DOJmxnqMPghlLN/uzT+v0O+bwk/fo//82P921is20m9Jvcef//3J
9/2xIUAZwYGJnYmZBdqm318mx3lD45UmggDYQFm0aqd+3xCcN2uWOaX+46HhacauyZf4MVDN6Aiw
bTFa+oUN4bHg+vPZpuEFq5Q2LBZn3qkVvf/82dZIzRlX2hu2w/hgzQZwyCwiv8oCb7eYxtZJsnw7
OsmNT2KMtrgkmDLGQnqQ72ySnnbOYsxHU+weVwtbinK8Onx8+/55wv5FHwPkg0Vrh1jMVfO2YuP/
vgL5P9fbm+31u+3m//72/ovqvsjqtx+ynf/yR357Di3nDcsvNoGVMm2tyrvfn0O+wvNHlDO/zdrS
Wnut359Dy3pc7nGx8V2UtOu5/XthQtYzQysWdIYUjyXLL63p34YMTx7Ev7oXTxdZKNOWJCDQCOMS
HI90nKPYcJMthsblKO1S9LrjkOwhWpw5hXaV2cO7qHc3fWwcK8fODrpF7p7sqz0QyvN+yANB46b3
1XnequLe86YoHDTyQkv6RoFpxuZ+mNz3FnbGIC3A0MxGahC/OtsXeu6n2yxdvhZO/AEdd7WbiSw6
1YpoJAtwDvWivCati3ku8qWrvptRnA+1fdwYRRP6HbmAM14PfK0JzXI/Jb5tqGV7LU1mK8lkIA3q
02k/oyUKCoGnCgb0rp7ElqS3M1V69s5HfZhnSXNppxb+dFC9AZ6Gt7VtPSQyPa9K91pPEOA4OqSy
1kOIkSXntSXOlzp9hx/mKtOMU47SZ0lq7tE4LdsyV/0pPhAZ4sYB0ZA1S+iYRCdK4e9tvTe3ldLP
rKb8ivYmCmWcGaE9madlv5zOi44x2OY4Wg5eH4y6/kUlxYOK3PM4mRSYW41AbFvL0VpIZzd1owoz
5R0TqQTnBDfHadU409YY5pC22onVkEIVVf5NHhXHte9d9Ga87Muunr5I1X5lPqXCxInXDsd83BnF
RuVg5iqSOqPpOCKNNjI3SCgy2lUBnabtGImLKi2+9rOkvdP0Hbj2ErGOkM2FuzDh6QvdDrKMYEgr
0VHSqLhTx+aM976Qmn1eSRDnHM7kntRWEfREbm1RXB7VyhA3o/FRgLgh01KlhzlNbpLYxJvtVWUT
OLim0YdHQY/v5H2aLrdlIjA6AP3DXE9YWzXVlzMKEYqTcbxcVmUeG7t2WCr1QanE35fALz1RfBoq
q92h6SDp2Yy2tjOIg+cs2UYSzXWijPlUaHq114bpVnUAC1C3eHaIvyScTCLdMj1ozOLIF+VFnqm3
nAK3hMpvUPEEmfyKlmgH7SQkZXHfYg6Da2ARUpxshyYNkrg5rmPMJ/N9OxtB3rebWnNDRbBrVxl7
SQd4KJuTNjbDSv8w1JjPs2nryHKrRSB10dCBZIUb5vByoL3xir2Ql3oy7cfukPnoLM7z3gsKl1Gi
RQajc1ZBZIk8Ego1zbggBcYMgKdudYwq1YCP8fZ/cOdY959PNQltaZx06j/+7ft+tJbKz/5hW3G3
5qv+i5yvv6i+6H7fbNd/87/6xe/lwdu5ofj+hOSrW39anNbPpKXr6Ofvl/+d/FJ9Sn5jyvVQPSs4
1m/7Xrg7BsJqehC0OwB3csL8o9bQHDTXTJpAEoOs9dfJ6x+LPMs/VYBFbwt69IrOoQ75/fT5hgAg
pirsFhCNPRgBv1JsfNNV/7nI025aXZWcHwwusjLnXlTSbWeYOaRimrJE6cCG1hazC2fbI5bVV/lg
B9ADdRWahTMB8Enb8YMlE7vngcoh4JG+s4Q1EZrppltaxFNNrZcTcu043jsoNOwdo+Z8l2ZdV247
ZxmP6s5sbUxbs+cHae5SVzd9TNjfbLBbdDKJL6RivLajDAONHjed1oeR2SR6YBnLYmz6edGO61Eq
FiZVvhuaEsdWFpEavAabk6A9yLJut9hdIn1vz0pr9jLrlzxUK2j+pp8M9zCqQU0hN19+4FFDWGZk
nnvVIie/ctGDlQQp19nnXJvb61z38w++EQ/42IakvYvNTvQBKdqZdi6qcToa9VWCliXt/KU0a93c
VFCAPvW1mdx1/eJdO1ZRQsOpxWKekuWtWThVqgV5JHvkbVv4Qx7ayGi9wB+18rMBJqh8Rznneu9U
sRALC2aCPdczBustJp7JITRHaDA8FqfnZS+Hwgg7uEk9kyHNpRdFkzG91Ms4zukN5+xoc4lWMpiT
AVAn2bxae4ZJsyy51/ki9z2prD5y17g90AptP8PnIzBUn62s3UnBgAnaXsGykkfSnLeNT8p72Y+S
lPNMqX4NC5q6gFjvpTykxuoKcpe+HYOuBL6wj3wnv6gaLCs7jq5ls2nLKktCQjS7z4k/mYwd8liL
js3SknezrnkP9EHtz25SqbUf6M7vbFKQ3xf6mOGWKZehpdmcjYS6Er2K0q7EeRaHzahUEzYcgs9s
0dpf4qqtWHlbZRs7sicZ0rNmTtltpyxlb7qpcopQK62FPPiee0ubI83PjIQg9SClKifjsWh691qI
humaTmDtMWMcLMjVJKZs4yZuU24K0cbJW1lnHmrM1JjHVbjGe8Zu3jd3stJLO4hlPH3E2OtFwTwA
Cd5EKRGMZUv47NTKbgpk6XpXdZLW2s4aUFZeGV2D2BlJyagd24U9fpUdEuYDUL4keWAB6zxegsgS
JyRQYXAqZ4PYUSpElQVLUbnRDpeX1gZSDU0elstElpzTFVmPLxGZcDAIbE1hq1qqojyL42y/xHV6
p1du8gV4qsjDyhXsgAjdAd9IiwQZ/lZWfQR1kP1ngZyws4q24WnKed43qbAX4PI17pBtM1VkLaUZ
FSHmcN/+SrJB0/CUdJq78UldVKfukFQPwlAoRUfbkjf5SI1C20maTWhreK/Dqvft9qxPQFFuzbKJ
DLI89aSkWjP7AyftmgqvdOOdYTZ6ejRpVbmfMqeRa9LvcLXUbXTXJLEkD7vovPM8xbK+mdAc35Ih
mvmh1sr6Q9dGbRH4RootU6ty0rmjtt6nrkzvC8S/+dYdO16geZ7mzWJJzwvTIZn3RqK07sSss+jW
xvmRHhTibEazdR+hDCaUnKhiTxsSvh0fGeK+bLycYQ1YQWn0CHlLlPww0SU2mnDRHD/imURKvPHM
vIdri5L6KF5AoQTJrKnpUET9NGy8kZ+OoNTrCgIzBkxm/4Pb8dPd+D/+t0VI0mX9+337P6vPCHWf
7dj8+982bOONIDCS09U6dOdQvxLtvjXaDM5d7JOMExkI0AVYm2nfz2Q2sZA059YtdG0RWKsI8vt2
zZdAaCMGAnzF/7+KWH4vV773uah0/jYa51Hi+OduLdYWsaDLgCaFWSMNvBe9AdOvtHWckAVRVOsf
UyJOLu2pnoKZwjpcdMYoShb1cdQJ73YQRXe0khRvo7Y5bUlE2zPT2PrdDN6jPs7IVaXiG73AZnV6
R8gcicQOrzKTYG+HdLcKs2n4VOryHjLCsBm0+SpqiF8WFnCWqfdZyM06Py5Y8UOEBzWEDVveSyO9
byfvQzNSL1e1dTJP0a3uJtau6uZkH7XyxPBKjaTp6rZxjf4cqduXyC+CtiYZtibjD/5K+b6dh2Gr
2lkcTMi0e8vs5q1RGtDzNOUFnTHRhdP0a36V8myAY0A3TQKn4fRT2ZiDZTObF/HipbvSmDM0+csS
cohsV/fmwJ5aEwI+dicdbs3dHPfVlhH8sutGGW+b2vpMSm20SZlHBblT7nsvGd5mRXNtxc3nKNfe
2/hXudOp81WbjIM3pcnbKJf2UY7l368p/bXcb8OmbJbDQgLvN6XeL7Vf3tYl/3kskf8omR+foz//
6b+WDbv/Uq8NaPXyR/1/WIyvtsS/f6mDWlXpw28Mg347+iKXL3FNSNOzd3z9/u8vuU9RjgyQV3bF
HVurAv37S07lDaP2MSrVRiu4ylp+f8mdNyYzd9o09M0RNa3dmj9fcgaoyPIRb7GAryKAFy/1z15y
5srPutsrhJkkG34gqxAjWZaW5x3Aqed8Xg52FtoDVgQy4G08OFFZeGeGvhBX7FeN+tARG5QHixML
hy7J0rvET8cTwxzO+9kuAw26bGwm8A+gQI1bRXsiI/R+qRwwHFJm22khJRxrCh747eRRFgWOWbTe
ceMWIzlYwwQLbFIlHpnJJabmnDT5Ktr4ata/6tB8C74Vvc+2H4hdZYSrFe80R63ibJf2QVg5mbCD
CIvBQZid7mxTFtV3sEDT95KUnlPp975BXYK5ehwTl4/nMFzCQjIRnkj9NW4jR5AHU8emcWSkA26s
tvL1gzcDjzjr/NKjRWEqeeINo6UFg1fAgRO9PEntwr/RS9/AChoVG9fFwBCsAOlzNtPsPJ2pYDAf
c25ADz1QB7v90u67XDe3/Pb5XRTH8qQoa41cXHdWGOPzEbW+viCmxxqA+yrQKI6vJYDaryqpyuik
sLnvmzbXfH3jl6mfbqyxkN62HRT+BmIo9egUeWY6hLOjQ7lo9cIPI5ezDuIpP70fIY4POFiFf0HL
zEnCthsdlM1DEZ9pmXLvNVl6YD9ENXyqc1180uyGwFOSc9qTzvGnAtpKSv0QZZypLK9M2nAg4ftW
kAcug5FseLEZiIg9L72yO0ePoWsBicOc50QS8ZQlXjcO4O0M89TNm+jeJERlDtIqNd+ZUtOP86xp
GJ3PhTwqiTWTITefrs5CvJEbGKWd3iLnLdqA96K5zUQZf6wSdyyCPqpRr7VlubwvPWlQsOJ9A+Az
g2Pm0rq+kliqfAg47TqXy5Ayz6kbxpabyi0EoWC2NKMT1+3NIljqWoqtF7nGSYZPMQ4amRKv3WRZ
YgSpm3Q3w2KvFi/Rm4E1EwZfSA5xx5gJ+49FVo7nwl3yj0AvuvPJdesiKIfYOF3AP5v48d3opvNl
vIISlDKCwQbkQjfKsMCGaKApt27nFglvWFaedZWm0/cRnc3j2oz3KkadEi6wMZbQrijKQ4yNyY1G
nivY1XT2PqXZoL332OfhkvbZdEUSlnHZT7rdhZibqJh9k5duR5ts3lcIXBtS4bLB2FiwcawtDUBr
OdDQN945rcColqNAeOuZERu2tClU4ZZVgvYgFBcZaLOoMxK/qkaGcUsS0yW74mSFzBEAfNFXzUN8
0ctlnvs4qqfC/ORHJY2O0WqNbdaU3Lg5v1LgzO9KxxjvcGzm1xZQErhBClBBqKakGff1kHt6YAIh
uY4Ghux4Fg1lB4YzxSCNjNktOSp40g8zBmb4XI2ouhqJgYZRFy96KDp0Z1bfvNdUt3xKlMhp9IG3
R9Br6I0I6qbS8KLRgsKPWsdQEWz70CHVNjdeC6lsbHL7Aw7aJtniNTR6nudRONgCpb+ZyMO0Q7A4
863MwDpvMw/Y2AbR6GzvvLlvcGppRvWxmEvjY5xbON3gA+vDdrL7PsHsUXlq20g6nCdO5BvvZN/C
uaiUC/4iQo//rkQdkwZulMfOhma0ewr1d+JFM1sOX9mSj5/YJ6AyOHW70kx1sznRODjLkJcAQx2B
AWDnNM+Y3qvaRI7iOylmz26mbRk0xMnUp/g0Zgevn8V5X5tWUkLGLKc8L2NZfWKglRFcAbT6ikjR
MkV2pdxrkynrFzXlFpn29Ek4qHoWu8HSLcwae39ZnE2qfJkfBHdjCkUTZRpgSeZMQaUvgEvo+NRz
6DdARPohdrWjAbblQJ3mNnVAwpT+jsFDIfbgYV37qCLF8EYrcngypdsUzk7DdX3Og1UC1JFd1ly1
aUQyglAqlYBbYuPrXA1mAQCkdLKbpVmK4oCPTtNuwezwrydsWOR2aDSktuRYdN5J7DsxjI/G8LVt
z6Z974/CUojBUzowuRCd2GkwQc51N1+u65q/6QabdU9konCnjyQaF+9dXKL9UV1H4iSyjaILqlT1
n7okHS8GrXPbEyIk4ioY/ItE76thK7Wk5DxPgzvfRH2SvILgW/ftp9U7ITcYHjggMK5nzmeuU+0n
UiubNhsreYqLs8sU4X9xcsy+LTaa6OKtmVUOrBq/OpmR9P5z0qMHvA5315v4k6rwS/EAsOXpNHj9
hu/zN+ZlzHGR+bMUow/6cw5sWm9Ab1OAfW/arlzg72Wg4/IlkwEbTxxDWviMf5SB9Hox29HQ5dUi
B3Hla/xCGYjl7MXzwvCPQx5XoeZcx9Qv60A6drjB0AJvjMjM7W0Km2hnTC1Aq35hv1eNFyyuoNHa
GxvZa96xU8QXAymhVpBEy+rYTsW+sqv7Vl/Yqf2FI1vtdGE2a8f+wiZsNqbc4IFDyq70qyru56OS
fepGaJy0itFeKEIk4SMlJWam0ffU2YQnapKgUL22wT6gDl4l9/PQxV+bmsieCsDlxkZZdOwaLTuN
tfPhR4IZS5s+8LpmCUrBcp0Ip7yagJkdMc740NjqiuolIcaIfJooVhfkkr5z8tFGCp3opyIysyN6
ymqni25XjfJDaoj2Eo+9OmbXpjUrqoQVUZ2gobkvnO4sgRq1jWvxtWf32zqDXn92SAo+8qz2hl4Y
qAHfPzOLgV8/mT9gnr5pbOOhq3OF1Ns7GY3oLnPIMNTsoTw361Rj3JL0JyRj4QqFvZjsPLvq90g4
zISNbMEJnJguvec2e2fQUQJlUNafZ1tzd2M2yqPEscXeG5ZTo9GSTamVfTgLo96azA0OUk+hnhUI
EJlMz4fYEd4xjTwGNe7oH2tuTxWHvb/Bio3rGzrodNvm9meSRuVJJ1S986V0D0sTNUfR4j842nJR
qXgILTs3yVfUqFhBGV4kldS32kRrb3RGYPtLbW07Q15O1pCfaaK+5+S7gsWswj+e25pEP0VG68SW
d4Ty5diiJxVEWg9moAZ91OS5E5Dz2FCtpiepNO79pNW2jZZuapvdEHrrukmVmwXAwdsZlOgl5am8
N/RiCdO4LY5gKkUncQuaAOxUQqPaG/Z65z5khr2xewBfhnYaA7y0saXnOUXABFLCadTpmMCRMtzT
pHYOcVW+d0mW5CkCeyCp3JajTBq3k6qyADkE5WeiBRhRKD7to4GB/0VZpYzsUN0fERKF09cpqgvG
YL0FGYAhd4AfyeeNs9W7jow/GvPQzQ5FOrYn6aTJ24HSFzprGPG27PPOrkLu/InkSAXN3AjbpSXU
hODTQRITpBowV63tHXF49S5w+VufMo3HT4OBxNyzJxJS75sd/LPMCOip4nE3te7U0CfroJwW6jlc
VLGtDY5qJVNfqOGhpTU5IJBptENlDekZDGrUp52CZ4ZZ8POYz+d+2W37TO3r1Ko3YMwM8mrMYUPK
qU4QAUclmjblrV0b7Ox1LO/oO2eXZQMzDr3VfBjzJg2jIZHQPPppny+9yIK+H3SOm910aTvpqVBm
f7MAVyCXWqvV1lfZnRkpFaqsO+qy/lAgyN0Y9Rzt7Varo5Cc6iIY+sI5kM1UU7OMgVWM4z6JYb0X
TDxIjs26gyUehNuKk2Fo9SORwuEzZzmdSdl3PE54xXbCpoDrDZkHvrtoV6BH+qAbaHLDG6vCZJwi
eqXurct7vaiEs5/p7RmERMcxkJ68YmCOVvjaraEsZpHQwtJ3qs3klAKFls5ymU3xaaq0bJt7kX9o
o4iTohsbznndRNq1yUQhTDInuqyb5FzAbaPAq0MvdbXzLPG/Noi8yoYJ7pDm94S/W2fLQHuOxeFM
F6NzpAR2+oy89lPNi1KLQQQPLSdrhy7cCsssXao/p+qOkimtwqEtzzNIdpBIVHueeE5xa4jBCzUA
f8FElw8FfrNa4USzbaXV7C1LcaiB07XX2T2aANhMvh3KDttjj0MvSAobnITlI5WfBcyWqq4BX8ih
2BWRekDjCUyh3OaJcVH65Yei17eu0PCqS3GYQMdB7g3hBm/tXrAbzWHmu2FGP7GcEi8cXIJ0XPUR
fTuWJcHvnJ5G6zzDNs+LybuE3n/AzRK0A7S1sr6iAG03nanJwDGyeNMYLOT9QO5T138oU+2iG96P
dnLjcFgusvnK7sEdIPwrgsLTHKBrDRwHxKmCWdQ4MUGgCciiFP4/js5jOXLkiqJfhAh4s4UpX0Xf
NBsE2c1BwmbCm6/XKW0lhYZTADLfu3Yd2XMKdSyMn6nwr6tJloMjBuge0ebiyROW/kB7l3VhBCVM
opKrjCxzHGJiBWdmblkdV87dV5X5/ygNqmPQi7dULfPeIYuOP3ZmRGxmIhRXp53OEx5PPFiQ5oMu
/uP18g+BU5Rm7LQqv2maXie4FQFsB5twTT4f4MNCpXFRdumDUUGwZj1/eb84Yc0KdqYd7moK9r7Q
6OfsUFFrejXbtSpZccAixToTyDm3/rOSfvatEQf/x/VzbqG28Ia93ZGKD1Tk5dfFMspT0KTtdUN+
/DEU1mEZVutHIACJMpoqf7oS8X0/Cl6bYOb6txaNOM3BdA7cOZzKpc71owgCPbRN1b7O2C1uq6er
h74vOCpEiUYYCrvZl6pueeHu/xngz6/sZrqBAveIO7pmdyPE57EsnA96xtdj7TplyGFwEuhVPyXq
jlhmS34gAYgvs+rGp65TW9LreVxST/x32xav4lgieW8RY30RRg9iwpG/k5b/ItNVRLjzf9ImG8Kt
ET1Vz7Ao5rQZx8xX7c6TARYV161/pkkEV16sLwkKE/KI4JfR2urHNq8qIGPHfxb16N3wdRvR2m8u
urr8lvris07N4bio7bNx6kO1UN+H3RBPRseSNq+l/jrTE3AcyqA6jGvT7Bpnke91LZ2o4kLmoYv2
qs103YSkpKbM/LN/IfUvSDToqkh5nbbLV2hN3iDw52bYyISou/0MUcoXpR6KoIGvLTM94oyY3dAO
Mr494I87+XUYasmmEzhg1SxjcLWZt37nUyo/G6Ikd7byl1OK06uKfVJdInQuWUwERXYYA6dKTMt/
IpxF7Lq+xtDr9AKWN9iOZtXk+9GY6z/kW0+RM3BrTXPtJ/nUpXHfqnqPsDbO9RMzW3ftM3bflhkx
nm3nqg2A7ngf3oBRsUo4L62sv1oxvVSlHua6tyOe87HqAR6Fmz5mRpofeYhgTDSaxoZRU5eor6/b
VjrvIytwveYr3IUs/vpt5oILjM2JaKnpUfb+g7tKjadJMGVU58NPsaXzbesNhAUzOGXiKL+JKpE9
Ig4q3z3Ndt6sWhoPsLjE9BgWET9KJ+0lz+Rrxa94CaD449wBnJIU0sXjtHYkMc1mGTnBtGsMocXD
lC7/SmQz59aHu91sIoFENSNDqP9m1hISaERkaaB2XjnfOuwld3ete495zt2DxKEVOko9e8t2tMv1
A5H0kewCwRSAMMKFcGzsk1n4H/myvJOGh2BMv4FuMNAt2V53JxJmdeZdf7VpSRmDPZF306FOxZ/C
dRISh7NwasenedyY1+r+ROX6yVjJJMWTHs9TPu2J/n32lZuUTrXrZw1h1F999OJe6AQarQB3BGd+
1Zr/Ncr0KCrFk/fl2+TX//mruUuLO2nO14pP5mapgnjcXrs207K3/OFEbAcC8AyhtHwhK4HrwnAj
tRk4c83njIC/32mu3Bh53XJqx9G5qJJbZoN+P/eakLeeVGBOeGIk8xSxE+GgoZZ5DEee6K9aRiam
0N0HL9M/aULUoqU2zYisAZ4WZx1/Ul4dIJHem7yjMcbgFNsCcpenXJ7oiN/XW0tCk7M+EiwKrl4d
PZUnZJuTVkFBfFwWa3UFe7AOiLGMR9XkxaHxVPm4bGI3ZvONpNFL2bv3wzHTh6fBsW8ZCUdhMS/m
Pq3vgse8mfeVYZE/WM/6N6nA1W4rC6pC9PHXElqbAMemYS8IiTa60eRm8OaHtQxWkgzbBgOYYz3U
tX2zfPCdaoATo77928srtWN8Er9Fnnsh503x02z9bSFG9th6fDvT9I4ho3kLDLWbbfCfRuyJ1o8q
yR9V51nolMYcAS4ut9pr/7mkwiWW1Q23ZuMqtfS8DMFi66Rz3F+BexHRAkWqunJ2M219V7pqfCTz
qnXODpUZp7yRv0QAe/G2ruY1sLK33gR9T20Z5WP/UxTrcKrHykoMFF/73Civ5lBk30gBFJaouS/Q
DdldSgeW7yQVeOE3AFJ/dqYu303+lpRWPicMnkgqSiogl97bzR6qkpB7rz6ssG29I6+ut80v69o9
uT5ifK9pnyTCaJGJD8jPK0AUKVlZ/oMsGi1RlifUHR40tKXcb/c04DE/dVzBV39iYOA8ys/CAg/y
+8GN9Von3bqoLmnP3Ba0zba3J4Pzr/Ct97RbdBrdpPvdtNbw2RGzbg0lggEtLqbAYxsnyxyBplDO
n7oezIj952DP1qEC3m/GLjiQVmXuSdaaojmwp3D05Zlo7LepJfJ58dcns8p/XDttEr32y707qe9J
GmE6Or++U34PM5pOtVjea16a+s5xGKJ7xVmUBlZoj5KbLa+XC9CYG7Zl9Qhp+pCmuheag3UwtO+p
1sJam3bObLvEZqoTMYSPDrD7N+kHQLNmUR19e2aW1fgAM2J3QocWhUOOHeIV8THRFk6HH9Eazh1N
ERAZLcoSZegRtNZfEsuPltfWZ5qgipu9VUsSeOUIFjyyW5vdS1Cyzzjp3a/vqS9/ToODP/nuAUy6
Yse5s8GFweEabI+WVr85RuMlk62gdDzqZcvqZOXtH7A9hJLa1B1AKoC1c7a580Zec2Iz4ROKu9kt
yOPCymx1CKwoFWFUru03ilArIkaMnvnL1I4DwczvduU1F81zMF/3oG+DV/N1k8esYtBUJKDEHt5l
yaymleH0UVOb4jFXeG9bI5fxLJg5BqeZLnSDTr/BWheHddCL0NXz9VI77lvrNepgmVX9k0qjey01
10wI1W5+O9BkLFdrs/MWu4xXMyUXzqrhBNKxji3TSjl0rHIn3ab8INw3+FRWPX5DRgJU5s5vYY4w
NH4FHyO9dgeUWobIEbKdqH14MaHLQ2/X495buHbkLNRJ91e5SyurTLZ6235KobR9q7kL+afY7QkH
1tQzj2aK+yogACnNRaSv7jJFI1qCUG8m78UeC5Bu1xZPcyGt58Hy8i7utKU+EHnJIjUuDU9m7SL8
F+MjiefqkTXcvxDMM4d6MHjnRaOnAqYBg6s/AoYUixG2S88EIuUGqq6yhICidVd5bn6khVx/nXwj
v6aVmQKfeOW1MPMYAH8gRbroT4SToLrutHr6aCcew7AE69HWpX5cdeclr9q9cv3/nEH6Oz9zUYst
Mydrs9jzeWzMB7PzuLCnebGTwSsQm+krfR4K3P8HSZnaM8I0uKx1cfA6o3jGHvRh6VTNzmN70yvl
J5YseTEzD6GtHAws3x3SdKPg+sd0W3dh2aQNu/3SVy9LtfyoUsOXBF/7UvVWRe0uRsM4yNJPQ0Ni
dA/knmOTxfq+0POnC61O6kauwH090As1qd5tRRwdm2X2adLLzbjtTWbMgnMNAJPDzNEsgg5lYX6m
Y9UfMpeSZGtQ/Gx2/mnXagjzVP9JnRVdNr/OmXkTAM3e8u9BVS8iXT+1ubsEaWoAFk113E60pGbu
etKauw2l9yxG0YlcetFm22mtfe8wEUr37pcaXJC9GD5BnZq9HNu5yoKQEmo/TAsK34zeyOJlBbYY
Jt2nYm2s3q3REIcG9o9fzNjOHe/2mf7enHhye3nOC2G9+5X+0KE8yzjlUs7lFnEbx7TuxoSb5Ynm
qLQPVWpeZn2beAm39eaQE8pO14gnKdv6pG+kQ9mZZu1EgGyF8YxodjkPv6AzxG4RfHfCWWAimKHe
pNDms1tY2l5vTeNhrbHVM4a2OLAti4w6SVPtq2rkf5IxDaKAOYGsz3LDXCCcfbeZ5MmtmYb5Cxax
1Hvt2Bksvh52DjC9njR4UyNveOlTlayBwSKJbkWfZb4vG4e6gXzA3UCwwS7tXLT/rUAszr+z7jFv
l5UdIRvP+QrU8gKvll16QsJ3IwLw42ZCIyr2kE+XxO9qsLZD14juXM8kmzL6Prq6cSuFV70qp2df
UkjVBjX7R9epGDwXz7qmbmudTTvl9lx6/TQM63LNq3x9kCuDJEuouTfVUNPBmKVhaXcHFMPkos3S
2zmpxwOup2/d9P6lK4icyJlwG52cvfbTqGi0UIHL17TUetgKA1CiT3sCIKexjejkcLEPiK/FvMeW
vNKgE6fbKZtljEQBW+xSbMYTYqfj0vYbzRaLT7Z6EOzRSUsmvfYpyAdw5uGhdZurvil6lJiEVz1L
7HZgIgJnCVrN5NhSY+LW4x9eaXZH4TzVcEFhGugfLGYnYsWS3nMwFjIoS8ia/8AwAIW1l6amV0Mu
bfYvdXkQKA52jbCJVds6Yv85wd9JPTsNk/2sOwpWzS7/E4LBD/i8+VMLWE2bEp3Y3TCctNbyg8sk
3aVz+dykGdQTZpZ3tzPLGwJpvYpIvPfQCNLkYYhPBZxCyOWz5jeoXk9SK846wmYvqIL/yOvagY1E
WrnRMTy6Jtn0/RnPZ8dar6YbfVoufLBXn6yug5p2Lr5AvxsgBY7acX1ZN2NI1mz9sDtHxGwW/xkd
4dWVnu5z5VWXajVDoc3+fgaCPqBUbM8L7GwyKXFavXW8rn09H6xRcKYQNHMuA+/Tc+f0nwm6Oafb
mwEq/pq5FZmveWUZ57nuf1jNDbLUwAn60uMqWXNj1zprJBl/G2Qvuf3YpQH/NSw/iQuW5jTrpR/1
sgO0LdRf1mBNhpY35A96vnHkdKth9ddh1SVmTdKbwgpKGRSuHI02WdUk6h/Xb8oe8cs9BG+Uo0WI
MCSmyz8c4ThA9JQhxMTkuU9J8WUrmFMnjTbEsv/cIbBvkniE8pT6RTHimMj9TyTZPVn6oJl/l6AL
/Lg1u/xnKJrlZPYZflH6+lZAa5OdvmyGPytBMnCzy9dA1iiah+Bdhzg24CQLcfI169mB/2VMEheO
DLA2KO+Lzmry0iA2xvxj6ftSK3W+1SG4ZVlfv8xNKSiazYOBygMSgjWR6vGUTiMYsb2x6JSFsRvl
6j0GBmseNg9xJt+34DIs3CPeNCqrCh/vR24/EbZ1JhPxSwnk0RTGnja0kKGyvP3q/RtsPqXFkGBh
6++YF/X7WgTl1d1AWuzV4+k33k4NBNO5a9Pug9WExtm0INo6jrNAKD9aVSb2ej9/zYHzNBhTcSQU
WSbZOmfPAX4lB64qdHA7R1qzkUOM6ylE1e/tUvguk/mLw3VGsez0Sek1p660q9NEF0VjZEY4tsVE
RZSFRjCtiv1iQm1UNeh2QXRj7CDXMVoXyE08GYse/J2Q/3/3q4YcaOP6g7N3JhibQpL9wBdnzgPS
3qlJx6d6XB/hqzk1rPuoUrq3Fe9QYsuZj3iW1cwkZ+6tfBPHPive2G7eeEfNqMOaKS39824f8vzs
dfS3Y9cET/RkWv+BebU8McfQY73lAxJNWSWjVvNWpE736hO7e8Qs9i+bVxAjPGJlOFvFQWI+S6pU
N6mMUrdicX7tjcu41Sj/6O5NpRRAAIHqgM/ppjMTrLzQWokGK0qtkqxpZhBaKhAmuCQLhEZpOIex
k7F0MUMIm8ysMZfomoZj2qewQgGrMoe8FeYTvbNT2Rp/jMXyH1YpxmMrffdxqOeRZpl6JJgkyz7B
vf9vOcOHunjuR4DKkoNFT/8by4oo/L7WPooqqJ83e0XcghSieS7bsfqARGti8pYqtuLm2i/5fxvi
lbbS/hpKOonlN/knypUvsPhxr2Tzz+eN5ioPzUILt9Y9VmYOU1I2sj2kdEzdsKIEe9b9V8J0Sabr
GHcolvrHlVcluUqjGkdW5afNtbCc9QzcviR4XLoX2y3N6/2xDV5GHnZn2eHQVs+6rue8Yhtlw0R1
+3OVmmGmVTLSsBOFfro91IVq9qrv+9ib3DzZMvr83IK8obr8i5bozV2a0yy2sNJKeEwHCFvQ/DVU
frVr6+6PDxOUlPzUTMn4LpD9QK222qNny9rkK7DrB3OpJ7br/ODU/RpmtrWGW+fPXwziTwM9kLe8
rbc/tMTzv7ewC9uzI5+bmhA7KgrsO2ReJLYpxGX2BvHcrnQXG1BST7ppjZd+kB4dHcGhlTLYNUtm
RFWu05fTbKp67RkQaS5JUdbUgXb0h6B4Gfyi3/HCjUNoERMdIYtcd7WHxYPzzor12S3PmdvSRKSZ
f7klzX1b3OPIcNrbKE1APQKZ7oc2fyGXxT1bNQIStysvSkw445Vgjq36P9l2R91MFfdu+2saw5EI
bu74OldvnfCvg94TcC2ZW5whNpUWy7QLCWz7HokoSLrFj+siM25mpsu/jTOShe9ZVYT9kAZXjxVw
ULo8rmnQ3Khacc7pykWv9C606+wZp455yvogWss7cdX3KI/0Mu3ZKhv7HFSICqe6iMBm3oe24TPV
Pe4ta7jKRbNPrdvOByXXWFuG5pVtsI/s2XzVBpq1lCMfG6oYE58iuDALeifyWKLw70BRCSoKbYwO
oWWlYLp09rAZEZzfmimrkbb8RQyXI2Mhlf3JlcStKa3R98ThfmKl+qeNWc2/GrEDcqSQiI4qSG5a
V+iuME0bPrhdrnYLb+uu859hHH/JTCLvuGE17ytWASk//GzBg6CBwJqV1T+KbYkWymeDdE6GPk0m
msriGqg4kq352oo6aobi3LZukDO8z9tTthW4UN1KJpvZWVGhq1iU86XtKUTMDQ7StMOtMtTZ0fTH
NPaIIQzLAR4CoSE3ptUfh6liJxufgsktKUyXl3xqb1nr5tecNDVYUFoHQ/K4td0847KpPfttgiQ5
ZLNGHVOLbszryPgPtbIDDSXn/zQsYMkBa9GSr581VEXGV3rkF3rwZ9uIKFYD0dUxZpk1Vqg732dD
zhzmPrXxfRTjv7UY2KKXbHgugw2XZzU5a1LIBaTUpLTOaXB3hbNRUPS1eV8OOODZ6CeA6sHd9Y0d
Uj51BtC20Fsxdfiys198KQrY6kUd7EG6iOKa5uyLsbi1FF0xGSE83TSd3q61MUK9BfMdKCg8UDb5
iA62O48rF5XAkxcHebXxEHvdj73GHn7ovLUPQeF+zvfjDk8vnixvhKhwIRmJvq6Ptqy6BJtBdk4p
HzO2RkN1CC5Z+p+9GsgqXdBUIpFNhjIdkzbnpC1XzbrOpPiSoH7IRPevNz1+kTUalnZfDNWzR8pY
OZHBqyJhImRo+cRzOF7DVXGqPgweUL7lTJ3V1fErM1LGR6XAkf32RXMAT/KV91Pr2ctAfQd6kExE
zLMJqNqa+wG55j36dlj8eSenSUZmML/zuZ5mfXjZ/BG9hTKPALPgaFNCn0tcT01S8B01bZkoc9gv
pITy+cMAo71rhnLdlbUFgJAzgSpO6m2USAXMo8L2gGfsx8NvbfKlFD6kICYkTFV8lIaTtLjJm42/
XAz0tc456+QU4X06sgYAK2j4lDIr1IE43BFikDhKgwHzuEnbeKDxgX67sZb5m/SWMhy1IU+qCtsk
+OjjxJK8L8tquYkhTcxZjYfCgRUCTeI31PW3bdb2tNs0jxQX41kcfY4r2xcP5tiSBh/0VoiIZo3N
YdQPbgoEVYImXo3Z/PK8HBGINMoj34ZdXvKsbh8txAvRkBfpcWhHJn7Jjab39FG5jrbnaHzYUADH
GmQoV7f9RvUYh1cuqg9uC5QBjUTlXaTBXnTlp+zhAlUrqqTS1YbqT//1G3t9yD1lRvnSjyyN+Rrb
xpiBVHvu+1aPfMAVfB4Qervqe1cq0u09Vm/r02I1kbLZB2ZH4CvHnQ/wYM0qHltcW+DNUcmxmDjS
OKReG9sueWKGn/9jX0k63FweAuBDlvcnQ3ltQuX8Fmc5kY6smwWNdnRQhRZw2Ad9GxS6mTDSc0wO
IZuTrwI0eKyMXfko8/u5WPyubUCtQBnNkys4avMNo411pRgA6MlOaozjL6hOnL3Zms3GLD1d6ena
OTqAvjSfPUMznnq2ObYa/5n+xw/NLueoWgBjkRhGjgFNU5DByqoTPPIktAfFgvBpGT0LNjF//n60
GxQ2dp+bN7SP/BUAV0ofYw/RlvrPYp2DOqwX/zBNOHU10qiRbOvR6AgA/yXIMfChhYUBP/cZ5L1p
cK0V1jomovKzS6BVLwFtIucxddrIcXH7A8qwk6W5xiQjgC2qc8Zmj/ct0gv3EfHrg5e3z5uW/1Ha
tF/6bE+Y5WNue89mTgv1BtYX6bg+48wIXjITw1+GWSAxiqCGWRPbubHbugp1nle4OEL/j2x0fJSG
5nXvhhR1QgaPFURkwRdvjcFdtp8EAYM7COgxQMUO2L211k2H4AOb9p5kn0V0jOxqNQLEGNx6gc5D
nAtnkwlTKMWTwtHBnr1WCkTKZiAQY/FFxohjN/c1QEAdS9GLYzdl+tuSL0URs987Qcw/3GMvkeic
narkS9ddtXOGTT6Vfp2dmCY9Su6sO3alcy5NhpH9Ci9FcZf6IQEIMX0p5pFllGq51q4T745nGmgL
IrkyEKEvuzm9V0XEDj2QK8shqvhUUZjHMkhfSuXej1iLGBfbzI4e5sar8Dwr8YgLBj8q3msKr2La
S97RY7MLWON2lF2dPa0VV7MP2UA4YoKY61fv23jDm0hTpr8mFtaqsN4sK3SDSSW+W1Dw1yt9XxvO
KwP+o84xhJHkqeCFi0TanVQlb/piPnilfLvjnrse/drRxhITWbNe7Yg5IRl6pCyll3nwti5LF3uL
dutKk0PBBVoYYfAgzrtnZGXQmFuygLKHssp2drY9+IRKbO6dEp42K5aG9WxoawIcSsmlXr2WDTIF
bKkvUks32GEvSDwNX4ZptffSHvYm7nCAsrrttZvqB7HXRDBqZGEsIhZy/anRUcfKWwNaYMYssgSI
WjG0l8ljXm3arUyyHi307K3ymXmSRpVRH7l9Gu1i1HzdFYlTfFJTtlM2XYCyKbJoDJYXwijgs/R2
n/vLQv2ijrtETH044bBgOsvgvic2MDliZqmMEek7SfIxVTLmbs2XE3NJe1ZKantCAocLvwhFnljG
P7NRmJG3Kf/S5Ex8rZo/lGvNh8LWFf1OvYz1bEYSuHXbHpLOv+V9+zvBIYSNyuYES1/+qE29ifal
KxN496QP0r91MzLTiSxu0GodMOrOuxpbMAwqUxnATHoJ9PkLwrU/IM7k+sRDElNZGsRNo2eHeXOB
5Lc5exzBYeOCIJq4HKFZUmnrN8RzXeSaanklr8I48c96y63ciTeEp/veUfoMA9Smj5tGoodTcD50
ZAvsXG8qX5n0l2gFMqb0yAoeO5F3GPKrioudUYjtw77XUM5n1PTbNVALFiN3rPIk8FPnaLuK0SgY
q31hjCOUf108WZVjnlmH5quiS8DCMm5CYrE5DrHvtl0E4rU+1X05/JtrR7E4F6n/6kzmI2Pk5sfN
MNFvteQD3KhOS6b6WEW3DEmJmq2Kq7XSYw0yGJYC6jPW+OvjqXOKcLW6hhIfU7RfKvVXLarQ9f5n
Tq3DoYZ+KxTBahksATZiXEH4zBlXumQ+Uv21G8SU74b1rvaoeEn9MJdW9liacntSZgMc49suw5hc
MsyXGVGkuB0DF/+CZVJLyrxV6/79iEaN2rWJspSH/ZEvA/n/X+Wsw97ZxBR2NSr70M6Z2mxR9AfH
zWKSCh7NptoJj32F4PXgaXSNPkbKqp/tDlossfNmso5U6pDoXfnoQDRwPUrDlnNqma9KBtWDmBmH
1qm8zHagnozJHHdFNX7L1n6wNTacwoYcrn2zPdVlrR2WFHa6liazXgZcJojT5zTyPge5GVdjyI+Z
Rgdq6huPVkFf8SRlYjVEy/hA7t70IZhp02BMrGDZ9cN01nk6edF+yyB7LzCe6EL0MWjAJXWD4zJW
iW6C5zEbJqoggJQoUK3cjdyOfYjaKju12ThFHoVtLDmrdt76rI2LQdh7piA/wZ9jnbOCJiRqv/io
pnn6Mvt1R94FIcbb7O0MsTBpU9FOAfKgnya6iJ9bAe8Z0u1tfPdeMaJnUOn0Z8PQcaUarPgesFbF
Yh0CN+6sFJO3pY/RwHArkIp06YX8ouGDAezJ8lviHtB/+Act66d9yeYSFtSZcrONxa9b52UCsP0s
LZveBmd9EKb+K8kjgNw76sV00Qu54yW9tWSh9lhl886+aLJ7SRvnhwwyrujGZm/sSFHdkVig7ZZC
U2+uCSUcIsa+lUVOCEhbdkhz64JYSCdR08KljU4ew9boL5X/XXUehIA1WF3UbY313WFc+1wGJjuR
5Vh/OnOyWfKqozU3TmKazfIoG+OBPIlxjgOQx4tLjBPMkfCzT7Hd39JKun8w4BEVuzTVEdREMoNa
zMPcid48PNRCN9/qsmKwFzkin3YUZ1oibUgFI91ZmmZ+Aq8+63BAJ6/i82BB0P7Vo6OhYc9l8FYr
XpNSrvd+aL84LA7B6inpEB9ENd3rsIzqF+GEvNr1WrzmaGShIzTt2Jgtv4cyvifH/KsCpl8/b6gs
S5vPkaa8K+vK+q6bZnpAMt09rYh+9j3qlR+XHeE4qrZ90HVlP865a55xBBWXnh/3gVMZzqKrKpBr
nmTZNfPRK8ryZ+gCFMAIMoIFb49NLTYut268NOYmbrW21klWd/HqZnRbd0ZAzEqgv9Ox8VOIaThP
MzizW6HiXvjBb4WzBrGz2E/1kJXzoWwr6ytr+iX28AO98L1GsKN0v+VkX6CGvhAj8l/jzMdtyIbz
Sk0NYpKpWA8UwnVT4tjL79yg/MqrtQFkWncyHbvYGdd/mjcNSU+t9VNApy+kzUCf2GZUT960gi7q
vrFLZUVAR9Ou7ksh+T+e0RpElS772PTKdySaztdgl+Uaq76I+8Ef/3kccKg5HGznyFeLEHAfkKrf
DLXPPdO8KcrdEoPqUJlpEAiz7Z9c0f/2VZ4OBwCoeie10XthAzMTig6nnSz4dfJcfRUT1OJMmyGW
SF+PVb2+SQ0TXwA8FAWOczQ1X97Ag+wzGBvH8f3bX4vt0xMIMSGNgx6kpXnxjJKroEfRf+hn90uM
QXCp7/SGvzTNW125drhlBFdvZD2zdqM48WjP4E+YfqVLwNhk1lhlJegvcZPmzhp0JFjjimDEIsU8
bixt2829jsq+FpV3GKQD/LJYfZOgEqsPZCw78Oh4umZ6JD/ZPWCKB/doWDSbtib6KpXa48HVnfRs
lK299watPOYssqAfRnpcScuIRmOcdlS2nx2cMlggMGT5QtVROROp1VA9znV+aZ2Sgkq3EP5jug0k
hwyetueL2KCetvTVrBg5Gj8YcFkgp2RcqKid94toxmC91xm4vtH+oYA0wXs94HTmPsK1WmRSidMR
/FFlxvuUuhn+/wAV7wzKyLmtZ19gJgxGbqe/1JD2UaZlQdS7bv9c9cGJrCUZNflylZ74m29qJGGn
KS6QoAFRXbOV0ORdkoDVsO9YXuce/HzaEoUaIpqW8i++jz+0w/zc/dXI49rx2GOyPQyaPWKadoyd
7NdXkuDXP4vQHpBdA0p7wduYmw1p9qRy4fULU2aDKNfvouE2OLpNc2sq+4Xkvh4ZU9/E3IA9Lt0R
d/fkYIGzsn3TpHpCH+GzyTX9NPdlv681G7+w0IuDpblSJ5usJrigruY3s1FPqAycqABBRC17Z15X
0Fi9WGmT+h97Z7YcN5Jt2V/pH0AZRnfgNebgPIvSC0yiJMzz4A58/V2gsqqokFLsfLxtbTLLh6Qo
RAAOH87Ze20nu6J3sFVN7j40r4OjLD1cnMzwSQd9rorZqdlEclCQodK46n3fWM9TpzZma64Nk+Nr
0sJtGcCTWZbZH9FuJgf22kw7YvafMFO5rGUN5bzKaA6NSvx1ILISjSGgs9gwvIPXAiGD81Vu/QhP
AUrbHu6ebJ3yBdmMPCQYOCMiDddjlV2aRmJeDYNhrePGBQuY2xPu7lLsAqyJ68pjR4MahGN5PzDf
IL3VTpNtIjyNjFLOuKIzV3Fq1TfKbpzrzkde70TTYp7s9fCEXFwd2rHWF2y9iDDVxss8xkttyHJI
GK2v645gTjgRBXWlZa8VFXofzI66EF06Xb36z/4RveF/G03FXhikf2+yu//85WfQwvLXf1jsSHf/
lw3/DGCKCa0MI9t/eCqvP4Krzx4c5brlvRJV/zLZWRKgCioBc0lAwfTkwFr5i7Ww/MhyPXouLjoz
TLvyn5jsrJ8tdnD9OcRLEhUJe/N9wLvLz99YMq20RkIY+vZm7oNF7lEfnWIcd65P+od64FyxgPrU
SwfU0qNIQn45hQs3oCptuuU2brrLHFvrJRysXW447qXXf/x/f7w4fyZ1DHn0uU1+GjLLb/wYMbYP
FQ8hDJP0q4fyv7R2G5q1Jy2Q7Au33MO3+R9TJvHltrVkA5q2+4pFZQD+NV4IfiagRvBbJrGWQv4z
OC99kRMPL0wQZjeLz8iFXMKGfh4wrkpCQBJMOgqA1vXoLE4Pg9Mc5u7K3LORRig3sU9hPgUCB8Ix
93E/Zc4A3CAxqdgIvxEW6gkvu2rdJOyA7Q1pueHwZoXr1O7nZ8s1cAZ5bYVBx8pGu6O91s9ynWnP
rjge6BZbRh5SgXM4FLJNi9x+E7521eLY8m8Hw5PGytK2iGi3VIghSjvHMeAEEdI0i6fD9l0/pfEU
XvThzGWRPmSgUetamkfp5YCmspCGW0bbE4wX6s6swSCgyg9jUeDB9K5tp7iOvf7ZmEnxVP6l4aFa
oP8RFB0S82y3aBA87IB2pLehXWzjWh/CEg9LZx34e3g7Umfc5npxX/ic5VFeOv2NJm/ki2c/tQFQ
2ZUZ25cpNW5cDOs6bLf4bg8UPD83vbwKDQVoLz2vm4CGu2Z/LaqVkfZbOOSIaaVCNF4D9Mi5DRyJ
tSIjED3u8p8tMr22XcW+CfTCmfgVQClhbKxrvOxycJ5xFO2msjj2flBbOwNQeO/PB03U2cqgHGc3
lvFtmjHRWLp4gve967P2NhHVlwiF1krU9AtUXh5rn1ikvDjWllr52YM7N7tkcGP0rfEtWcC7Ps+P
Xj3eunjcuL3PrXhK8e5UxsfId3ZpVyFZsze5o0j1FZdIArlJGjU7cYfUwqNnn+V/53Udnr3IvI/l
XRJPj6O9mAzifVROC9WWQhN9pg0KS1RhWYAmfFg24azh2TbxkIKG0FtWjX1eTemxmNwbNyStEXue
7ybbCl1mbita5+JOmPm5VBamk6VEFgzcuaREHFysEQIAgkOu1mFYtDhbe7s5fTLzfGcJkArY6pLB
foSVft717j4KcuSixidRycuqzuJ91rzQxr72LEHzgs0QTy2R3U0XtVvdenc0P78PLrIl3T25nAxd
GrEbn/6ONPKt5dbQBaNNh/g3BcikEbW4RSC3k+0cqV8meMVw/9359LQMqgVjeBcqY511ZUQbPL8J
gKI8xgqjgMZFlIf5QWQjDXbMCtKst7ZpnIkwaT62MOno3kF9BIM8Z+2TwV+zDSSjUzhcF1UMTwsk
rO8+5MWIpsNPryPEYzae68mINm05mThPzRoMRtPRMVBzRF8MCkVe7KwkOfeacE1FtduGlL1w1yLQ
yOXRi8sDGrRLO6ypw6B2MxP/SlFrG6PkMgutg1nnZ6Bb9Er14kbW+tiiQK/MiS1aiKOF0wiNQ4j4
KrvCJXW0R0ouwvuu025DU2s3MkJsoziaCmVq3l7ZQjXXmdEHN86MxBE88VicabqEsJntzTjF95mY
JQXV+haz0rkzhCBeUmUeDFq4UZt/E22DszxcL+aXPp82AWIsdBLZx8ls3VU7YIt1p3yTChMZypCt
aXgfYoKT5hwtAk3XCuU/ztN9Sf+spCCQB+61QksDg3djo2jXOaKVpIB02WEDkE12n1rivugZf6H9
6AEBA8K1z0O+uh+dSYugc69bJUbDUZn28zmVuRtdRFeTni+dKr4wB42XncpmY9P2CI6xVVNmdw92
sHjbBOh/Z7wsIiYGjoe8uN81FiqDDr7w+4PFaQdf7Noqbtkqlyua7JTWSe6YcnXuhtO13TVnoiTQ
J0bBaZnE1SIe9NAcu+mR/jiPJxMHtPPwO6YGcXo/YdQ1sT2MJLiZ6IP8yvuCxIOKoc9XCjiZCtFe
mjnynzQ5k4Z1aVoNmj6iiWT2rc1E/aF2WsHMHe1slCj0Ay9CM/3kLrbhJD4W1K4ad77HansZu9Ga
6EW9AlFJ+f4MqwfDqSRXffB2uSvWGkuFmTvfZ7/aeZNXbFjW9GESbK7ZauvO3/qe/iCzfhcUFRWl
WF3IQRwds0cLP9NBUnLNE0jWuOn3oSHPejncVm5zsUxHOow3XtbYR+1+M8IAZia9Ekd+1bQozDKh
CnEDbGoE8g2RE9ZAK5tVvXT0Z+O7Di9pdZ258A8GP72gjfUK8z4OHo/d0VfKjHccn7NrHU4U6Aq0
XZwjgZDcKCA4kQtYqprvkhoOZ61fZKwPbnXvQ8lWQXIeZuZl0xvFpgsL9MSkaU7+mdSVZkLUFd45
TOBMe7JXBJaTXlZ97akkPseqrz/YrRzKg2rDaMaP6gQUoFOFL6zqWFoCYbVfqa21T3oO8g9m3eco
B0fPu9F0hTpIVOBNaHx1H9qp8L5MJZde4ZuZOOynXXnhOSkt6CbreRvR0np4ORAU1qq1jFWuJpJ8
u9im6RIUo7UuCpnPyPjj7kvQSuPeGTovRxtgmRdONcF6SGG5VuxdMeTucg7vcP/qQF24GXl029jJ
jBdhT71DeUu3F9jKQ3MN7oGbMILF5FBe84ZfVLlbfENEoF6k05rxFbk7Amvl1NC2CKie7xs87dh4
pFEP+9jHxL+TLW20A2JGXBRkzPUuDk83bM91NznPvej5tuyQ6MKSmEZHX7uQzRJOldSl1FhUF3kx
pMkRharojlUvM//SKgsP1Bh5XLc5MVnsgjIUIxB2DB9puuwU3WJ6/QbHZwg0F3OKT3uvdF+AkWGy
xZ9DmSzELkg9AVmLabhbjTgz3BhYb5gN8ClhUQGULhZcLr4P35fLy57VUInjOTQLDNwopbbpoKcC
oc8ikfbBIxzkCBzxLOtUBo4qCHP/YkxTlay1VUixpU1YqSulY8rxgVWLct37fd/t5dil4XVduK14
zhKvz9cOm9p5BeGDg283Rgjg69Hqq5uMPO9oXXSggy7xAcXMIr1Aw0Clq3xu0Kb0qPmaboQnT4+R
byUR+VGbhyU8JxXOEnyqNBQ6s2KPkw+G6W1IBoZd5dquNx9osul0OwYg00iyW8jkbTEDD+D9MdVO
0dH5TrSQKK6VbyJL4eGDxJcwmykSWn03rGE1GGeU/7zhmsaM8xhWS9EuA6lb7uqaqvJBKP4pJKrh
BLnNDXljhE98yrEPk6WqVtLZ3zcdLcyPeeFlSCPpHENnnzQZA4ZPdXElq7C8YczO9RlyrQkbFO6z
sx7qlMHZvqIYSTO7r8+deUo/AMqqMZSxuLQHD23SB9yr40XYKGQBdpAPZ0WUC4d51sEXICPuMq2M
DvPTrGku0KGjJhayc2cyMftEr/uWit4R5NsATTibJUokoeGSUUpzP7UkI0XbNBrNfGOaE1CqvMRJ
7qSjOB90jXRZGZm4ULyY6cYETA3FH0rsuDKIRsVGNmqKv5HdogZDC4G1yksoU68Dtr38Hzy+oJS1
7MHx+sqWaxW3/mJUckaU8IHTfZoGiSs9qEOila0EY/jaT8NMblh8LHcbumi+VwgVYyR9TkztWoQC
MZOsGom1OZ+rr0XXjF8Gh24IGvFB0HroQu8ioYr7rWsiPMYjoYTE4ZVjOGwAdROgZt83Af+4VcT0
k8w0Nu8zz+EpxXleHIY88Bx6HOyT6CuqDy4aO59yocZ50aXVpkuV/cWjmVKwDVQLXkRZCfreqDsH
0tLlCHPDMt8XVZEke2JdjNuJ4CycglEVffTkU8QIWceFO3ztEXp4V16cDLfZ2DpUPiNsCCtfRMGL
i0HBZfPbT9fTZPTFOgbthmvWakMkV5LV2cgHVBfcYHEva9d5caoek5mtvB60janqFx84GHEEkISd
PakY2PKVGQIgRMFgHmMcTDMwhIKmDfp8uWajxHxLAoWA2+k7371QOV/hMNCENBrtfLKV46XbntoE
8txJAANwsxgWe2JaLpBp4VvfafLS6nHqkbo6JeiM7fpcCYR/uKjYJHiwrtmTVvKu6rDdrII56140
MbBiJdXA4+sbMSIFrEwekiNsliQz4Jzk2IQnrH1kJ73M8zunbZoCbHKOgrJqgqpZx5RFGE0yYOFF
LooUxi6WCm1X6oYlebbcs7F2sCShfosEeI9M7aZa+slajKGhN8qpmtsYDQlupCGNPzWiDb5aBo3C
Dbe6hhMJXJyGcARhaOUINaY7uqb6jmyI8pbz8/DZmBRi0ZoXOdkOmO7pmjJny20ch9URCVs7rubQ
pvuqM7vVzJEePExZ4Nde0VOd3e1s0spYWVi2Ma7SVb2uK+Eh6REUU9cEm2BICGCvuf8/Hucv1pYk
Ju7vy4BbVkkQrG9ZW8sv/KesY4NxxPApPMeUxA78G7lqW/+SkhhPCjRg0SgW/res48Fp9ZfaDaBW
3+Z3KLb8Vdbx5L88cs/5kW3/lZDwD1hb1sJNfkNmM01UHviLeYFsQbZfcJKHN9toBNskBfI+mPY5
2bjPNUbSvWHN3kU/TwFw+6I8D/Bk7X0LCJ7DPo3BJqGhr+JZ0k2j53VWlngA3tzCvwjQb5P6oImd
fjAf+zofjJpTYPsnH0wCSUlVDlOr0XVzXvYDQA27U3xQJKprz+B88OcL/nonsBZI6lsEzXkYPijM
vS2IuqZqkw4s5IZ3FK5z67dnrWP0T3++ys9lV6gPpkd11+Sd9KUN4+qkijY3Ha55v/U3s6+dvQ5n
B9Frk6Czh4z0mDp28yHMQSt5Zj3c//nSFrXjn26pYwqbQHnKhdTv+KYn3zCEATbS/Iu2DsD1TxH0
jLMOaCb5DvQRVi1pB4TfCLULBIE2GKdLjHIxQKfCNcVVLjtx3Tul/6PM+7dk79NERu6I4ClTXGSh
sIT7mmT6phDNahMFThiFm1A7BoZuTx4aq8KkVxrlxGw/xxRD1HWCVPO8nlAVLIkZByFG8wMMVQag
FdwaAxQIVlmJ4/Sdm7Y8kLcvyOvHEw6oPN4UMgVPHpg/S38GPhlu0J74VLyAO5mp237WoC8Pcsqs
D25BbMdKJFRBLbD/SFA8cN9aVOc1AT8/GNh/e7t+HT9wm33mDN5Vegivz/jN3aKJFWajbsDtizTY
GcqewQpPGiYxGQlVlrZXSVGgLkGWsHvnTpy+kdwJqtDMRkTYQro8fUFsiQk7wWm7xQpJ+y0fHTJJ
dA6rwUFC37YTUpaStTUGenHZej4RyESrbFhNKZ/ZQbefKP1uKQ3XZwZlx0dT6fmdp8VcevqwGOI2
6eUeM4azgK/fvsO667wGnhzJPlLIW0IkFn8L/C83CjVG27Fby7YI3nkkpxMH5XpOqcQYg8l3TSbS
ny9qD7VDwneSbisZIgiFHYpZK6+u/3z7f3MVd5kPLY8OfCAX+uLbr1YKgwCvLMy2OiPQZUWEOkv5
4BR3f77ML3cQUP9CeEQRDvGfB35ymYTpI0tTmq0CIghhLu6RfI0ceSYKx/08cIxMjULc/Pmq4pdh
zWVfGxWmS8/LcU++HTC5wGvMBCRSMRvhwYg947traQLPloP1rlCIgnEt5p65UUY7sREtK/rI7ayo
+9LDxc1FE4o+vhW0/X1mNDH5bA61GCz/qUcWoI0KsXWn+q6VuApXBHjouzT1oguGknOdQqG7bTyn
Q9zTk6vMxi/sLqLZIRMtHTzIMHVhhpcUpCq9H5gm9p2Z2tUVtxFuHnwlXsDSqXfYbIGetdjwXg0u
AweM2OqfaAKIK9MoVLkbY07HjJMUW6EMYFlkbowtOkuySq3sQeb3nZ/kNLwtoq42pRrqEZfXKMpb
PZZo/QA4+zh/sSRDkhvzT73HeXgbOFP+pAM7CdcY0Y2Rph4LyNoDogmIxsVFtG8bF8HC0By7Gn0t
zZzmKXfBHCZFW3abPz/O3w0iZijHYt4kZOm19/hmkiK2ZSbOB3yntAvMSUke7mlqia1oFrLDnI9X
CLDL7Z8vurzbP03UyxAC2UlIBP+Wv3RO374gKoRLSE6BtykoBmLCKTAgl6iW8P2JfzrNMAsitOVK
Fn8IV/75UkiVMnZTAZfihTi3JrScYRxna4SH7hmhVtNOCCP/sbv+25n/NzdVWBZx7+jKKCucpr7n
UQR8ac4EbMGgv8wmfR3iZ8dZELYbU7JlET2Yy398T+k5u+wN2Rxa5D7//EWJ+YuNaHL5oklCGCAP
fF0nfrlzaCUd/nypX1YXi4nbYVdCJi89aftk4mFDN4x6rBgzM7SEccLSqCJQTSb2OSh6bffO9ZZ9
9+l48VHwCFZ1l622dzJecrSd1QASYFOIXu0QFk9fh0zrL0k8Jw9DVtjPrk81fm9WEDOpkTXznRlK
jRib472EfelXe6GysdogJzFvKO7V8cYtIb11peH377xSvxndPtMimlnyEViFl+XhzSsFlqRWxuJW
JOMpuBiGhAYUQIi1qFGv/flJ/O5SbFGX5BbBWuOcjO4RkzDQn0hurLhAYU5t6pgahr/OmZDfeQi/
ewbSW97YRdHguCebfOiQHf4HzC/d7IUXw0zteWbDWEO4SBCkEeF0Tsd8fOeqv/mCgUfMDcIMFxWE
eXIvK/iMCJhmiTA/K5FPutB0kLSuhgiW1Z/v5a+jmkOFI6Ffo3CiZAmC+e1ji/Us82lxxGHHg+wF
XQL4zUDAY4qOmvTE/PLP11s++s+ToEOFRFKBtDxWUvNkUIcUsYtAoJWqROPtOmPqLwIW13dGyO++
leMIxAjL7C6W1J+336pJeqMO3A6wukBZBrBi2APuGa4IEa7WImv8d67HP/nr92JmQA+zPC+bDfDP
V8yzIOBoVpqbXuCVBJGm6d2VljvChQZ5A6OmcqhedxOYn0439BkHmoM0AzqLbh/xDOmdDKHwbjuf
ju5Gg0V8qEgRKjf4+0IsTjmSuKrT7CDGBlJUAD4edwxFphU8j/wlCatpj4lRfe+I3buOsLPZu0YO
LNq5Eyuay4q1dUXVNoq2iAaSKz0X7SedmuxYDOkWN1WNkBUCW5d/bFKtYRma0eKTM9vhW1xVCZ7I
OoLGqBxbgUpi50XVs6LSFc9pc865zXzBz63pWlGKfexAEj1mPO3v4NvCq9DG7cQ+ZMbg5beYMlZJ
Q0gY7XUJ3sbvLNJm6SxVX7zK7cOzQOYUJeHMTTcAHxYXhKAAtuuyBEn9VMTtlWu01EWhGko6ORkR
bSsce5LeZwZBJtCR/mb3DbmzcQS/TNR9UxCMVNsPHBvGD3AoEQlkubKiC0BoqMMNy4g/F6Sj0wCt
fRfHIY14hHR0YD/E2DDqXT87HO2apCqKDdujuEf9N83ZPtHSY9eEEwi8F6rqcqWJ5n1BsmfcwXvB
rkT4GR9EsdeBuNpOONBwfvJ/2A16LwUY7e/CHhXfK0uiYQeWIbrDxUCTw25Ufd0Ko35i19bDJaDQ
vqgS5xIJVNEgz28KA1WyAu0T4UiwU00fzcIUndI3ATGFPwnug1Oa8iKfdTgcB7oBj3lVCA5B1I7R
CuDROevt0gGbNwPfDRzILXuSBdQ5iMYSIYHl0oyBO4kBNEjo1tH3K8NznqC21mw8caJM8+L7haqD
toNny1+UtYUXD/rxcAU9rR/WgdHKh9QEeL1Jqsz3L5VfVEfQIfFXu7KDbI/NGvpmr8S0zWDtHROn
pOc5kox1O4rZfuBCkFd011ZPSpfzHeOa0JcwrsdvsKWDYZ/hvixXdsEiR70xbK4FwSv59s+T1zIZ
nkxelHpwg/gUFFCknUyWiUZzbhHGsmli09s3pag2LMH25SAMtWXbQTvbVIrhoVqqFe7xz1f/tTzC
Zg5JnG9RrIOPIBHsvZ3VSttqGhtbxgbIC/xRzE8w0XJ7RnZBg7zovXo3uIvqQkCSqLs2uA7cSl7b
PPANbRl1UdOLeWen+etSxessONGyS1nUfydLFS1Zn3RMODaAY/XKdXHLGn4TABEK8tt3vv9v1g62
XcuXD8hGladbjCCryMuUvQNIxSnPUexgc+0hCNljq+/hoHWfY09Cl0up1lstUnPOHtV68rG/NSKM
1xJq3PkIHn735w/267BwPeqjy8kXfZx4Faa92fokuVCdRU4gEl2MYuagAgjaAht85cO3iCFHrcYk
tNZJQySo0Y/qnWH5WuL5eVy6rDxcntnL9qlF/jww5rQ2acEpGqXhGF3VCVM/NcL6WA70/uggDbvZ
YZURRiZvZNLLI34DGvChmXSfDNTVz3++H5TGTl8Uqsmk9eH6dywKxKeHdKvVGmuaE7GXGIczFBqz
t0MGgRKscUII5qaeEuK25TCAy0k5mNg1A2kFHMU5ixjNX0dgy0wbcymPOiN3Zl28cjmc2XNNeNrs
NNdLLFV95NzMrFcGoT6Laj8gpdtaQjTryPGewJeaB1tkikhmqxlB8HYEDdgpUc5A1jBVY6W3WFBD
m+lyrSZPfIjJ0xRYkSarQwgB4o/XakiuiCKC0TfaFqx7oI94eamp0TmaOpclxup6fUTvX9PZ8Vr1
iJrCsVfk2wJZrUFHHi2ew7NTO6AA0YdhoGibwqdL6iVd8dJElYt7fxpM/yynXMUKlxBBQ1NYaiuv
yOnFO3HtOXX3KGYFZcOaneZ6YAZ21sCDLUya6WTOm0SL9qGT1BPIZNGFdVC+bcwbztmXkMxFeTMy
u0BaACWGcDs286dmiAAfaNcXe0LGqHphW0MA39Cih7if9LCNNLICb+0MDRLAqve+ppUPk4AVMi++
0c8x+we4CqbzOINXsw8N/lTahFObmhjCajmcsYR3x1mFzZXuajFeNDINXDSX4QxQMdckwaeqb4ip
iAFF7PBItNatDXdwZ8Su02yGFiMHXj+/TdbEtzb1usq7+BruRCBW4JLUgxlpggBETDeCpxmJZjMN
LZ2tKqmJ6LVNoDy71jG7lzgM1S1LdvQiGUT4N+jif2H7u3SWgxKSVuViJcRSwZJZxmb3kZMlyW15
2tJoj6ukCY8+Ycoo9Do1UrArMmoGASZ9spI71AmqifuHrgNThBlsyvf9VBFWpECTPVSNkpBS2lzv
6iSpYJNIZxhWZhdm2bY39GDu5pJhusTbgCeL3VFew93yMdN7ZEGuWpB79OPtvnti/4DKx0gDerSo
ssgvBhsmMT7UUfWpwQ01rVwNrJ90VAN+rVIeez5jrL/hsKjiQ+3Wg1oXpWUPa/QbKAwRZ+Ttvslx
eKVzC97TTCLfvkAnwiUliacHUIwQhUfHHdEtTqQG1Dhd0JHNilARxqOuL8DlmY8x7Tz0TYFnfBFq
sWaXSE7hrc6dl0FIyuLnyNPqYBSBH22TMADTCurFeZ7LSXwcIHoaq34IBWntGU2HzdS17BV7zLLm
cpQ1CIiczAl30VTqTwqyEoUagI3PM7HYzToKGHQwPd1q37R62e5E2PkrAwAwEGyQo2QYNXyLujMf
h65HO47rrTnTs5t+82Rn3EadST5AnSfjF0vEWC2QIZofsyYwHjDsSjjCJBrdFr2joC5Ru7nvcb4i
qRJj/jEjo/p5tIPhAVx+9h0awXjZRjVIFaOrQcsXbjc/2kEdfcl7if4X+/JQrFMkNpA92xjlEK/c
UIBEoY27zRvLZ9WoNZBaTts9ydFCI/EJwwnVjZI6D9AownK23QhFAqERVsIbmlvX6IpCYpwSkN5g
QxLn0wj2WMLva6YzwvjqJU4tSu2jYUDi3A49/iaogYn/0mkPY7LKejyjMpfuuJs5bt6EulHPuigF
1l9R+o8ZiIizrsGbsbFzLIYs8nN0aY2koKGGltYEGUr5OQqBDqaNlQEzBgY+Od6BNaaNlyRQuzxG
ABaSYz1IRMhQjZOrAg6OWrdYLQtENblvbVuBB2tTWiK8reuqerJiyNJw691kxps4dl9xDzK1+VFq
XI9MmNGWegAe0Z4bO6ybNgUbYujMfFK9ESBg4wVtsY3gx4Ek48ZPJs3pnNWlxVFY6XoijYOG9EaZ
GW2uyK+y7Fq6fSk2GKT0tJ+DIPruTA2yQFUNxgeeNCbeCqV1zS1Q7L09FCqY8UcryVYjxvvngYMD
DfIoxfzpg9pZ5UWKwCfIBvE4hkTFAjuq8q+JNZsldBX8dD0ygNvGpPGAc6YsL5oJeh7qarLz0GS6
Olz3INiTjW683N3giGqBWvqV/hIJu1r0ol75HFrN/KWNjXA8xFXJgtqjggfgZSMZ1W5Dg99DQ24i
fSOLDvX3uFHYfpBg9MuWDfKe9Vy0PeD6uHQWqYhdjFjJw4Q8EyOHYrmC6Q1G5nW38I9sN/93iaj/
28w5Phv0v2/K7z631bf/c+xyglG7t6355df+7dH5F9Z3fBWSOhdGHXw1/+7NG5hthEsNN+CnS9GN
zfJfFh2BGyNw6DHRw7U5vku2g3/15oXFjzi7BLgtyDrzvX+Ug4VB4+15CEIwG34CsNhwIiCj87gc
Dt5sfNOqjC13KN01E2QHSiWwjm4bPRAYgFV7hJoV0LHekhnufHKwg53PAbJbKI39WZJm5c6CpeuD
GronOjTe11b31VeSDbTRZ7faku+0cH4+Pfz4sA4dbXxFVP4piv/8YVuKCU3XBw7HACD7INamKxGW
3TvnoSV/7M0Z8cdluPvk11K+I3Ps5IyofOL7Kli8xDNZ3RPSKAtDZtX6D7VTweup3BrvRxocbbvm
7KzcoblDZ1No1D6pdewTzthbKnXFDriuf4BI54Cky3uwoAFinZWXzAM60cn4lrHOX5kNuaFpwwmn
nlhiV7abzrexsI0NkYXefe2DSF27wWKVJQKBEpJhh1/dQgE6cKiI3cW13bWrPr3Rfm28UHikPWzj
RP9ELg894zfj++bHgeStYuI344X7Q2eC87OkGylOHkGvcmYzChfrxjBXXtpPu7KV+WMXSWCouiW4
3uP8uifPMYX/mmsA6JFdmKuujdVdTgMZ34Zws2Pfw2I1qLZtS1HbtwkVZ+o/HmJoYiybdz71a3//
v6er5YniaOK0aZId57nkA/48cAQ2SAdknbXmMXUvZDHmu9ay4L8lc3eFHq3ZINurt5728w+5J0mw
CpS1VZUVsjeszfq8aqfpq22OuFjYcKrzrjWu01Bdz4Ko2rUpZPLQ9/bIYmLWPj5lH3txSW2j3fz5
/r9+0tNvQm4eX4l6Nu2Mk/tPa7PzO16PdetExn1fhvnRBEXwAu6wpGLBGfLMtOvwMfEiRNvVgE1C
oC3YAUiIuPVRw+ZFOeb0xNmjfwqx3GMaDzPVQUPq4jt2V5ou4DBo+p6ThXdjnOjxyQBzhnJ0+qk2
SUSBHJB527J2H4gKFkBWO1ljl8aM9bUfXSTrHN9hemN+AAkw9fgSUKTUt7Pq+22IZLlZS2MC6qFk
/CBBwT7T7kzXsJeKOyqA9efB5LPDF0pxDgaQuoAmkqqpYa7D/Bzaw2T53dcur9luavSHRLcV7QQ8
UASXmNyMGxXI+roqJkqdyAOT2z8/g2UyP5kfsDYGdMn4s8wSJ2d1PA9tG5r4aelgtN88ooIP2OYR
2oG9RIQctSLbKpsGOl1Bf8uWmlytYXDvUkVzeW0YPJIOHp/bjjeJTKW79Sm4PyyIXCCWCGiu2b6z
zxFOHxOYpqL0MoDAptAmItHbKqueLkn/PdRx2Sp8ZQnPyXTDkdoa7B3YqRc0llFseqAS+CWKqutm
gpxB95CFDJbAUz5WHEKJfeME0kXxZdnmMzYTkaX3Pb0zn/Qr8PKOiax1hS4aB5AG6LJgFg2sOE22
sjiFpMA5OajC+uGkaMKRyTq7ODewHV9Ss/bEzs7t+mo2OCRQL4nPKqXYbya6z9Hg5rgV4oK/sB5E
4twktrhGDKRRiJVDfGiyW3tokKsizNmZ9RTtSlBQHwQH2W4nlhCK1qdEi5fBOGc2JLatiTiRF5b/
JJpcX7iFk9/Zc+DrHxudv+2P/royIBVjARKUiWgAn2aMUqjLgHyTOAHmkjIqTdmLzAnEVUPJEV6d
w3bTy7sv1Ryb7zRdTkR0P6awgJxKpAto8mzzZAorohkSvYKw1tl1tfXgk38kK0Oet5B48GTnR+zb
zd4DUcB7h+EqoFBrJ0N8aQSNuw1qhooiYvgdXcprYexkPhLkOAW8Bnxz57R4aGm3YtJE2h4oALqx
K8d9St0SQbkcVjPy8R1FE4FKoM3BWhgZb36UP0ZVCLA/BqonnNHcD23obJwiSolGdMivpP2yQ4xK
9AOkLDwRJVrhIGjWTefpd5YG99cNkLe4lAOfLRX689fNwJsNEIFmRZvFgbUODTe9ECXAVUx69lQe
wsy6Zw7vMSmnbfBcF3XQQm5gPszsGdOCF2lOD8xjQAvTwZ++zJFUD62bVeEWnXSwqUVtXfCWU1pv
G5+yCsxqSaIgDs3SLwC10KsDfIaZjtRERpLJyZ/Jg6pAZJ3jhpyNlaEIzAwQ7aQQBepkRysT6nzG
zOE63fRs9358n4cpm/7EsiFk2vE4rg0xO3duhldDtp6mUjiJC2T1j40o+s9yyglgnDqxCdOMSQvv
GUXYP8+QJ3q718EqGfKLv1wuO6mTnms697Y1UWZfE4M3P4TIRw5zU+iNE9DGwwLorWTJt6NsVJyD
GakJA+stuk7CPyo+5cokv28bF317ITCLvNMvdZarn4xZas8sksjtPBMp0s+7AdI7J4jqprXG+JJ9
aBrHPzeAmTg0XnZlKsQuRxwLRK2ytgN6ezICmo/NmIGv94Fk2zM2FITUzro32OOUwrKPkBNIR7GA
5gOq3ll+7D42EwAFP8y666GMi10dp8Y2IODuI9389Kqnf7Mv5FAcWqMx/vHtR2ywaNQo5y9Buqdy
x/9h7zx2JEe2LfsrjTvnBbUA+vWAwrWH1hMiJLXW/PpejKqHm+GRndE1bfSkkIXIDDrpZjSzc/Ze
W4gi38yqgRuUEpmuoETslexLxI71uSuPrXWos8TwpKIaWTlcUld7a4yQ+/XcQaeJiMr1N5HV5afZ
Jn1bOvlkKIpZzxQ0JkChvj760sx8IH+ZBB9ZjS9Ug1hokkxw+hn9NkH8u8HuZ2EJfqCD6nEy2Y2U
4n+o9X/tdzA4OYPRmacBhBqMFvPJ8h1FMVxVOvdOWQ6vKNT1TW9hSMnkYP7p7fjt5cKlZIqx6HhE
dNanL5exmWIhFWkZNMGYXvSZYd2FnXI50m+7SKeWfXGba+VFI+fNExXF4I4GNZxkfyQQBAObsJcV
UGI2UQTSS0LYNi3jgIzHVCVGaKZ0Cw0ynZfOGyaSgkJBvNb7cr4kZTi+ESuSEJ2kqJ/z1ICMKokR
lKbAGk1PVeIflIPabx4q2dsWCkW0I8xT5esXywmTPL+8oujGhsPNMWxhdtJz4mTN+babVNXrUdld
TSPu4TkmsAkChHpewO/OXAqaCl6vIbwGXqjVoLd6pGu+GJavfm1N19Fc70Vg6jeLjAyyVImEhxay
WT9juTTvWK21VS8EBdixNGGXq+HyBD0UqV6lk19KvKLqjCrJuEIf1dcIgNpnOe7mdzzrxmMA7OYh
HRJzrwiy8TK0qlRzCT05Bn1ODorUDmQkdxoe2SZMttLcgu/MKjbAdmXe6G03PpSjlAMmK2451/US
iTJNsVal+FxBz+dpYSNHf43g/19v+dfiDfg/11vW0Uv9nLbP9a+1luWf/F1r0f6tKAZbcwPpucas
W+bb8N60//UvgR8tqi/GAtImdk+LauXvYoui/5vjIe8kBNiLPH/Z7/9dbFl+xFFXF8WlM4fcUPpH
PBRkMl+XHmy/6PnE5RMSTcQx+mTp8UG+xjixPiQy97bztrzJriSQvxxTMMHapat7b8ku2xElfpA2
iD2K9bDmdLG39tO7dujf2i1vi7P8Jt0K5+lb/EbIxCa9mUPPeB3uwINWz40nOvmWOq5nbSBBb4MN
u7/9vO3flm4AOF4n2KUudcqd/hxeqB/RpjhqB/nZgiGabiTKkHf1TXtodsKKKsZ566ar3GU/uU3u
5MvyMHj+ZbxVVoCUHNlLLyavugTXXnSueZN50QbvM5D78+JyuCU3lp80l/PBXI+H7g7Q0ZVwrrzK
O9UJV8O6Pejr5ExbVWvfbTeJJ+6MVejoH/FFseNTnil7Y+PfZVcCJq9X8wNfX2C6+GnJ1kTZglVL
t1Pc9rtqh1mTtlh9bq20jXgbjOfVrrQuXrpjtAN3uwvOwotpZ51PdzzCA/fwIXv5CrGCHe3oFHra
Pj83bMMuV+k1XK0ts9cJnca5wfztZV55EHfKgfx0R1yFZ+aNv8tXaMwd1W3tbD285/6qBvf7oG2K
nbRCMO+1m+7oX9YAoYS9/2RskrV6PaMIugxTgsxsf0Vtm4S5lgYOmTAQszfs06vUprsg7RUCa/fa
Fq2lk6/GPZCoha1Ey8cxH9trWLoKBDl2nw/zIdtEl+W+WhN3EG+rjeYSGMx94fbgscTbcAuiclOs
g728y2/oE59lR/OCK9yjaPJtckC3bDkxYa/QwKx117hSNtjP4jd4X8J9su/Ph7X5MYHOtPt764ra
8b2yb6/rc5O8+3A99+iLNhYfVLOFjXgWrSQPrtua1XzVPZu7adfmjmvpXraXzoVrxide6DA/j7IN
QEe7OPLvXfx/drDS96h/xBWg92hN8+ERB7FdXXI8BhZACMIZDy3LHd0dN/SxalRtN6O/QrgtAEyh
QXvoV4ODEDp70dzRrdah28ZOcLzIHFt1iqt4xbl6ZWzSt1V7Q6qcfkckBqfqweQxPXGYQr7k+Q7m
NU/2BIeEumhdPWVHUMqr9px+Mfg48qeYbwwj0Rm3I2lD0rlObEuSH5bDMQCGlaQ/dAbMr/aDdcSe
rI/U32uIszVnVDajcmzti9dmReb76OUbuNqu35D44ii3/eV0rd1mnKdB72focjgt2SlxPYCLXzs3
tMfb1KN2tanh/uMzBrLNUEyB3rk5K92Ii4X+Qm8P1m5pDEwb8XVUaZMwdEWPhPDanp6r3XxPVFRs
7Wjou3gl4p3/Wtx0F4DSQ6y8PXexq7YoFY3ndBedazfVB4fyzWRc+2cGryWSIXb5QV23K0V8124r
T25ctrbXJZEIjqSsmvP+ONl9Ys9H7U5doZRwUhcnZcLbaFWwrzao6LCw0mxHgQ+l244NWwlpJTkD
Dtwl7uZGLQ23Xys39Y4ZbOu3ogyHHWTHJc1aowXwQT4I6ZzH4kJ9M8lG92CTwoncVXDix62RHtPn
6FrY6mtLXpHIVa3HD8GdHLHy7ovCschIs5NLwWNOb4kuJ+umVZ55vuJDU7uyeg+SDa3Ae1nf09XC
Pr8u6eOTIjFvVB0/ylFJvfxlEHDNbwxSsyOYPntOp80jpSk784aryjGBcrt6uFcktmoenSgGRMvj
6208PEsbPimeiDGVckh/buq/+lG6UlbKdTdvsvACh2nb72QvuYN3KD2qe0M+5rdVts3uu/to1mxg
QeYGBA4xGmiGj7WpO0+Gvqa12dwl4UrX79oEqts9grJigxlBbB0x8oC6iHSQHjp6R/O60J1kO1nP
POvpWkHKtxmuh2vjjjEFf9sZz9orEeYERHuSKnftZeJeG1tJczjN5w4Jf9PwFpqHwLoMBHe4b+7F
SxFtzEqUCdlZET6xBi9PZJGb3woX5lWzebNcBI6Z6JLzUR4F9dkASNc53QMCCCDADb7y4SgFVwi+
zylfjZqdPxndbZfRS68IJ9LptfdE0b7GzrTOCzuzjW3kpg4xwleDN3m6PzkcqgmutMMbfs9D6oSX
IW3WYlgxOSRXCHe115VH2TrqL3BH7MhdzPegP7a8NoCnc4S7V6LIVtYVUB0SrejAU91B4ZapUPrg
I9sEYwp3RKhlj6D5wNvK2TF6EPMH6bxun6Rgiwe8IyruQwEYU5WvWn1rnWvJHt+7dVDFtVt5nc2k
6tx+dG57zxtes8bTY9FmJtqE5ar3wfzWH6WUjmMpu8ANCYo+9qbDu91h2I8G71VgWMFlt2ppSi+s
AYiW4gULFvLA14bwQjO/UxHQ60l2L7jhcMw7N7lG+CCUNlz6fC0Mdrzrtri/neoFbs+ZQTXObY8V
qdXI7l74T3tMd9PBPycU2q1eBhsmpz3xpZaO7qUHk2JgzZu+3OosLupTuO1eSgJl9t2LcjFs1L1G
hk9vIzsF738wK7d6GLQLaaO7nSuvuNfBUaQVKY78AVC8SB1jkf8RnUDU24axSik66nBWbzQTfesa
XBwsFn+mD7JptXskQMFbt8WJMM5Ukbw82/mym4yrwljvwh2DjNHcg5KlLWF3m8h9NjfhaEvFSjdX
g05K94VY7FKAhq37JtaO+Hdd4R/tym8KNL3Z/1z+DabziWDrsP20zv7n/9bvxdlz9t6c/qUv/6b5
X58/Js7dfW6fv/wP2wEcw5fdez1dvTdd+tfv//tv/t/+8H+8f/6Wm6l8/69/vRZd3i6/LSBS6cvW
mu3pH3bjfIS8eZ9O/8Xfm3GZXbVFjWWxXEm4LgwOx39vxmUan4sjmG01PgzO4Vzn7824av2b87KO
vJzd9tK0YQv/92acH9HAQTsoUnDE/6T9o734aSXCUDFGoy3HzUMlFz3o1wNr2MRowMBK24nJjEvp
quzLVM/vhIqcGKMQwj36FMVtI81w/KBsST1oml0JwviHls6JSUTjVg3OHPyHR0IfVjk5E7R+lseA
bUdW56TAlhI9gcyODlY1Sx9RJ3C0N+XwyZy08Jz+YNCSIG4QhKkNwWPbCFDPg6nVLtW5UcnmRI3B
xliKroRymn845C8l5l/rZnxQU8OjioEWFIu0gCh/7RX3hGuCWAh4xfVdTBiuoOD4WoxmzpCFFX5Q
v/yhgPKtkLhcUuf4JXOwo2L02Y78pTpLq8XsfZk2BqCIbonHMUQgyoIkkpVLNv0q0CcQ+n73ECWo
HQo5UGzewdDETGQcqgmNtxuSaD0kgNo/x/o/mu3/b2oeLKbCH2Z9/f7++v5lzvP3/5rzMkgBeq0W
SgeZLwtHyn9Pecn6Nw4VQ0O1wNlcxuv1nxkPogDip0lTA4wppTlO5v99/Fb/jV+bA/3ScKGWjGr2
n3AIvtZ9KYdi2cPaDekAz6lKYfTr+B0GsxD7URPsBnnf5dApPYEMVbgRRqv15LnuzlRYSJdRp/tu
gFN9PwSR9MNs/1on++sz8BhM3oxUE1TlZA75TZB2YVMGTmwaKv2NPl8hwQ8eSN/8qfq4/Kr/TNe/
LsU8FXFTLxVPfXkcv8wdQscbrRfB9dQGm71WrhD351WTxPYv3//FX7/xV02A8rXKyYWAz4qLjGUx
16MiP7kQmv8BoANS01KAo0IpbSLe3KyidSBl1gvYLED6ml8hMSPMzWRPOmW6sMXZMr1q2hQfofkL
t4EIIQiISl2yjaaTe5NM0ogCts9pdlfQl4RV6/cNvVMSLTh+xwMtGBCBiAXm0pfO1Yw2oK/xSbwx
lRTCUKp2eDNy3fCakQQwu4+XjkhoGnAgZfDFk0e2lY+bN9ChGPVqK6564NCWQ5iIEeLpnjFayopc
5D+U5799L6hKFhOAIbE4iqp48rhGgsp9QxBxr0TCM1SC3vNpjO3+/KWcVJqYYkvFmQG/uDk1xv3J
VaqqI49GIPfFCMCCCoE67CcfmvfENLm1eqX2JIHUClrR1eBpRIlcqoLMxrMmFHEU8+58iM03IQtk
8YfhcjoD5AVVQmdIBQyMDcLiTfDrsCSEFzhnuQTSNDJhE9JAJl7fjc0mTGPh5s9P4UT4sTwFxj4e
Q8puTDnrtGs6ZkCWFB9dKgK76FbKEvjooThnm6BIq9cgUcsZaGCf3RtyWJJoKobzaxiFnNutIGbY
BlhbyBiLtN4Bnt4/5uk0s8SEoo8VKsk43Ke1KsSQCsrpmbBKGRGUnHBuZLMQgogsS/CDf76n5fn8
Oq2XW4LaIhp4GWXgHieV9m7OY9xSecB9ZLdznbbrSMXN2rXqEsby9ueL/ebLslQDUxwvYKQT1jL1
f3mHCLRjSNMxBNBJin/01VldZzyD81zwlcOfL6UuH/zkxiy+KHRtbITgKpzcWJj7iaCTtG3nPVpO
L0tLEHqLTNwjI0KYyKApc44HZEpgtNLU4H3WausCZQK8/CwvaSqKaSBWK3XSCIaWoeV3dmmE+ksN
/DQCKZznhRPrhRoQPTK1oTvGSXnWCPQZbXCZxjGxpo4kGbmWn1V+/qywTHD8E/1ppiOW5jta0nBh
UFeIE1ueviItJsjli1bVfeu8Z9W7HOZJexkJ4UMjg4FxV+T09+wsQFVut3oxU5aKQvEM7coUbvoQ
6ekPzU15mdenT3FZTRkdcJ5ZZr5+Y4lp4SpDlQRUs/ArR5JLeCWmDA3PNkdo+Dlwp4cgg5RAHkFc
Th494u6aNkv8NpIHARSyU+qXmoCsh6mu54fEqtKjAT0r51wFcG+V9sP0Ns7BIh4GTPX851Fwshv+
nLHWAg3XIQ5zaDglgLRpnfSplgZOkRdxBh8z7+nM+IWL9BfXSY4f3QZ3bq5bjQTUBr8wcT5CjeAY
0Ovc5zGF4aDXUUGZ3S0WHgWYA2sPcZGJFP4wFU/f5EzFL5/15FXmmzVTdXnHxokyuBJ5hA55Y7H3
wyP5elRZHonMLoiYAnSfisZp6utX2tQT9IeUPcOQ9tlLqiAZryU5Oc/GuLoJaoX858n0L0kwTs9k
cpqJsFKQzWOd0LqLP3+W06X+86MszCRQ34yu095piUMl8KsCPDOCHKpETXcVNHX0WjbWe6aR5ijX
GGhLJcC9npt6/cPlv7/72AWiamFRW/r38skDN2BXCh1aSFsI527FGa460JhbAGQ5IgsRufkPa/Xv
LogjC7HjYlNH5fL10Y9z3uNghAsiY2+Bq1nom5aAK1KiGsRxrZH9sGB9H1GyqLMy0ktFVkPX9Ov1
WkZPiGJu+aqr3i2lPnca3bT+8bjlKtoiitQRuHJa/HqVdLTgMw7cVVhbKikqIllTovQTbeG390Kb
S1+4S1AlTnYgg5njZLK4F6Q7EzStpHIFkUv9eUT+7ioLXwyjGp1nBsfXe8n8qO97NWI3VeEnUNHI
eVob/GQb/e1VsOHwDkdAKp0+MS2AT0U2Nbupskt7W2uVdDPQ+736880sRYevL2+UEXwrbCtpoX/T
l4nyGGl6xhczJMAlC2VUViV/dZ0g1dkynaY7K1bpryS58tNLRv5+aYmJBfCJ3RklkZORV46DUmHX
gYBT8ctFQhhv2kroVmkI6rOY4VHCNieds+04saivTWrdsC3y8bRExQ+T7vumQ6HKgMp7OULCxjmZ
dBrqhyhUSZvkYZfPQVXQTlHUcmOp0/hDgeFTcPL1iat4X5niSNcUiSbw1+GjR0E9imrmU2CYrTtm
OylDedz1hlOU1I9QUjd1s+7yQT5qdRIZtpnG/iFTCh/DDDGCd7EvR9K2ibKkQWTQoQJnO64Jq6xD
bon7jUQm7NURPEzYoXFuq6DBqaJKxF3bcH8p1Uu12EP0qkQtWKuYfIIfZvv3x6myd0OZQdfbZCu8
fPO/7OHGugyHyZdJrunFfgWjFQdr0HabGcTsD5Px++uSfQNbOM73sGs08eSbk9ouHVWJPrSQleL7
UICGEEjB4vBpfRRV3v6w2fl+ZxraN2IiOEqwHJlLweqXO7O0jCyxgctN02xi7yrRa7RtLNFdlUTj
h8d4ol1almFuCtgS1ULZlL7xIYhy9BHVxdBMYcfaJZnku9Zsyh0x7v7KJ0yKyF3FuEMGLV91jVVv
RSUR3UTSku0/fUsA6ZE/K6SIQTELf71tpSdSSa0YswR9wcYOhgaEAUYiu6oX+WSHNXObpqLmAXTX
ftilf3/ky+tcRsjA6VXEDP712smkShlBy6QalYnqxDM83yaqIZoKNEX/fJun79xlPlIbthahBGe3
07WQFLYQ11fMDjzuXtGLCSQTysE/HEIq96JKhN0siSgo0k5ee6haMZmi3nNiY07OCFiHjA645dAr
WvHDpb4dRrGsIDjjKgtsky3q8mx/Ga5xohV4/3FC46UD4y+gql9PvkJBqifRdUALC/VngxsOcx1l
XzKQOyUXJhc6PFGgQWyS1aG2oc6LhpHVkamRV4cKXCAG5mHsjUveNvSYcg2EmdPmQnTfp1Ye2PjM
huIiMhODDE+MJff/9HvitjAy4aCXUFN+uy0VwwdENXadTdZuRgHqf9FLP6EzT5TGmDc40Vgc43U0
pXgfrJOnN4XUcrq0plmc99Ujun+O5z7kgpiOZyA/lv2MWkC0+u6aXCxyJ/Ne4E3AtyE9JEGKPL5X
VYLkrYgNgubHXhpJoZvUFeEPKWV1HirmJ7rRFBLGc+jjNZ1IS40bJy1zSfphLEjLuvLrusPdLN0N
ijO8k1lITu4GtXQ7V+iKHfhDN5KV1c/NsMhapsjYqQ3pRwV5NFdjmUU3fthXB10ulR/K+d/nFzOM
mcX1Fc5an++7X4Zjl6VGn/pK6QwElawi3y95YczBD0vCb67C9m/Zy6gSFzp9WQV9G8dDAUlHqkLF
LmVZ2/Z+/xNE7BSswehYcrDkBVfA9swST54nnDq26tJYO2wehnuQNNZHBz1kg+nbvOkiBa96J4ad
lxC76EbQnI+Ug8kL7jXzGBvT9CS1U3X954nxmw+1LIMsF2hwRWCapz0myp9znGvwdOQrIoAcolL6
wGEX+RPC4zfDiTcYyxJUMIKa8KZ8fbXALO0J00jJWCXdpzvg0ZqRnuQaVUacVwbwobAPcqc21Hzy
SrnTY1fvMkO+ELtAvvnzbX/7xtliLBpQRjgMT8b2188iKnVWEmhKix7a/EFn2Xcp3ParP1/lW6GD
cwUwLyTcBrXtBSP29TITW9iCSE2C4hOyAUssMyuqKvWblsmyQyHOOiLfxLin6TjOpYnwiZEIXVJ+
TeFJrGXhWpsSbU3ebJ/BDxXmfZhb4S6FQbtuRlO7VvVp8AIl1d0/f/BlJH6Z+cvnBq+ssWOhFKob
Xz83jB+ot2IFfledVK8oQ9FWfGJuGo0u/p8v9X0AUk+j1sqBgn0LvdSTYTE2IBMmQ84defDzpTze
R7kzC2agun0ddeDoW6B3AnnIhCTQDb0dwCGI3sgOz2SREaM7hJOQJFoiGX7YSPxmlGAQ0JbPpzJw
TylicjxLhR9HiWM1eYyOZhiPflz/sL1H1H36tDEgsL7rZBuzHeXN8PVpd1kntUGQpYyIuKHL4wOB
s0Wx7GNPBke9HYFUEPPRxU1lK6QG17bKovIYt3mb2AkBG4+EwIu3bVfI92qux9dZAhkUGlh6m3Yy
or5MVKPnciqBgVCGxfmu1JN0lNNQAW5E9ZvsUK5wo/qNEFxE5K+/iSMHGejw0hjstWHUjjLf3lMS
ScIHWMkUZpKskahM+LZ/B4IChZZcAlFppNZ6ZX9tlnbWqyNmG3NWTbRphULQohUSkhCyo6JBYmXx
yyLUJrhhlCZ7kvEx2uC4hPcIHtX1HLcEX6piMJNhWmkECCu4sh5A3gQzOq0wf6q0BiGHWEpIRjsx
pUYu67XRr6Rq0l4r1OitO5lm1LkxlUZ9lWuTKNsJKdVIIgtzFBnLdGMOIwkN0dbMJu0JtA3hCpoe
IlKh2QEnNdDFfmcFkA3sXl4m5kDzNl+3TSslm7iyyDGScDbgmQ+7niSD2pzvmzyfhHVEwuhVpxT1
Ldk18wUJppAlOKay5YATnpwlBIvfKSwypAmbTfKOda59MsMpPhRYHAkQEzszdPVszl/FUc89OZuy
aYvzJiLVoSt0nGSWhuykKgrhncSaCh1rlM93NLzJB1L6QJAJLZUJLehlHWF9oJpoZ5hEQeLoMP8E
u1IH46XQZqLTBt+61IxuGDxzkmTS6/yue84VkZIyA1IJHKWt0+dMy8vJjuN5PuZkl87rvhPbMypN
+UOozMqTDnoud6CykLAZBkqYXki6UISIIyM1XI3qxKFxnAuyDCQqt9G6gEA8uiMhdZ0rWhCF7KnL
sjMrqwgXIjya/YWYFl1NLKgCgCRNUjzGwuTDqtMM3BF2bFYEY9R+wx2L+mxJnlxAzHILxYJGkDWd
8Y45WegdtZCHjFptQkgAlCJdd3xizqTzNAcgwgrUSOqmN3Ndx0oqEHmnVXXSOhM9BBRbscQZeJhw
EssmQeKkF6s5Ujxu9iwbrXp5ejl5qq3Uim6sibNhi1M0JAsBs9kLBTwQFKCJMa7GzG9vykjoafRk
cfhQ1CB2nWGe+6fMT2vT0Q141qtON/zj4HOoOvhzHBLo1ob1XdeLRMlD5xli6A5q1zhVliATVULY
nF5qlDF9U1oKuhMmEnUQSOZWvacYXt5GET0nR+plhUkJ5/4yNULO9ezipvexN419UjZyusbj2t8k
QDIa1Fhs0fk4Wf7Y9lJIpMloQAGGHpjwezJhKyE4eUyDsHsYCbVAWMguTaTfEbfMbKmlM2XMVnJD
Zpqu7pNJb2W7bM38ABzECtdp0tFjiGJ17GxMF7Qv2kZEqimN3fiIcXICWVT2Ey8iVSxt0ag7dVeW
qSzuSBga4l2V+MxYYMD5Gl/fgpTDvXYV8fUU26EURh11Y24peyu3DHKbRLNnE16rsuQuxvw1+Swk
vmRjWg6rhtQTcnwqhSR7sKXFEVhQi5BviK2JA3q3RDbGvri2pEBC+B2XAy9FcwrfxgC2opebfrMS
9Mog6MsSDrJCKdGZBL984UyEdC0LY/nCasApuqbOe9tJzEx+DUI0P45SwhJ1w3zxichIdo5ynNcr
IdBCxanGPjY9AotIvReCPPZXnWmE5VYMWx/9pdln5UYUs+i2beGMuFqeka9m+EoCqqkRYPwpVotU
G8PUkkCXRQiXp5BDn6u2SU7zyapBZPlypUTeWHbNW8TphNAkeVBIzgADK27GKkGSWilafmXM1fSe
5gYyUKNtlQe1nRDSwHRi8RiayIqdZpStzEv0pCFtsJ57N8smsoo57dELa+eoT1zoOOp8kZt1+ALb
2RwOmsWyt2lNsekdrR3o/0QWR058NXEHDKQTC1Tn/UKo6aL5g8CT4XqUBQ6gcqAFFgI+ulfSNLuB
YK77uKuuZ5HgwbCSjkW0OG/8fm/UDeWGTGSeRp5gBC8EsrxkmkC+XBl6WBzdjOmOhnT0SlWws6S7
ySPjYmzzG7NnzNDFRE8KcL98TKEBcLKEXZO8i1G8Yie91XpxWSDPsRGf+WzYu9ZC0i5lbsZYNrUC
f89orentXcdVdt+wvKtls5+w618XcUQ8c7/X9PQlhixJ0udxlh6L7iYJMpzWr1KLbF8ytiq/oZkI
6WpDL8qUFUursTI4JbuRWks8VZ1kRIVTYNhyG3aQ++S4hyxdeUlNGy7ueYe3K4MdFnZXfm7oBJ4s
UdZ0IfbUWPm7SBMMUZMCbApidhEA9nXFqiJHvbnpepTrOL2kLiuOZP3x2g35lgzjUh3TLWnYM3cI
oaiu79lr3DRg30C8hMOTmBv1RpyMdTHNT3qoeVVjHQMZC4NZXylydqsJxUaLACGRZ3ZllsFlrBN3
mNyaAd54Uuw7joQ28SzBnlHWeuXwkVQE+nFK8jNAalnQ3kplcFRDubTJRCBsfA63zUiTKYiGa/Br
66EXSItRjW0NNcxv4mepzp2qBcWd9gQMDvKKiJrILtJ8RSPnYRTkCymkPBfStxEL8Vomxdqy/Nwp
TY3KtoC2u651AujkdYu4S0HiH2JtdoU+WKb57FVCSkj5fKFn2kMvDfdC9aBgbgyE+DVu07fGH4in
bHJm+XhYcD0W/mfTys7BTxCyKUjbOJCUJzPiix+nhdUzjDspxALgT/sBRT30U3eQxbeCAeRV6fwG
d2mgkz9o0/kQaPcp88nGp+7OurgJOq26GtATAgsiNhyfmjx4IuQDuImbaezPjDxYa1Wl4SeNEdu2
9aMsNAWE8uQijepNAc7LiAPREefuhYl/XphTuiVPC+abwSuuKsarrh4q21fa16RLUPhHAqApWJE1
u6TRqAn1zo9DW4qHGlj0ioXZvA8ZOippk9oRGdbGnJqNSNTFxizrQ9LTgDbMQ6Wp5BEV4ARTRTjT
YxwN6Azps0akx7KdWYdN8pbHgAMgPb3HcnYzmNKjUUNeaJrnvgdiioK7JMR2+Ay01VpV9B3cu/4h
WRJv9VwRnuQlBTf7DMSVJYNwXJE9CMA9jH3ssiEhXFrILZEDcSRnE/kZsds2GANHKyTKvSGOsnAI
9ZoMB9+cBAShXoJ6wyYltDdZ8nvjzyjfKZwiMJF+CSehDvvkzDBRPXpTRdErVZa1pZExmTsi+3as
JPJoCI4SF0NPcgYZGm0cECo8l4LkqqRXnvufSUXZZ2pRqy8JRtVnmpG2BBtpcYxKWQQvpdrtZ/aR
+ZmDhOgmQKcPVpea/2dW0kCIO4Iigp+25MeSptSPbc3lP1OWDHp7/IIlfIkzQ35ZyQQyqfqSzZQE
IT2BNo/JbNLUhPwm+TPLqYIB9xYuAU+t2pNTOS6xT8ZnAhQGRNKg6iUYKm1bQXOGz7yontoRtpux
ahg/c46X5jNdKglb2GrRZ+pU4SckUDWfaVRqvSRTjSwvVyZupZmVMHREgdB72HoDYI9EASPQoYsn
DWtYEq8kdWQjoo1STc93ycSCUaVfEawANA8dBNr4+q8ErQkSLwXqUppW4WfKVoZW6WPyVahvg1z3
mh1UaU8ElWAZnasMS1YX+Fk2uIOcQMwLKYz1+8qYkY1NUq9cKSmqkDMjG8XQaQc43h4tq2BvxTUi
PaCt0DB7gmg/4rwS6N5ARrxXewomtmak4YtkCVLp6Ulb3wktiAy4jyhpUUlNtCb9ruK2Z7Ln7EZu
4qNhZgs3JW6F2k4CYw6dIg5mVnEpVnh/W6P8MtParLxolObbNDazwKVc4d8ZVZO/gDuW4cZpufQM
BMTij51Yok/rFqK+ImHn6GeSnCVKCxpA0aXdF+adRURXPPTBrqgyayJVOICEqTYVogXc6FhQLaM1
N5STktoJdCu6SgYJ3EaVFvdGUvZnFBq4bYLXeL50J4WlAkyJi1BmkRgjOJKLjG6mYaUVhFM4XeLL
T7y4ZbI2pZlVHTQ+WzcoE5lJp08scrvyy2CLFzd6CMZcwQERR0bvmJmOVwIbb/ciqkFxIdaxwqRW
ydzU5Ti7G5KUYIo4XXq+qHEANqQ+M9FOg9x8iC2kPPY8mbi50rwcto0CH5PdkZjto1aHE6h0MIdc
DWLZpRA0WFYGf6KbG+ldfO7rgzUDlSAplZTBuj+rlcyEnVznwwtnDNjMpjK37arsk+IokRbOkT4T
wpeSf/CgJyT3sP6aMsYELOqUz7PCZP/QYCw0eNrtheSn+TMRorQA+06QnwvdL46oIDroFr1AiJHA
pvtVYNN8GUHu5VRggBxZZw2kdc5KIEmcuovKDrKCDLklHPw0WTUKYcZ2rRL4uhKKAi+dNfdS45Vz
r2mboETgeEFzsy5dY5i7V8otxLyamWJd68GQX/Br+8dUKjjHJyJe6NBii+u2nCKx7jRV+yFVuX9V
FXHz2Na6FHhTE4PaiKkYcAAq1VC3qf1Y/RFIZ7ip6zxMV4E4kQRdFyq7WZ2onyWpLaLcAeJlKt0h
UgW06PLcxh78/uheCsL03rcQyNqqMfKzqSSmOUsJqKyFNB2Y9ymbSaEMcINAg8I/V8K2m2ylzYZD
VAth4vXTkufTtwFuExTkzJeeLcDWDDjQcIwoMfbQuhffBkOMMIFpYn1flGoByaqV5NmZRCPczYkP
p2wUBkKJDehANfnHIwafRM50WAraPoaoDeGph8owRLmwFzmh0tehwpuKXdQ5HGO7V0owUKZzuvCQ
M3N2jY0oYBghpRNSeqVMZukgTvv820l9RROG7b8Jo4hdbTJ2d+xmhYZwbJ8dVjBrIwtKqGEvnf43
Z+ex3DayheEnQhUy0FuCIEXlYEsjb1Bjy0aOjfz094NWQ5Allu9uyjU2QHQ6ff5UhN9C1ZbfS1lF
HF5hPpg+7QrmRJ20HNpipNmxbXHta3eRbWMfMWijODDn0nFj52NlbZohneSmtIji3Fulq15rLfyj
7SgdFDOJHbnEv88ifIycqUT3hoPYYhCeEkUte4t7iBQlBg6zqbQ3kCEM089yLiLbCvfzO9VMlNDX
tNp5x/S6CDZQR9V/p5pb666vGvW9s5v5tz711U9yskwcX8fauWsHO0KmN4TB0xTFQt9nU9O+kBHR
0nGRMVMsaGyCmxNiF+s9F2hSbGiiFSgYJon2ZuyrdDtIWk8bN87xnI8G6MfsWaTRmmMt4q0MO9xQ
rbZr90bWL6adcu6k79rdjLary/GVChScn2ntFMkTrQBTvW6FdJpt6wQatqdOOm9TaYYPrUYrzHfV
gMImCntDIWO9yCzmFSfXtuzC8NFqKiYD5kt1tEkFnFcitecOT01lnstN1GjZP3gFWx+a2kkmsdLp
1MtGxQ1HIc9nxPlj3puzXf5IUpEbvjP2uTdlylxfdfmU/gIBsO+MMW3vSyy6uDtTD9s7EoXqVzxx
nJein9O71KrZxFTLVPKrr7u9ZxrLAgaHBiWUhirQznGrs0/itsQgMvHcwOLK2BbRphradzO1sgsA
tHYKZdrwluF7fzpmAz2s2qom+3ELYYLaQaCIYZF12rfKCSfDy1MFB/5I5zbMzKe7hbosVT+cQNLn
CBBuYKxNZwJ7qjAcJz9XKvfNxnp75JLd4OFc5w63Y1ctA4VtZCISNkpMbotBk0W/nDjK0brGhVn5
pWtKQrFHeEEbC2dP3H4zdlozJrbmjlAibiwUfybVdlw1ODEHLQp7RyQqmRxEDJNtVI+EdbcO9kiY
uzgvWje3kQcYjAGNMRW6eoN347Jf4SlnbVpdpVoUthq+dp3Q/+CIzN0qicw3GdcxDtS0kP/IYpY/
cflIuisQmBE/qxQivJc3uf17Vmst2QjDHRH/sieKt75pSzB0vUViJBYXt+1YdEFNm3SI33H0r985
DNvHlMNq2mIJl71FXUt9TtxUBZ2E2k/flRIk8XY2Fu9cPTQjy9My+krboLBaRKqZmf3TxCmkhbKx
nIQihx34auCioSBJjdBqxnPfktfkig+TCOnncAIw9SutmN/BQ1WoFO1caDsV32SsCR1ZB9Dp+5i7
E5vLZnJphm4mOPtveCEM33WzRKtplgntp7q3sW92aGsjTQaUQiQ9KkicM0VmDEcRa/dmVoDGTsU8
hlt4RRkecF1UvKSURxSAVKsEZMfJn7jqKQjbKe8VX3Zm/CclrPplcGPnma7FdJ+Exkxg/OCGN3Gf
ySUImcZaE5hcvVvcr8hsKJzspyad2Ytbq//29bpbeSKCTMPYg6ZA7CLrATRjzYnAVaIABai8hGwo
EydzK3jDsZ4mO3202fK71NBIeDXtUT5qpDmxMVqgu2QyKlCEnHTEexpTk/qezEQuwpQ57ZM+ufY3
AqulwhFNBNSGBmH4Ore1ccnT7IR3DaaO7QWcHfwRgdHWdnYRIbwxH7/1cmckoTZ0B75+66TNiwnO
8O4Msn/Ab00+V0483nNDHL9Xo20M+wZGNuAEFBVgNQXuGG1cdbiSvVtV+z6r1D91Pzd3wRxk9g5u
a6DucBXOH4OmxxsiyvR42gg8H2mbYxj9j5kQlrINIyrzTQf1eHEL0No3vXMwU+zSLsJxFx/Bu07m
lksCoD7YnKFhcJtI8IuDNapj7gUF2cp5Zcy/snIkX0JjCYE29KL4noW0rjkkKOS+ngBnNl6QfJjA
UBMg5q8VDVwqCkXDzceLy9K6IcUp8O1+RgSgNPUl9cQJC4nJBssRoaCBOz+quBX5RzSiaSRCQQ8v
0XncaRMraEzc7o9VpWV2cGrQJboE7kAcWwdZZOPS6et8IrxwE0oH6CBf//iVRO9z9i+/GrkS7IwF
yTs+dnTFiBoa8pXXJGF1N8G2o2aX5lsxghfoEY4WVSKMB6MAUgRxLnwly7/pZA4Tql6p1zgxWTiF
SxpyZhBceLnTkYEXsLwWihsbIcPqmBoLvO5zmhYeWXbaRi+aaEeW7HPhJqN/4TOsqZvLuCwIo6sT
4UCAxGpcoLoleoNQlEKPTKkN3ufOH1EC9Fk5dvGC9PAtRuDJpkzsdge9Snhtl4bvmIZhtyVB9je9
06q3MjQmApnT4tptVVCJhNZw2ejB9wuvu/zyYxTaNJDaQZQwEAohEToetRGmUcZJUXqKGWEjktS4
TDlC7sZG6ocujpodpylKeUrDa5uX97n2ddexGryJPBTblIvmM0ACbvGlod65MtQNzKjMCEDbhVAz
avUFUuhSvZy8MFoe3hoeo7lmGVVDpg3tgIKrmktnV8ZhiGN8ycjq9q+yw+bgwgdaNu3V82DbL3ZC
LDZ28NV4dqpC803DtN22gv4+oaD2S9Os/SG3mgNsO3xrull9Hhw8LGltl1vD6Zs9W2f++PWbnPnh
ANhszQ68jsWp8HikVG3KRwdsybO0rv2tJDJAuEbKo01P/JCPhX2BmrSM/OqHwwqH3Edzll//eVz8
hxY0BqoVNRPdDizSiwfblMU/ud07t4OZJhfg+XOPglPNAl1E0DBkjn+aSwRnFw8ASWpIggbuhZgA
pAHV4aaIxSXbtxMmAMvStviQxP7Y7J2r74g7aYg/OwtUJWQWH1KBdstK578uwpe9UAOk4OPx21Z0
dIV0CHp1UeVpZFTgtTcq93GhFVS+nf36txMD/Ju2DzQSJLIoZo6/XmmJocrcOffmZpivukzFmGEQ
+YESQfW6OP1bci+WVdQo9GJg96AtXD8vCcqg6mh8eG5sGnu4xkuB36YAzLn7EM+I6y7s3qd7lAWl
i7qEYwXCzJra37fa4GiSczVDpsDVVw9eWj0oDk1lJjepTOkjd2H7ghvwDFBQpNkFisrpyoOegmxw
2QJw/NdX07MKcDjmUpB7eVxY98aQhNtCr5vrkHpvGxpUul8P6JlCEqUmz0Le51pwKVdTtEzw89G7
ovK2Pw7Pv58Ph/3G966GzfZp2FxYep+3weNlfvSstTp4Crkiqcuzbnbfdjxov9//ebl5uvCY00V3
/JRVaQzck6tNz1NG+TbiRk776sIk+TxYT3+ISQkLlZFBWvHAykENJZcHXE18+X28JWTksb+ybrLd
iGVW6cntuIe3cAAyDrfzo7IT71+P2ukmtnA4sZaDHo6yde3xGNWDVjoT3iUt0R84J/fugZDcaieT
fvrrr8mjBEIwJggssrUxPZnxBiUlfs5TrYdvklOL40j8LauebZLMSpPogSUDFqn68b6iY9RquFib
eKB42bc6LKznyUxAxlLsy77+dqe8xUVqgkcpT9EXu49l/vznsJntAfKKVeOaPdnd9Qjvwmt6muM1
ZIYMCEMNf2S5MmwTZAe7pNCjbhvrlX3BXPncEAp6Jzo8sUVyuH4LdOuLYCqhfau1PrDVcDCT4lU0
kXrhcD1dD5ytyMgQ1KI74ZA4/r0Ik5LSxvTbS5R4OECJxQNwJCTkwmc93blsjTmJ5h8NOLzs1WOg
jLh67yye3HPed3vibrHFmSv6Vxtj1HNf76bmtWzTUIM9mavveNy7LznK2pcxhGdlhrX4CIiESzyY
2IO+0eYhKhBD12174VXPfHpadpTmKNRROa4/iEwAYOCyJF6VWZafOIO6EVE7HeqErJ+vv8qyXR9v
FBgh8F3A3xb25XqUO1VIbQKjAO/t89vALpynyOjxS+R3fm90gxiptB3lhbl1ZsQ1m+APtnXdWZQj
xyOuzabAn5WuXImc4iAItEQeWeUX5tXpUYlYalGnEd9LBOx6HaWYCqdOBQEtQh+bbwFoP4Mk64TG
QW5LQZlcRbrvhFgjwO0ok8dhqLEw/foLn/mtOpHUNm0QXJ85O49/q0KMlvbJNq41md9M5eD6GZYQ
F6bMuafgDrRkKGLAr9qryV2PeizyOEJra43Sh1Wn+zaJphd+yxl+McO2SBqwr+YnrdupoehziJSw
qfKpbraOE7U/xrwMCXdosFKGWRj6XTAmvgaGQxMvtrY9qhz0D1XpAdI5N4krxztBwbS34ewonqjw
xGomt73OOq0io62st3kPRPH1IJxZUVzpOCFo1FFJrD3qDRicoxYRKKVLxyGdAzYfrCOM+enqfP2k
c7u3gck0bBZcXRa3p+PxRhjbWzRQ2b2NmcJ67iE9oQuuHhTuZ09Jb4YHfY6ap7SZ7QMceXA8pRD3
X7/FmV40Z6HlEIrB7o2j0zJf/nOGVMSOEHhGQ3dsU1tuJviqd1Y5mVDfA1ltFTf604yR4btU5HuQ
ORu0pjM/RndMoXc1eDzBm9jKMkdwWxL52cwoLjVoHfU+s5UwAJYGtE1w/Pd7mMMbNa+T13HSiguf
88z+ZCzUfaSsiFxwyDj+HUuWV47jQOopBDp9B0FwX+IUzgzZFjNwYap8s8A7L9S4Z2YLelPsuCl0
OewXX57/frysbGHyDhzAuGBAhui05FZ2NfQ0N1IvPEo3df6x1Q5sc32nxfhJfF/3rgB10wjenoLl
HayVjaX1oAFRRGu4TzJIXGpfglVLFH/YF+Rp+i1OZ+GroVE/teXESlFU01OjJV1AuLS3ipjVGWPQ
QNDYnHybbSQfYEkZhEkx103vG9LR6z1aW42/F5SGdY0VF4FzEE9+Vbjk/yzpHeW+0k76fQ+FXKED
b9noewMAPfRVMsdYQytxODT1Ify3jucCI4nMxZ/RAdd9bCNtSDytE9k9IlL7HyUtnJsyrTDwREE0
3qf1TKeud2vtHup12G7NXldIMW3r6neHp025xHGV2GJOjmxgzipVtqm6xP7WtZb2RiBI9Y8BFZvY
6MqppufZzEz9UCsRbT0nr5XrdqhA/Ni+kmshogn0Azz1OVND2ySbmNRpyDFD029oVSjWQ5ni4uGr
w+z8RgWTNVd1ONV3EVfWeguvpQq2+AhIVpA7DALuR07galhqCKQ0Ck+8ZIMcrpzIYSJ5KOahwtmi
oLlm6SFWhkSNTfhnQmZ8cEPLCjdykrjqCwi+9509pcaOKBb1vbRFaNGglNNzE+ThtAXnbf61yxyD
CjJt0sR3MiUi8zQr+EdFMc76lsKtuYV/5CrbbG7UaIOLfEt0iNJira1kJugA06qCTGxWOCy6Yzu3
+7kJ4elBFp/LrYYk5Zq7cTBtq8rtv2tLN9pTaEwQGTcm1SGzAie/zfEGvw6WmLdNSuPjA5xlnkmd
UONsm7Z2dNd3sY1fLFKtu6wWk76XGWGGHhduOMYwPN3fEWgV48lPu3UqVa98M+sE83NMpQUPEH82
HwBI5aIwKGW+a81qNP1JTd0PujFjet3oU6MT3QKnxeqqSdlCzR4t31WG+b0aQ3J5WrUf4m1M/w48
HqN1GwNXYmk3+rikFSW6S5NxsET4oLaTAQvBJGkXLkIz1V6lo7XwS9XOfuFeEoLRlGmhbOZh+dSl
rfXtXonDNveJDRir3YyqEOfKirzAqwANlwuxWcrEA7it511uDyb2akXZ21czvXwgL6lVBrM9ghDF
5MvpgkalcTP3itluazWdfjSNFvTXll61naekduYQsFBp+CCXFpGIkGPGDN/WwgSoazIaNHUUpvN+
6scGk35YENV9Y7Mv39VmFo8+RS1xXJB9HXwgGzLGD3PVw5YNWbKTnzTu8BI6ZWhecTCZmPqSy31b
QlF/A+Rdks5zs/RTzkVYTTny6y38ykrzldDujAfREbCOrFYPESPE4UfcqsW3oUy5izhSs8pbUw7s
kI3aMVkSG6jMd3uzgxPdBMFPc5raV+mkugttanB+15RfYCS9TAc/nZWh3Day68OH3qVJvgEUNSMY
+oF4hxgYwJLpk0cL0sp3hWr9OcqHbJereNgt7Myi8BQ3myEvWK12nXR5Y/ipaocfE7L17zRkytev
z9czIiKHnjYaWWhGKp5Dq6ouF8RcSNFlXsKLojmQkWy5mqVVurcSHHG2rdUG/w457Gb6di2cSRDq
dyUy7OvJqMxuH+pNvS+ymK9z4dVOS0HHxCgIm4Cll03D7fj0KiO3awgU4tVsaX6fwCHU66m3OqQT
evJL5qb5a+gyAlkz2E0qoQAa08wqZWkSXGo3RORGonjL4L11eKhExb9fv9+Z0sQBVRMmGIYKSryW
wgGoTY7WQ4/ViIHFKnqCpoYbQIjZ+hiHbM+p4/YfgRs4JIMYkqAIHIg4w4pKsVqvTYz+XzQ4zWPf
y3lhcRJLwwnVVmhCtRkv37rK0L8plik2Tl3jeKwIMgraCvBsg4kCZmZ1V1dy+/XPOv3qNlp7srLh
AHCXXXdcLDTIVj7T8UAH4SKPjfT7XFHTj6+fclqZoOtbZh4BStwo1te1eGLa9CNPUbCO1uvbEMur
Otl9/ZAzcNrxU9YzCCR2iDWekm9+Pm8O757/9HThEZd+yKrEaghRJtCHR1A04Mz+G5ad/7vfFJuX
dBdvUVhdqCM/PQSPy6zj37QUmv8piG2XsK655YG4VPnER+P4m90ZB/xrtsa22NV34l7bK8/pFXbq
O8WbdmJf7jJf88ud5aN+2hR305XrN1v1Qql+OnHoCpv0lxYDRraUVYWrtUZLd5+irUIA6Tt1zxlj
iEvKwjPfG1oUojmmqKCptBrSREJGjLBl8mCiNAertdSdnYz5oySH9sJKOL12L+6HYCQ2MCOq/tWX
pnuN8xNJZN7Ua1rqWQO+8/BR1X9as2twYEaPsVG5gH+rlSYcrqrOdi+8gbbsvqvBxr2EbBlMJS3u
P6tuXSLItx3ssQBN1auBDkZq3BWB7D/sQe3up2DAo6XPybv1TJyhfhWSibFNEi27zkL4IltC9qK3
hlLRN8iaUg6WlnbPkU3Le6PJhS6fNoAal5bdMtLrtyYtxoZBAmLsimWm/GeK0kqsu1GAJWQL1Km3
Yn5xjZzgX6dIX2TfTTBWVe3XnM7xDxSayW5Kez2/9BanGB84kAqKgisWHai1q09X4XkT4tlC1yTt
g5uUtgbRhBh4ABJZEoBT50bipcQUQWvL3AYqfjWPAyVC5Dw1oWH+vrBVnJlPdEMNC09iDRxpbVfY
Z/jqpWSyekGi9nviQMVVLsm1aQYcyEPdHK8To8KO3a1VPyX+9LFNovE7/jYIYLRUeXCKINgOqP19
QKPpiqsVfvBaYO/HNjDvWgC2C9Nv2btW40jrmyWNvoCWzNrGQMWNa6InjZi5i8NdVwf5lux2Yweh
JPQIEZQ/v/5Cy7xYPQ+wGihI4/gBul6t7b5DVZgHY+bZ9IDu4cZWV3U7jVdfP+XMMHAZdl0ap3gR
Out7ajbUNjCMm0IPtCKx1bk4kSqktekrfgk61d08up5ZkxRPuKYITG9GXvn963c4/bIk0nEzxVMV
IFZbM+xmJxsnQLgEmoDA3lgrXYz82+nVmi3jGh5kfOF5Z3gc3ILpP3yyAeAxrPayVp/CoUEDwv3W
cH6KWSQf7K/aU51wv66jzLwjWqfGNt3sidewkoOjNDa8tbnFSdDtdRhwU/po4tB3mIM4unB0nGnH
4V3EzX/BCcAD11ix6ArYYwbtOLcptfIxcQdSb/JG2L9soyr0TQ+74lHVUvnDADsWpDR0sAEdozTv
oDINDQRAA1eQGYIoDMJy0VsBgdT/hlkTPhVZVP9o8NperBqkdR2hiYsuLJUzpQYcZ3YtBpSWC1v1
8Z43JY3Qw4i+pUxLyJ8FGgqdbgbcvW0XzF27iYvc+e1CW3+W3RC+YqGgDZC8zZ78z6a8lMW2LJXj
pcRWo6NPpaQHD1/3N6WuymScdGwagMKvWsRMaJxa8wY44hIN58TU0cTNbGlsuYD9Sx28NIb+s93r
Rjyh7MAeUc6JvTPCHl44AuZHGRSBRphmUcCs1MI9J0KHIbsmHzLDCm+kZldXTtH0B1D94j4Vrdik
cV0eFIUYRI17WHrhRnF6mrqLI8GSBgUzBmTi+EXbCMZni/2kNxmD+m6MskWmp7Y3ZYKVlYNXKJrV
vjoILF0uGfaetv949NJwdglMZH9bTY9ODYxmNkqC0Iyu0naRJeLGTyHqIDEbs5KGsRuPD2TMxzcB
AYuQGp1a/OyTfvgu1F6qfg9h2UUsVsjbgpwdIj9k7pCR1E8QWomV04wLM3p5o9UMMoDLOD5xkqSn
t9qMHdnPcxTHmWekbnZLVyPc2lpzqd1/bkjoh7IHWpa2kH+Oh0TUXNlxAEg9Nyz7l5TQxCsqLL7K
XJXWfSvrcReHmvhIWrO+cH87c/XlSAMKxWAEJ21OnuNnO9ZgjObAQTDLoN5z121vyK4bPBkpCMSh
AiVYQZTBuEPuOz1kAvIKId1G/d0sXf5/OiTPloyaS53ic+9FAjqTDDoQbf412SzURQNmSUAQzZPE
3OZIbF5KsgA3TioMSHd68tNsLIQ1uU7YblNo37pUTUffyl3nENQ5LFU8af+egA5rgbUDVsIhwjI6
/lo4gOlVGqGFmUnXe8lpyPj0DS2CHUEfvz4dz2xeXCFwlVzYNgJfj+NH2ZNmYGgSSFA1bB6aqssJ
u43Tu3KwL+Epnx6fx9McoxL3s73wifGvNq8o6Bj8yGy9scrM6QERXu4LAFYCtsB+7lFbk1uTRhXi
KKVsBa9DKP3dIIXxliYN/ZqS4IJvNexfbROrXfRouGXobupG16atUiZ9viHVlSAFJ5neZt3Ah1pQ
5FieI3LVuXf71rB3rVTsH/DPtDdsI+RbhvzxVVO0X7qo1FcEbeqPxpbXAJ/Zbu7rtPdn0ce4gxSz
6sEaNunYEFwY7svEkeouiFvjSQqpkutTqhC025oFQFs1EfM20XI8DJSM4GDsCnoAy17JI4JdKhH8
1gbkh/s0EyNbFEhct1mQVhopRU6kTqmG/Uhfv0hnr8/0lvYvfLXXOGh0Qm6ccPwZBE2abzR9mEaa
Rf38Zk0jNgNajg6Kvx4rHM6tDfaLuG/8k+lsKHsT5s2EcNPOvhmhbV+6xJ1uvKwhDubFQRRq0+d1
+j+HE3JyNFAm7VG+Z3CQnWZuzUYMuyq19CusQUIUg6O8cNCc4d8IHY4dnHHEPiomXMczOB3GbpYN
BZWYkKxZkOpvLWToj3Oi2nRqR8feSnSSSBuU/moA4NrGWtbtMyPXnxpVzDuo+OYhRAjFzU6txS1B
tNaFouvMPvPJZ3dwknYcuJerqW9YQa50NNY9B62776gi3dKbTPwCf94fcej09/DYXUQcQA8GhelD
qUzKbdbb437O9chLNZLZL3w543TtEwdhkuCAdxlduvV4IRkMdAUSnzfajXtnzVWItBiRE62xXM1+
o5YeR7qUbhLvEjlUBXhGGeskqJHE7kk0B/+mdYkbDXL4GHp0FmNLIqoy+RbFi9O3og7MhRYi7J2h
9ZiYBFWjKFvNwr8CgTEXUeBOA8TQrLtYXCGGd2wP4ecUQ4wTxkc8Dwgp5zRNHprJDn7Jlj7ALhT2
9ICvcn0NHlm9d44q2wuNpjPzGHQNyiEXFly31mgs2pAQF5WamPZZ6XCvMdoPLqoauehhsEkA2wC0
ouRCDXAyGA6NYRgmC2rJf675joEkTrfG3cNrMiU/BE4ir1HA5WTrOpcK1tMqkgeAHC5wJRdAtv3j
JcO5CrrC5uK5Bc5MfjAq9Qf4hfYtDqLkh2J2HbtRiBU7FmnDSzooJD3QorTuIn3WPthu/9hNp27y
yZi/WbUz/Y5sBgGcYH77+nQ6CV8AhV4KI/obS6UPf/D4TdtAWlZc1xWCBcsFE58K/Jq6YRqsnanV
U3ynJZiXbUm+Rica004dsBEYh/qpcLuI9hgmirNX0uefNl1C3/yhx+r7wuL+pC8enWsOlzyut8Qp
QRrhHD1+yaJtK0bPQE5Mo+Hfkdbxn8nKkTqJXA/eHGvGBNcZ7elXWCXJaz+r2AhJXVLi0DCNNC8r
iyLxMierURdpQx4e1L6Cpzx0GBYecICkgBfLLc0Ubf8AnRwToAKCs/RCs0KFlYV92pOCSLvF10E2
K0Qk0Cv3wihn88I0Pb18OfTpIOcx9AwHFJnjH2s6beEM6Yjwvc/NQ59o0a1am+Yur/FcauDRbucU
wLjTMNOKOsAEgUrVbwg/+L/eBPIXC3Rp065Jni3np5EVbDFRl7+74KIb3ZL7SFeuQ+rYvd6PO+g7
B2cqhm09kzDfZeLCXeNz314NPV1Lzjv40BAN1kMfsFGV0lneQZfDPVwGDpqoT9R3GzOrYCNDErph
j1A/OCrYU4j7yqBq4S6A+vC4sEu2Mirmw1AEzpUMI/VOmGCSAQ6Lt81gdbu4CGr8asZxn9XElU4B
rT3ANRWVfJr5RDA0O/g9oZ/XDZp12dY7t8BooFRbPMJLV79xm6Z9/XpRnu5U/FBQGFj9C+GMLKGj
O2iSIHGSwqKmkSL4Nqtj77dl5+ywW62f//5RXHKZaORW0aRaVaeYxKRNGyOB6EygPi2zx13VIrNG
Elheff2oM0PJ5YvOy9LD5JcZq6K7dZQprGHLeUVrBdu0AyFSMwKocZzWfd0Kh61VTaWxsVGjbwIK
wW2AwpuMHBYm8fCLpxIBLOCTDhpGI7G4Myjh9UgZ5PVDWb/pBuJJJPYmazzKXrJxDJ8Daim/TUG3
ZbpkUpbwsXWrL3djmncguF2hHgx7Ik+UUI/beiqrC1SSM0eBri2H3FI9wc1e39MdlNVRXpAaPkEH
iK5xNlIe0wBWyQ7eZa/sM34Ail46aPEVt2MsN4esAj3CLr7DIzpoHGr4sODlI2BoLC5gpjzlXWOo
yywe6cWoC7b89VidtPQACwijoW25rDtu+ccz0BBc8KP5Uxfbx/ca7LGHOpHTuzMJe6fO8aWt5syM
53kYBiDUhSG1LggQhY2i7oPcU/U+MDfT6ASeOdg4n1h5Ii/8uM/1c7ynwEAk/V2zqGkRIa/WF9mT
wNipQkxv2gY7t5XdTdjFymuHFc8N2luMJ1PkoZtRKYgeXVxhBjXCKqLTGnSfhXvJYvekO/EJzXAG
M1Houa1vo7nbDbrAGhQVIUyVGoR/r0S6sf96TM/9bBa6DeBkg2vRBT8eVHIj0jTvUR6WU+Pe4gMf
fp/0OvNQK0UHlOrWNkhz877E6etxMnOg6KQfb61R6XGtG5v3r19nmUKrQeA9QL2QIgKBre3suzke
BpzF0ITggLsZuoH++FjpO9nUHdnOhvijhoK65OunnvnUR09dFWboNNIAi5AcQBh+CSxbdTtEY/3/
fGoo6bBy6FzSw11vdVkKuxQHFA++cP6SWHXkQ4AyvUDECbts7LzFSAhfZDulfowZ1E6T5Ix22qR9
d6NA+1tiL3RbKl9USxyhzLBVb0hp+lorjAiATIPHEtqKdWVhy31hfz9TSurcE+GMm9xQF739an6Z
c6RHxNV6CVfCf2TuyudI14ZX3KPDjzGY9He90tvML/O82Ov5jFYWS5Ua6zInAeirnRjHwGYakx3y
2Kz2/3rkP084+PsLXrIG6aOOnadwGJIQvAx3KZHd2GltHb5+ypmNjCY13sa4dcMqXJ+nSG0mx4yh
OkCetTdzH5PdliUQuW1xKZ/vzFTG3365zJhI4BCmHX9utxQz9Ax2jckJ49tiyjrON2T9L1//otPr
P/e0T9CY1jil4JqwbYVxhbs4NjgjeRsvkMY0lOBF15gvYE1NuO+jMPhI1bi3DlE+4tcbZ5r2RJ+z
6HeZLWNlq3RVHePpl9MaVYm/qjY1oo18G1Tku/z9Ajdg9CFyh1hsnKhFiXXA6axFCVXOsGCBJMQN
ji6XsqvODDMNTdq8aAGQXa3p42VU6i55q4R0aWGBa5oqfUMxiV9WnPnS6j2Fuxa1B7bhaCoR0RE4
ezzQjYVRTpTlUCOqgbp/uZzkjVY8FDmd3azUcNObjXnrFqVzpxukFKZloZAEa4qHuSb7ulN76txG
tE8j7K4LBfq5t0PXxxauwm+nv7k6TLVqEhGiuAL/zCYgehs26W99Du2fS5SsezdRgdmHBC+B+yox
oLG1WdE/k7kb4KzA+ggwPlJzqOoONKONgei+2DS1qikXDv0zq8XV4V3hxQhiArnj+COWIV5YC0HJ
oyPRHDodPexsXITpDf6V1aEG4gs7edlpIXov8+Y/DTqzBNArxq7xCrXBkzEfnM0oArnVyd6DLhvH
sPNJcktKGd2X+Mtiyizm6B172bdZU4wtLKPq0ra8bLvrdxJknKIjZe5wjT5+J6xFGyirwMJ96QxP
ldmiXVfr9A/Gx/POHKbuioglX0ny3y0XZ98cRbVHKJZf2H9PJYMOSJVJ9eHQoeZlVscDZppFjecr
+RVxUT+XXVLu6yBJ9qLX60OLO/1Ps8rUTe8m0SuCtAme+/CRuvqTPuBrg/IZ42aNtD0Dh9Bd6aJb
G7l6+a05Eug+p+H2633vtD4BX8ZOBmUs1C7TWs1r/GGFVRWMoqJAdm1l6d5hQipuMmMkVihWq72S
De7fBh04sDtYGJ/fiL7Rqm4YhnBxDe5qGh1qezeVlnkPHce8sBbObOngdzqiX7o/pk7NfTwl2jDu
3bSXOCMFIvtZtYb+XEJ0+setBvMeT0R8J/BKE//adoQNawiqo3mFhUUUxi1B9mpHbfRTorC/rzFg
go8rR+wFSRdy3r4eg9NrCAQTtGF4uNuAdusxKLNOKq1aQSp38nbXlWZ0Uze45Q2FNH7ASb8UV3Pu
w8DCwrKCdCkA508K03/Wb20pYZ1YPNDs4VBzlhDHl2nm/I+rNyHkG1vPfyLpnR4JLnHmnWP1RunT
Z019WRv8QUltk/hNFFXXTZCkv7M0yJ0NCidgiq8/zekJtBxu8DW5VKoUAKtiPkMQB/mE/rtGF3hn
zmF0H7a0KDrXutSROvcoEt7o06Jh4pK22kB6K6azZ9CC6fH88bEXFJvKTfrNhO/rhV91ZtGxbyIG
AsZkAOxVTROl9OYUFajBKbHNhIVeuj9nQw+vFaFOOOTiEA2p22jUvzZGcYhqoWVrLrWUzcOPV0Qo
4gwzQAJvCq2p/VD2YluYRboRZh9eKBFPqbY8y+RBuHBQJ6LwP36WWyTwcczlWUFauF4Fs/p30aAI
3GBH3rabdDSU3MMNehY7LsLW4DtsP/MVoe9YzSsK9pAbikxCW+1aKPi+AoJ5du5GoYdjXKMfQsIA
b3Uj7Go6B3odbBUxBD8qG2vpTQ9HXpAcwKXgQuV1ZuyAeAG+Ydwi+F2LgmIlJ1UyDBBXZdP4bk5q
iaH+gJMkFsZP0EJgrWtjeqE6PT3WKYks+JmUqEBi62wGN6Qtl818S7gWgV/RStwYyaBeuECdKXI+
7QsWwhsCMpI8jods1Mhml5rgMXhnb5ocJ/+NGuHoqOAmMNNlDqsD10rrIMyqvq5UC/BEJLGPT/r/
2DuT5bi1a9v+iuO0jXNRFzdsN5A1k0zWpMQOgpVQAxsbNb7+Dsi6tpiUyad4ndd4DkfYCopCJrCx
i7XmHNPcgVuEBcL+yW866WzsLg2rT96bX3xAUv1oZ5Nb41BAOX5xnGiukmY4cyqVHHoIxraHdFJY
qIt0DXF1EvUI9ylE2SrhD4azHkOn1wBSVrhlbT1wQr+oM+cB2j0YiC4aORar6d3Hc9b76dxEpEaT
iV4DMW/HjUQ3M+lACRX7ECkFD3YWYYCAVLIcbaCsfpPZ0ebjC77vCnIW5b9QSZjAaHQcrafMvqT6
KISA5mVlrAD72EC7k25Rj0b6FWsXUZwikO5KS8zqxMqGfi1rUgu7wQivWrW29/SUP5Wv/eI2IJpB
YMXnoR11/P4bkxslYauTdk67g8CT2nWeUxElXwPe+Nf59XJXGKfiYh2bZW6h21Cra2pRebkOApdo
ASoyVQm1mra9gQqVOCsyGZKTplNYpz++g/My8nbzSKOMGZGtM3UTHt/bgd9X9Zy5qSpI5jrSN7o6
6xda1ys3WBl1LP0qcHU1FC7pihGeK1/TpLP++CO8X34sw0atQdkYLR0FybcfQUCnZVsNl7EOxaOj
eNrea43nfqia32UWEEhkow1lMUX4hfT07YWUiAIEg4kLyT4gRDtN6IXSY/j467yfsZj1OYaYKKdm
TdLRHVXCuAi9hKsQPGht8amXfugNzifP7f1NY05khJHePk/Fx2ZJvStBZtgIveOohGuIiHANFDI8
qXXr5Xe/D8UBm2YTt2buIhzdtYqj8ExgJzs1LYo99b5qCZbtU8jRL74QWxCa6OwM2JV/T8/5aWfW
eO1kaFWAdbZPvbNYDP1rSB0ZdxIwl74drXsSghIf+yxxvi1EtkxruyUgUvbShaRFCVlwn4WUmOCz
OZ8s6e8/HAcEjb0qBwYOf8fpWUzKWhBkGW5Rs3oJ0kyHMFYbV4mbNg8f3+1fdAfn6gYrLE05izfz
aPgYkA+ZMFLFJ7eqWWty0lI/0fT6pAUzu2oS+oa0UyxjYauDvgzsqL5paxnegTPWfxsRAQphNlq5
yH5nxdvRbi0pqAj0NHVY3JAnmOo07Gw9TD87wM6nkbdzkAfTxmKqZPTg4zn6yqFC5HlakdJV6DK9
9Vjz/djNiplCjNTEVBOKDl2Fn6BrXwwOjUuYNd3Tx/f9/RNGwcx5if9gIIcg93ZuwHeMTzHGWdZB
F1tHI8c/6hUtqPrqs7v6i0VrZuoQ4ctWmwDWY6sGUXfMtXmTLVzEve3SKjOqZ1OcNdqemBAE/n1k
Wd+ycnJinxqVeaZVs/DFcqpi8k2SW3XkSV2C7BBlyWcTyy8GINMjkxdcEMLPjWPTftQ3YRQYGYch
y4ybBbFC5Qa7a3QzaZbyDJ5UeHjYoP0PSdNdmEVCao9FSK4/tx9+G+MwF/p4F/RZag2/5+ixELuQ
RUqT5ot6aDOUZ2a+swFS/+4KNOsEMa5QUuRsiBjq7cPX+CYqZ1Gq+ZaqPIksLvd0u6e1G1nqJ+W0
+QO/GetcCjW9C1XX5HrHzx7mpyloMBULrzeiZQemc8Np/LdLx+BwIWRBZkSVCe/jaDtbBEo8jD04
8zDOxHZgl75wpOssP35n3u0dqKhTdvLYPnBOZRJ8e9vizJkG+L7lInOL4bZKY+MWaHV45xi1ukOm
bPuhrcrtAKAcy8JU/v5TowA850by6qp8iKPLB51XFjYnKXZZc9nUKxinLfEoJXjfj7/pu6MPz8ud
Zb9zt35+c99eCgVYHik1CXG6XpK0k/uFrhHQdIIyGrT4p1l58+M5GiQu6ZOQ25iRbNhHby9XA4Xx
RMdJOMf17bMBKJY2ea27yu5dNoeTvdTTpNukVWsuSIoTa4sQCSLiYODDqe6uPv7y2vfNxPvPQ3OA
9j7dpeM1ye1ZatyKgA4KAmmLqgbs8UKtpGoiltB7b2GlQzADBIzwnA9gl4sRLfhjJqm80ZI3zJc4
REC4idAAPE6NMe5pPrebCuiJvoDto6O0zwsWulBYI7gAGuaTX0DYb1gSshzdcKi1V4gl7Aa/SaVa
16Q7tMgAoBLkCwquRGFF2ihvogCC8cIMexMFQdPDGnZkP+YnbDvRdBZMuwu83BQa1VAhOLnpyXBZ
FY2ZxsuIO3yoFS9IgId09b4FOZX6ZQPCxI8miA2bqEomyPQIULFZd7Y80I5yE78GzN4jCW2NaEHb
X3lMnLjfexFqPCz0scHQDEPirdveUR5KuynuQyfQSaeT45fWqY2XMCmVB6HGFvJAw4pKv9VTBxet
1ioH4mwVOAlmL+A1syeqTruZFrQUXQPHFy0VQOQU3wvEXDadym5So3gzmHQlN3loRxN5IwI2nVsK
MAGkualLpda9hxz5OMD9zNC/CBJqmbuLZjzFaZcnvtFaQXNehDi7FroWmgibR03g1+yCXr8zRZLz
5WIA7KFqg0jQzYochYRGJzwAlulzgZq49gd2KjfIfHXszSAJbglGyItl6zVkhyDVlQ63Vk7VMpBz
L8PSRvhPtefANOlH0d4J1oQ7NrW1sUhE1RTrjFESLl2UYXA99WmYTtDckwsnpiKn0dCynBEawNu0
7ACsdj6jzLZIV83o0hHpQ+TUUAhYeZyQ9WHJBy+LZepM2Usy1QPvNHVO3Q8HYmYMrfQKkgrGGhFx
XPYPYtRdioK2c+hwXsbrfOjLF2qZ7XBd5ll211YOSTGij22P7DCTHGSZqtqi0WoE2DGbpggFldFd
FJkkAzXNBwgHEMRDB/lfRMAKuXHJneRtivww6J3btNSScmFEnnsQk+xODe4lzhQH8iZxG2Y/rCae
FAG21dTzcLI5M4Ch6MwCvdRdjZB/B7+tK+bfjyeCX6xdFBeZBpGMwY86Pj+h75loRJsgZFXhnpdF
NlzXtep9cpX32yNcmC4zO7vgGfN4vB2kdqDnapTgPumzVdJP68D0COpVb6zQWjuFdYfC5jRxJ2hI
mKtGAg79KlTPZd59UhV6tyeE60RuLL4kGoAcGo+mYU0XbtPrGHsCYwyeMNfVy6Kc6n1lB+Pqd28t
kDTqOy6QJBYa76hg35tVn7HVmyNIhbMRRhZ8E7XzWQbp+weITYFTDNtcjJJ0sN+uK6Y38kYRu7HQ
7CZd92Zo3sRxHX5yzP7FbWPfwSaSJgdisON+MmxxAmgEPFwZdCkJEXJaE6g1w9WdTw5Lv/g+CJjo
SiKkgwZ6jAeUBu1wh7DoheWyJqaxM64DgVz142fzXlfDE6H/ifRhXpQpNL29bS2+mTqJSRWHdS1J
5ylQXi8mNZ2Qm5OTXpI52UW3s9lM+koy9veVYfflYrD6BD6QqNpda7RZ98l78osvz56Yvh8bBKon
3/fxPx2Y66jKTOjlMDhkYa+w6bmrVAON8/GX/8VV8HQjpkLjQifi+LsH05DIJKVh4oVEV6hqw57S
I3jl46u8L2/OjkrkUayYMFapM7y9xdLxhjSzHcE2Negv9JS8Gb8zmLt5/YwFLbNoNdJNvSTN0sCV
Iao1DVjrQP3Pu6wJiy0pqk+vGNSSgoUzS24//nzvd7rcZQ6m1EA8i8aF/vbjmYlrT21GqUGrsA0u
4pnezZvKVB/H5uU0WOMtoj7rJHQwLOZ003YfX/8XrxSVRJfusMseFOnN2+unelUTREn1F/2gsS0L
ElhJkhoWagan47cvRR+dSjuFMs5Ex5pgq03trk80EgTsSMKvQRaHOaHaZoFZfDK23kPbZuc89Vta
CrNM7Fg6SWhrRi6w5ACRjPUuIi7lLpm88baNrWirw+q/aFstvQyDMKYXrNv3bW0kySdj7zss+O3u
lk9hIEBG3eBhQD16uJGA+BvE6F9skF/xyRhM6pcobZunzB2dwMdt4TR+X/WFu4fTZdzlMpX5XqX/
h4cDc/LdqFj6tVvb2QX0Ml0uSBGtwKfMuxe/myzK0UYTOQfZ56a1mqZefUmbfjAI1wwpyxOgkX9z
g17qyzIsI8WPyXX5ZPy+Hz86HRQaKagPZ3zo0VdsEnsQWjCiUYVqteRAQTRElehfMDm6n1zq/VFp
LuOaNCexkKB4PFIBWKowsN9ASh4NI9ZPpKpPri+S0jy4Bp2wLSUHgVK7t6rPsOy/uPJcb8d2Ql2Q
3u7RlW1ZjcBGSNIZ9L65KxKiPUxtqNeGUxkPepQOazOofrvlgdiEPqaNO54K9jvpHWkfNaMHXqs7
1fSMYFxY97C2rLM6iCd2MOlntuDv9eM3w3U2uDDf8xhpeHjH3dqUM4UKe00s0lSrrnN3Ig1Yw3Bp
rKvQbY3dGBqhJJTMUFDneXj33FRk145XtMymTRZdxH3AaaIUCrytjIPNjdPk5hKjg46PSQK63Wlt
VT2XdSGvoqkv1WVuRfFX4ok8sKRkblzUGJHJWyxctSP7SWk5MyhJthJhmaanQ5Daik/uYYVfqRVS
+pWr5NoSsa+mLDnmmN8UZ6yLbULwMSnRVQ3itpLQBeMpHb9IRTrRUkxJ0G6HkN2JXzBLtb87y8Eq
51Wno4hkhmPF/ML8tHhKC5wIACSCuKa6PqUa1mIeICnYxDew/HhCnZeut88Liei8pcOIw9t33DYN
cT+5iOdaqtZOdpbqmNhmeJYkoTNstrNECkODox+CMoXV9/G1363eVEYA2kIOxZ1KS+Jo3cCCRTui
m4CZ0A45QVJQLfgF45+r0389D/8dvpYX//wy9T/+xp+fS4FyL4yaoz/+41y8FteNfH1tzh7F3+Zf
/ddfffuL/ziLnwnKLL81x3/rzS/x7/+4/vKxeXzzBw7koLsu21c5Xr3WbdZ8vwCfdP6b/6c//Mvr
93/lZhSvf/+DVIaimf+1MC6LP378aPfy9z9mfch//fzP//jZ4THn1/xH+fT4UtbHv/H6WDd//0Ox
vD8RyjLfshumtIw3+o+/9K//+yP2E/OtnlXxaFWZywrO3BGXNP6kvzvXXhGpACKdd1x1STzK9x+p
9DlnDDzFUI4Lzh//+9nePKR/P7S/FG1+UcZFU//9j++bln8PTGbIWQDDpgKxLFwrHJNv34Ei8epC
J0RugZHtFEwxTMjEDGPyNkmhXI3tkEGtpIaNJbdWU4AJtaIri8i0CA7MbV2eAEeuv+HNanV4p2X2
jRTNyh8T5FyrSsicCGtD61+0wCVPrhb2LbXt5Azr7PRD+f5bA/A/Dqs3Q/HDYfr/4gCc90z/eQTu
nl+zx+LlzQCcf+PHCGQs4UtBq+HMpUR00cwPP0agbv5JRXNmnWNBo8czk9N+jEDb/hN9zAxDxx9i
6PiU/jUCbePPOXcBJwFjdvZZ/tYAfNv3oQDOYRTNIpWb+bSPefPtALSEKSZgedGqGNNmI+NJQdka
l5swqsJXPR3l3qa/tSnaSvZEdA/luRkZSJKmrMv3Uen2ZGRr/cFROzQOcTiE+8ap8suosKqvQSrD
fRG5veVXUEsvfrrLP96lN+/OvJf46d3ho3OGRlg3C7QQnR63iywc9APOHwUndFodYkMJ2oXqJdku
G5Pgtm+d/hbUALJHMw0PnduWLwpZlk9hw0Z3EbYJSy8Ow/A8xxF0K7HVbROzU5lgS32faI7yWGIO
fFBqaT1Cpfqs2nDkWZrvPOXy2RmDesLgMRztB6nF95T6YJiik3D3ZSOSmL1BUu5dLbFuaL9PV+NU
JPdEt+mbQLXj855DTuv3cSrv7Eymm9ioLMLM7XabDkLyyAblXA3z8DOjEuvy8a2eT7juvCc1kb+8
O+Srel07aqvaxFz0ot/Qv9HKR/Q4Uf7i2DIQF47syupMb2u9OOhwP/W13ikqj0L0Ul01cRK1q4Eg
Fu+ioYfbGWh6AKUtJ6rY0QO8ilw7RI6ip7cFacP5sqPMdEqUVOsuqmCy4p0xOGW5paBtVjdDEBDG
p2mAFImVj22XSqddC2VZkZtcnFipmNzdSPqUXIyiQ1tJsyexTo1aI547iseCCO/AIY/SaJG2Jg54
2NuxdWvpG0NUXutRqV7lhSpuE+Q5waqEtbrrJ0Uzr1X6StpWMyN3XA1mCHRGhF15a06Jd21CER58
TurTV8JGy9ewFt01NDXILJpLYTedImzfWbXNBz3A5sreyp+iylOXKeHioOeb/qnUKuIn4Yt79zO7
cgcdOsTy3xvmRUPaw2NOqW+XBa76WkYpJr58zhX1bbuS1MrrTJ6ZyH+/xJPot7KxiETu+si+TRs3
hK/Tm/q2cYrxMlNj92qgknhlNWX+ZcJm8MWurGafxYENh8iInrtQL/uFY6TTl0lgVxqNGEsJJ7cH
1RuGYhNFErng4KinvQrBJ4uy6DqKOnE5TbZFVn2Z6tuoKJtz0STBCf2raU/qYnRu9bWOQitMgfgm
E70x9u3jgUz2bN2OGknLRp2fqbGhHfLJJJfVGrIgXbZOLm/NXlh7J9SHQxLYsAidFnd3Zxd7QUD1
KSxp01pGCj16B3rG17IQ+pXtjW27ZNNt7ePWGc7Ij9SbhVpi/XL7hLS5aszbjQcpBr1YZ58IAGlE
WCL0uQNLUaKaxuCKDVmtxLAaDEuRZ0pVlvYlR2P73ok7Yyt0pd+3lu0QjKi6j70s+/Ou1NwLZ2SI
rQfSiaN90NAMuMpkHV8DiHZXQjYuAbxee91D3/jSJN2kLJOijna5VnTFRiqhvh0cKXZOTQ6tz9G7
vJuYDO4Ii6BqLwZXf506WH/LKC7bjcrbBZo5bWpQv71Lrz6kWrBGOxc8DmWln5QJkfHLstayfSec
YAMvrFoLmEbNqTSD5qowg4EsctmHVFTGdBvbBXRSD6QEJXUn7+Gb1K63rXWOQjtgpFoOdhTGT+VY
8p6pbVw2UpY7Tr/JFbF+2l52E4QFagmcMOIxgV1qgD1cBkYP8VC6ObQtKys876oi2OPbMIatsRJN
HajLdrKkQgD72NXLJoTtW84ysbK1uj2YNV1b0ncIV0qgJd+sVvU47ZVhfjaixlg2da1fIv4bH6K4
FU8lz2GT1FH+XNFvWRVOod0TLTkSRJymwaYTA3UiOkzyufGc9KkyhvBSw8Bgrkdu4QnB4sZBJeMQ
WZZKAzdv4uC8SdzyrK7EeE6ItLuuKrM4DSOZPGhWE7Pv8oQkDNsJmxNsPt0GcZB4oqzHK2FF/Zis
rX6YvgSkJWzNKgNfMhSITe0sMzJfQiUn5VKnwOZWlnFjOVZziyBBrE05u2y6Iuz2sk/E1iDB+aas
NFRiLu7xkyKym3M9rmuo6IF7GGkdPSIcdwFvWPWLF2hiy5wXbMN4yh5ix1b2DY0xZjs7zB+AbrYV
uUl652z6pPC6LZEQBsgTrYmqrSMSsVLcGixBDdp5FdmCOgzctfjCrqOARFGHcJQgBgK0TQyrv409
rVCxwHU5N7gc+6Udl8GJyDTrkfhP9bbvm6b1ddqHpxW+lE3ToOIkkjbe92TE+qTai3FRWUWlL2xN
Gu26VqBu+CY5njvVHqprnpCLJjcOOhDXU1Nn63HqgqtsCup9rxb5sgKaeNG0UXmjKdNw2umhAs8N
YDaa1dzdB0pAGnzZtU9xUdAbGpBNnBCo5vh6F3q0OsiYXEAKb3dhmCnnzEJ1s5842ifLIRrCr6HU
TbJ8iKZfsE8yT5Q+FGs0M4ZDP3Iqd4RqpgS6ljLYsx6kXyC39XdeUxsbvZaTIIy3D89UGVb2sujd
7jwxAV4qMk7kRh9GGS5rFNHXgwWr2J9sYW1aI8y9RdnY+g6cSTjrkTVxp5il4SyMyTSGc43l8zrn
GweLyTKJnE7j/LIyRHMyRZ3u3MixdFgWyy7aaMaoHuhiBzdjVbEcCQnmZ1StFMp/lB6mqhT3VhRq
sc+qV9zGIY0gGoNlt3WaXrnsxrQmDdDTlIsJufS9bTYDY0ILd24HzTnIXFIVNQB6MYwxl1xdxd0O
VPVWVWVpaHf14qoZdVqsapsdGqOvr7POM14xVrYr18pmkaWqjK+eQrizn5ArW3PrLXctTaXftkER
XURTpq0LN/RONGeIxr0aQZTyGyZfUPBOeBZqQjmdFKPeN1iCrgiXZZeBcyrql7Wdtqd0bINuEdR4
NVd1pCbrwPHgcUXDoNirVFjxgYzibJPR1j+TSmKuFEvGh4oG6R43mnFqpLp2ZhmVri96ZWhujEiz
pz2e8eBsqjLtJLVH9aYNi4BiTizDG8eY+pGM2ya8qh3CZXq8iz7nuf6lCZWpPBVWb8fLKig8PMlq
Ya1ziPYXote0XdGya1pWaWCsamzk+W62dkmyTYY2OKmHvCjWQ9fXWyVXvBQPuyjVBe8/09BUeOmN
JDl97dixuR/dQb+TZZjsjUwvt4HZyHvFUTp1F3dkOk5uju0fgw6m0rhK8xvVrJUdDdIuXHfkKNzx
f9szwYKIixtDxAL3RXtvuFO3j2GwUahSA5rPxoxbAZgfsFooZXY2lI55redWfAJGQOxJHkIYj1Et
tRZRk8d7u6tHAmhqsRtzy9xEdjrtcq8woa/r/fTcsym4SYUqHgLSAF+xInnuTnEApkdsqVUE/WaJ
YSgYUOx7Sr9CYz2dUGsTcpWrg3HVZUOwVyphrfpKs9axsMILetbGltsK4MprWA0qaZsXgk+3agI9
jZYjMPjAT+vQOY1ZXS/weSoQ8DVlh1DQ2xhIJ9ZqnXcHPnp2LVpzGNa5q0zfPMLg1tQZqmvXUsq1
gonmVKLFOQMj2z6kYW2cNnlWnJus0IeyY3/sK6LuuEBeWBu917uXWGpiX3pRuC2NsT/JrArufpAG
wUVFmXePiWtYEx5jacuuSGNtgb++WIGJnM6psYRPWoGUjZjmcm2KVDnTUrCb+eiSVGNqblmv69Qh
kYbeevzFcSEt6nGqrAMisHqCkWP1cQg0JAqkHnCGIiE3PaAEcbYirav9ZDTpWQ4qYluYpdjBNJL7
cdTTZ8Ueoe50QXmi2LOjUCk6/YaMlcZdAO7PVeqdWnFQS5ZMZAb2g5UTWlAQUWHvE9NwxVbHf7JC
Zx1+kzBWzvUon+Apthkp3EZ8B6Q5PDXcSNyaQ6OemLU6brvJhtaiMgdvnBCLodOE9d5s8mlngTws
OHQE+WUaQ9vjdVe6s6pUgpUcysjZT0kWS17iYdy0Qh2uXLdwnpI6cZJ1ovbZE+VVcd6OCthrtgYP
NfPL8yAHZ2NYpdhnpYIdZirxPzRpF0s2S3H0yGkoNhfo/7qvqZLIU0ICjHVHVWlcUAauvqpBne7R
8pQOOeZeuhsQ4u9VxVXYMTfmeSbzqlpORdYeCOYm9hhaEXzh3syjw2Rk3oUazUicMY9AouG45d3V
neasDV0hyZH3qrtodFPKzGZ7IMJWVVd1oSbGaWvJOfbRG67txE3udWtidhFRrT4RXZPurKh6zbFp
PzXYSK8QWHoHjBdJuNIcPT6Ja7M5KbS8vqRrSrBEUU3X2SSUp7rKp27lBQL2mN1mg3ESeEAxKzzS
xbYsqyq+1sZkJOcjih9sta1O9ZkyuDKVIb90EspQN65o1XOzC7RsIfOcNq6CePJZGatanE1l7j2X
vdKz4U4NZ29mwFoPpepWpwlbOQrgpeXuVXLHN60ZaTXaJE0+WthgghWNrW7XqlXzjVj59jHJ+npP
CHT3lVRxHqjSOba6jciNWDcNxyqOoMhGHIaur9hu/hTVvHF6GcoLUDb5TWlqxTeAws0+72V+1Qkt
H5jCK+0y0qJm7/Y8ipVigp/1dcVtdv045uZGtJbBbKDb14MzqvESHeXwUKnltKF5lacLxw7CXc/R
tDyA2I5bItMdtVwyBqJib7Ptjf3a1TtzMRQeB/q6GtnStwE5JWU1kQYs9ex0lDIftujau4cCqOBz
zplB820tcx9SdxAbTXjlq4Mc50usjOWh1Y2uR16vl+exq/drj9++w1WjTL4qbGQ9eaNmJw0+0oi7
Wcw5H251qdt54mzwEgfbFv2NBZDHKZ5IdS4vTNmybYzG/JKQmOHF0AZxkwy1ftvQ+a1wQ6swovjk
bb1xiej7RqZBdFFwGGz8kILRM6gPs9ngfjEedYcgjrJE7bZyXDIrMqfWrzIjLMsNjUBX4tiAjhUi
KNlzxFEOkx0Qr9JaYksjtilXaj25j21llmDWYR/0vuggq/lJUdZnARDMK+qg8dpWTHGhRDXeZ/Zw
usUpjc2zT+9MwCgA5pf7cWlNM31IOacBQn5BWhfWtVt4Rgfl2G5tRF0N56B8zFzO2J1OUcYw41VS
wIm5ll2WGGt7Bu74E3HpczhzC11m4n+qld0YSrY2oiE6K1NWVR/HCq0NvZdjtLTkaO2CLqzv9TYX
a/RYveEnyKFoIaXVvtUr7bEyK+VxwG5+p7ejc2PHIjw4yMHo2EyWeNVlFO+TYmqehkok2zyln+Qn
pqKAJ9dgjQZ9lO1Lu1POBKnyF5qdpvGq6tuy9wu1sWZRmWXv1bFzv0QZmMelruje2TBZ013FkX4L
F09etCSpPHfRKG+rulS8leeFRPCUMCdwkrthsO285N6VVnof2eO078O029ZNrZ3URmx/kUjfICbM
HA4DbvYXt6nEVoDAq5eqzMtLsLvKTnQmee1w1k0IUDX1ogJiWLUETRkcoBpUd2lmavPSYBZgI/Gv
rEvqfPHlAAifxo3lUZtoqvyLrfR9Ctd+GrZuYE6XtgN1n81g96QRi4mEn/bbZciayQIzFDtjdHhD
2fZ/sYopv8+8Ul2PjaesQT3IdZEOxXXbg4RaZhE4TjMKZbWOOP6TT66kw16YM4pdjD27L3WwjfPU
NsJ1imf6tG+wDq5GpVLnSBHKNydBwq4CHcrokJ4Uek2+LkMtAeiL6EhZNkxdT07T9mex3sXnmlJz
XIudVEl9zapyYxkrTaUcQPqR4ksEU7oPExL+/MrJ0gtdusOu7Xu2UxqQTeNc0QtGqVv33h7dNjlR
IsiUZEk8UiJew8qb4qums0MEaik7mnKVoTkdd7rMJ32fW8JLLzDiGeM5VJVA5oseJVqwhWcSls9Z
QhyQb5PaBUfHIJLLVyulGH1VweD15a+lLkq8MqZYTRV85403CHEPl9Iqln/NbOBhUavT1ZD2cObk
lXORKorpLPrYsq7+mkurDfKJZahG477qMi+8kHXCKskp5do22/oa1KOOn1ORq++V5P/fuvhjbnT+
586F/yrz9uXx587F/As/Ghe2+Sd9WRoXM+oDfdPMc/7RuOBHNL7Q4+HDobfB+elfjQtD/xMJxwyy
AzM1N10pa/9onfEj3k2CFSjZazg8aYb9Ruvsu4Pvp/I/sitauQ42YlgQVKeP9UBVmyu2GBq5HtjT
RFY6C8/9PoBpVURIRznZX9FEWXbpeAjZJeWkWfGhfPSxC2AaZ4mTbkrFpAYIyzBdaAiLCkApUeqx
LNbboHZRuionIsyWUDzN5sEjvGMAm4QF+F6k8rZti3VQ2eswSraaVBcIkJ0E5pkgYsUmpiZQ/DBp
Ntj47xHwLqGTLidS7hBVklcHFc02NslgnKY7IABbafdgf200zATdIPYJ6QUUyY2hWpSLuqspijZ9
rKxAnu9ta2NACWyQZLf8O1ovP2mWz5r9j27s3Az4qS+Pc6KzcTvLdVOVJ2LE+WVfmG2y6irrE/HR
29a49e4Rzj//6Uqigg89CB6hp18o+tdO+0QFab7/Kq5LlwXFJapjBuTRBSoH+rme9HLthmexipbf
vZ7SdaoFCxutvnpDmZscTqj6VXoQ0R6U8zrVbUy9541bLyRHMENgRc6ik1qxlnZ33xosXNrdwMCh
3oIKLkAv3yO9RpLHv9VU4ylNXN9uQt8xLpVR9RFvLRJ2JsEIxECUqxrUWmuGK0kM26SkW7ZHvoEJ
vrROOK0sfnqff9EjO8JFzXeYG6ChZ53fY4TB8w366Q5juXECgDZyLRHGRCW69GcyxRZee99S1Enx
wDCfm7BZZRb4BTcl0wO0vuE/Z9g34oSfe3W/fA4/fYyjLmOu2oY9kiexTrwABuuc7eb5GohBJNyf
jCmmnqPR+/YbH6kYS2F2nKIHpgVwPSiyfIRBfqd+9o2+S0beviXzdXDrzuZiOrVzY/WnO+tFUEI5
Csp1rd9EwtoRi+FnfTI7TgHL3Uvv1NamRWOivmqvJuVAzXFVT/e6Fy8mk3stQHoEK8Lhgu4zbMUs
Gvjoox2JsLBuDF2dtHINl3ERDc4yjWo/BXVbVCHYhWrT2QqHovDq48H264f87zty1NBEkToGouMh
V3aGoQ7zNO4ZumDrDHTCx5d6P3G8vflHU1RhxWyFWy41DoVfU8Cjkv1/d4WjmSNqpZp6kiv0xBQ6
N9ALP/73f32z8CCCEdDmkOS3wwfIgivY4Mp1q50343PrMDpCWLvB88fX+eXrgJgFCx/9fdzDb68T
O4030DbkoWSR73UcU+/U6frja9Bu/9WIQ8MCFJyjkvG91/3Ty1BbIVUOeJlrdJnMcMDSR1a62CXv
FyJFqi4LLN7uNCFJ69exvUev508hDW/HuBvCnDnU+aZb8XncE1AtUcbRl7ntmram0i9rX4v5q25M
yT3otkpmkcx5m8DWA969jvBfF1F0rmT1Mm/TFRLgjSpewqZfU2X2W286NM6zWr0oJr/viBNFqCda
hCAgw5JDH6rpFyZ2z2mlGC+AfrVyMckdpyNOUinEXWwPBZ8fEWpW8dYo1OKBBoRTsO5zhM6T+B/y
zmNHbizd1q9yhvcOKNCbKU349D4nRBqJ3pvNzae/X5Sq+kpqdPXR7Big0WhAnRmREST3b9b61j5e
liAFYAxFP+xpnfAcGXO+K9VpN4pt26pRM5SXev1VPZDb884G75tlzo8sSu8AdN2OznbUL0W23Eyl
8y2fWOopIpi1PiL16S5lSAGs6TjywQ3nMRYBiybmp2wCMFKRMtk6oS2u+xJMhnjtMX8qprG1hLVt
sK21DB4QP+idF3GJXFdjcVkM+qnoPidKiHXn3IzdB5GaMWfj+U8QTKBjWBtSuZ2at9r+SNbXyXzq
C4/D6Q0g/TXZI74tpxCCFYvrNVzbPmxEHo2eF8nF3oghv1gXWuVF34r0QXTdpiuag+0BIySaFuqS
uuYXCPQ3+ticzpeLkn12WbVZ1HzrmOktX0/ocmYSk4o3h5llY51kqn/iKtwAI74TS8KcWnUGP9GK
k6HrFwzVbF9JxCXTjru2Y1PgDFtWRXFa+p48VvoQMsmKJl0E6HKPFUQRk87KtXdqZfnifDxkfNtL
7zuNFcDv9ae4Dxd4DNb4DnAlZBIzItHKus+F/xP7DL+vZei+0ytGdiIiFiL7bjT3TnJsuMvIEtrn
+ZtxzjEQ6obPvE6oQ8cLU/1eEZR2gGBz5yR50LPz0GGyVa0RVU0VjrN3X81XgyVC6hBPDiFsv2ic
3vU06nEyePplM22Eeq1CGlk7dGNDektU9ea8s8OIF9LtPmNE5PTDmrdwl9ExNkAL+4TpKDyhePJ4
HusXeONYlekbjM+XvWO+FWr+iuj5qrYZuq3idhDuCfttqJofWpwciDDyHYrQcfqYTM9nlv/IbCOM
nQfSJehxQZs376P8CgAlUNs5MJd81zvsNkeJN2K409c6StUV518fptcTA9QhR5UGSGbkPNS0KOPt
O2enc0K+g83nwDTLppL2skvo5wRmNj7J8fYqyaNQIjryU1sWu15nSNc1cKvbiyWpX1t+20QAvNtc
NbrCO8C2j/MuGQk7HvgcROTmDYKJeZOR3SPzx9Kid+iq3aRUXJDWpmDfINvrmH10apubRsiwJ8p8
HPML170TehPFhGQQN7Cdl9iXlh4NbFLPxaQOHigpb/rK2gsxBXgk9kWyRFmPb44QEoQOj6xvdnZu
hy5XPxJ7vyaxSmaR2S0nTzpXpRJToqm+1UL5Rnzrz9Ww9xwiCGS1Wxsbpv4anP/Cwh3v7GHZzvrr
LBJGUXdWSS+/HVtxOTT1dVZl+7SuXt1eucnGHnpzfNKlFuSJ2C7KSbF1kjNTf1hfc/JgDL4Fi8f1
KPtottgpx3dj22w0Xkhr2T5XSIMZbMFs2RnxtF8yj1t43piTF80og4vGi1yV4ZITGt1KrwCpR9ED
WeU7sIhrIpjhd5Frmtu4cI7oRp4Aum6VYjxV+jd18fxBvU696ShnxsE2O/SE4IvkxtHnS6N7JUv6
tp+W/TxftO4QGtKLlIIgYb3e9CVhivUe+SSUlmJr8LgT+XKpAKfv4xpoZHrs7flKc6oL0hd2EzbX
2MoiXSn32XDXJ/Pu70/BX6IXqbVpah3+Y599yiiBfjnSFbkOzHWbfmNlzSFn7GVnPAwQiTdsrFUd
cDqKs0RnkYy/VpmKkNicyHTTYzGrFwu1Uu/ODCsfC+H8m7f2T8fzL+/sl/LbKdy6pCDrN+etrNHH
V6hufD1HlTA8lnyXSK6YjJfh338g/1R6/PKqv5QexpSj9x1YVcD2CzzzcZzyramX/t+/yh/up5+q
3fPLaNjZ8IUBXv4DifhD7ZE6A2Z/veCPc1qfge3OUqi2p/F6UnvEW8QqLF6kCXF1LgCILo6kbpIH
Px3nzn0m68Av0Z4gu2e5jYf1qJMkblnpHz16Kkh657oyJ/PB7MB9mGQvWjIk/Tzs1E8LWcQo7b2w
H8fbMbsfNQMSJfbSQWPUG80oNc5p7wIUU2ClzMqaItLM55ZsTZPqJBmiqYVYiYZSptZ2sOVlb4zX
JiNg1/iaFck1fvfr8z1na/OjlVTPylCE1ppcl4MXlV51Ec/1Bk/YIyv4yPXEzdDqr6KSgZPe2cnZ
btuzoJTr3aCoYTpPu1rGj1LYzyXr6JXWRMUPrrDKLunGWif/tpAbPk1umFQATpoiHCoKDQ4SI+eG
To1/U8T/YjL984b5/9/cHy3WD98cj8C4lwTPc1leqjwT0/7OVDbnMY67uqeZz3h9nA4T9HqevbH3
byrj80X/83WjM9/6jv/Q2BCdL98fXn3o3MXqTV6dlcOQTZt2n15mlXViOP39Ev2t+eJ9w+Ko+lVu
/5Mu+j+nnt5+bc7K9+HXX/VfUTh9pvL96/Hj4Ws/fJU/Th/xHv5j/Kh/Uc+ouTPwFjAWjjs6sL90
019g67is3CGj/CGP/sf00fS+nO1OGF9pRM55Jnypf04f+SfMQUTTnNGfxh+K6t+YPuq/io8xIUK5
Re/GWwAO+SuRCfVmkREwPvs9rH2dSU4z6CwJmzbCDK3OIIPr4qVZm2kH9xSYoxxRgfqdBjFGFWL5
JPq9e1n6PCVpQynuYzFVmHTkaD/HAnxHDHYVXq9X9S+CHZCZOn82hr91Uf7nrrj/bnp92s8zh+Rf
X3h3b7gx/uPijdCN+j/+z6Z/qz++/t8fr8M/f8Nfg3D9C4poB5k+VyFcuDNU969BuPHlfAGCZkaF
jgn63F7/5SFxv+DBY9dPns7ZuHpObP3LQ+J+gUh5No9wMYKzQff/G5fir8csBn2HSTtOtDPLkyfa
z88xIiGHkd2/EcpV02GdVWaQGqsKiC/7dxbhfxp6nV+LtC1y9qDFnvNqfn4tAyUBoB4yBfNhFTtn
iKqeIwntjBkYzRIkAgBCDTAo6M+8lHYkcmMpN27PO3FUw9yO3zI1sXZjsXqhi27DV7M0NPv65BTq
vx0un9/Mjw943iyzCBVw6xkBxyTx5zcLPNwZZr68cGicx6SAG7LQ9J9cl3WsJ8ivm1W/a90Hu7SU
0Ol2qiprRvJx6leDSxlOKxW0U6H5neG+kzN677AKpQBXgsrpVB8tPtmKbs6iEvlu0RTGZslYMiwd
O3kD8rbm1E5kYVkN80t9HOqgTtoocfsuECu/CGhPtkF1c0BtSqWah0aWfS5teu/JWj+Q9knDpQYZ
KZSMp+ODFTdW9MdV/1uPgP9uNzfci7+7tU+kY01vdfb24+38x898v5l1+8s5Txu7IdSi83aKu+n7
vayrX6BcQRjg/GAMAGXnH7eyZWPhATpEwOQ5beDHnZZlfAEgzTMBoPH5H37PjPPzocI6y8MWwnEH
/Ydzjxbi5yvWjK2SbafVAjCPWw/fgmZCfqxN/U2hh0XBXc3y6Zxtd98vy2upDjGtGHvizYq0V4uk
RjEcFhh/j8x/K7awQ0VNbJAcpkTsuUcCOLNu9q7rBAvMcVk0hfZ2sJfHHz7y6++32I/TfmioP916
DqHP/AnYmmwAj+ey/Jc/xB1cQM3QbxlNram3W5MunbbumprroRO9wXKkKLNPfNre0anU7msGVNYO
kk4MSZC1WYIc2jkXni3aDghdkA8fxqpHdBwTmYK6YiqPaMGNPByXZLxVE2ICfJyXdrYHA+AWm45Y
RNpJ1y2TneKgG0a7PtLjClVVcHuLJEmxWTTlczwJ9SCqGdk2C3OaYqPPhX5NUV09mjJbHJ9UzLIP
UAD0HVSrsfxo3bSaI5E4SxmmpWThKNTGTv0+GwHk5VCamKwldm5FCHzJYM3kXKQBCCGt82fsy05A
LI6cA+Sh7fXZ9lGygioQRyIQddvNAH8Gzh5f8omBiHtj44c/c2MrdYqY3bEinJsBLM5Y2dqws71E
EZvJFf0Ji5Z0D5YFi2qrDfqq+7ZTtp9u5nQHxpjWMUd4HxQEX/X70pr7F6RvAPOzHK/yTlG6rvfd
VKudgByCdXdGgL9YqxivZ9R406Yk3HMOK9edL6GjThqjvJpMbF1ZEc6SeKImDBthqzKsSBg32Qj0
ryocEq4/e/X6GWMQwLGIFuJbV/TewB9RinsSLGeF7iPVvyY6Iwm2r30WjVLJL1Fa5fpVg2b41Am8
K35VNtwBgncM4Yp1K/2KWvmWKtb7wkCId+vYRFL42UCe32bprOFKrdBwMYJbcRs0xqwbDCgy6+Se
1bRBGqNLDN1qqpKN1pvWY42+9wNbtrQDO509KItAuInMNVWSJPkd+qtTnRfEWZ/KJPLqfrlaa0B9
oYLmDhVfPrvmSVFgeGwXMn16IOr5+k2050GcF7uaGbBQQInJJaiWQLcnLPkm/pw30VapE3GOeS/S
Hm3+zVxhadRzwX4IPbNIQpFbaGnHeUvFTMi8UkgdA83CnImDpmTiAnJKNhtVxkwEs0yWQKFLOfiC
efCWIES1CMqMaNkAmbx4YhbTI5glEena67ShCZR5HJ/iXHNvNWNZxb2hD/lzXjakRWfuIl7NDjUt
ZarSLj60fqymVl3b6Z6oMHXwvaZtvyndpH1MSkrzvKa13FVt47rbZHXLb7Ulx4vKKZp7W5/pjRFg
cx+AzfNL7t6jGvfiHSOTfUDznq/bxGWvWrvuy0jVM+zWVCJWHzu+5VThshNNO36U6IK9vYc8beXG
VubhoLe5rYaDCmg4cnB6vMspn7WtQpf3TCDvPO7SdPHOwZ4tjinPm0EUDMniROPA9IWQ5hSNpmYh
zg8mHAJGVMxo5feybw3Of0KleToBdvmGFVrL94QfpqELrSzbkCo/agi0J9dF0dQ30sco1hDUoepx
S7B8Nzj+6iUDMlSzHN5BqQxPVp3Uhm/g+z8k57yGLbm+CiYMwxybkHCyhIBVDql74hG4i6UtcDE5
+BiSYHQkcnKdMuu9iPUGBfACnsnTzeSmMbSB8QKvVwSCKSAjRGuUZTSbvUkKtcJFg9S7H58Knqle
UOhQtn3CjAniUqzUsTHpzcI4qk5VRWgnPeIHZ6RyqR0XT8S1K3JjY0ZmwLF0TM1bVG63qYd1KdCm
bEkCbXDPZFpVtix+rDHOfbPzYswwWQz+oDEMjG3ofoaU6auWaddJrJnJJsWnVPtYDsEu20WbryF8
OPRdY6FV2cazxuQyg1A27hR8SnxCjnAYS3sFugfyNMSbjgTu3jUGswrqsrA/9ckzlwhAyzyfbJ7k
1SczuDXAiqYT7brGI9Q5zTBJdOl1bz0oSsa8fsht2AutXstjInS3CrFQLW+FW2gX2TK2U8AT2fwg
4E/HFuHSxcnY41nVZPbAet8b9Tsvs8ej6Er5kEqjLLnIh/oG/7175aSFfqPHy/Ctdxv9nVRjNtNF
AbQep9aE7j7GWVn6A8lkHneYwe0Pnc3uo5In9sRJlSZXeeVwRjTCInTP5uryiy5OtJOLYepNwmtw
onryQES7hsyMoG9bZu7Z6IwPmenknr8MaEvJuXQsuYsJEsUlILKJiEU5j68dHojJl30OYgY8R7ZE
0DOKj9SyrCWsMc3mftcMcR66kI4IVpX8v8tqnN3DOElghCb3x7VtYJYialWxkaQJ6TLy18fJYKtn
kXKYcImFjhDDGJRTNqz+TJpvcdL7xrsW/TjeE9ObjmE9ivha9nTIfmGk0H21rgYa/vsV7//Mppeg
gx+KtDOF4SdMwl3ZzG/Fr2XxP6Ytuv6FAZgDOsWmVSLIhn/5XhZr54KZcQnedcDQtLKMYf7scJmo
gKTGwA5Qw4BlZvFDfw1bnC+OwXjEpdhhJHvOfv+NDpcfpPj+oZcj6ItfA/6Z18DybvEef66MB1yJ
zPtZLKFI1NOX8+O692uM2ypCBg39Vqv3aMKJVc6yoDes8tPNY+C8kxY6WJNIzMbKHkjMcEOglLq7
XXGlvMo5q/cQFbuXRmBLyyrNeyboYYFuhzq6V9d7q7Uav7JYeA5s1+6paa2toDqArOOQPIJp+zib
RfosnHm9hdLFontOTgBhlB3xP0uEL7r+0KkkWa0u8yMiZYtuzlIQ14/KCQUADkbXGbqN5Yhqp6us
GmVn9wdzrN979XHmbyiS1zJ1NqhfPzDoXSPPTM3HNsbo0IB6jCyjmvdwqQJ7EuZnmxjVncnz+0qo
EyJzvOzjpdNq1nsi0S5PTrOixU/t51qqBURTV6+2euJxYOfCvsnLxN57M4TPXO1LxDnueGgNN3As
+uV6UZxAnXJ3FzcmNzpJGZs+Ue3Im5puJ4QVP5MyZF7GJuCluWV4vIjtTC4OI2hoi6rurpf1mj9M
TqtkvtIloC1sNV1ORtcKtrRABpu5GEPEUSkWhiHexnYZ2IP1oRXWFI5CW65rx1ouZqOqTzFGrCA2
kTo3ZnYNz0gLR0NdNlQA+Q308kedFGhQOiqraNp5UF2IAexkII867pew1YaDXVUtZ7b5SXNl77Pe
mtkJ1/eKpVisR9se6da4bNH+1KdFb9kKGHnyJLBrsOSyCIGwB/shz6yXjpHGtULiU6B0jnFqkrTd
xujjfeFiCPXdejC3su4+4rytfUioxo4jWDlgd2ER0BvN21Q94l8H8W3l/Q2RuuzkKg0dttr7gv4g
mL3xW+vp8pxrjlykgtQdsqcd8Vjhv6P0GkK7XtUjeIB55fMYy1s3qSeCSuZq5xRJvQU/g/nqzPec
x2V81IQjHpeZTxB1pPpkDOuDpZbz+fBPjnM9kK7BObzRLUWECS7t9swmqDpsVzC6z11ZzxGjg3g6
xKLRN7aRmq+tIbrtQMRqiDJKvcDavkQsd9ctYAA9Mok+v8rx5VzQ6eVEA3Y5KFKi2V9AgcqdRScA
zNJBiDHLBY/TKJ9UfiRYAYAn+8pgVDRAOdzFcnR2JVEgAWpE56r3FkC3I4X1Y40BPyh6yqParWRE
/5Pid9Kdw+QpdqC0axv1WRY/VG3CpZ0P8qjPercpFA8DsFk3vjjvm41q1B7I7uj3MbYozXcstz70
ZavtNbU3NklevAhnREk1knVNfqIalUl+uzCOnvFUCA8fl/UGBLZgu7pMh1Q0TWgM57AQWQ+BKswG
RdSKgd4krmRQmwSLuP16DquYIlUir6fSorfS83RToYE/Vk7i7TmROV7Baoy4GGxIvKbDo6jA+CjS
dbjCUtXfVVk2H1SnARkOhT+iWZuPlmZWxxhYKI2v5t3bueiO9E6KD27E4WNSJD1irCuox4lK0JtW
39ViMt/Icqa8MQCde0vSA/kfoBunZXd0UfPfKRkL9qQ0T/raXBCFmr3AeLodmuJFyYYparF7XDqm
0p7SNEn3SpHcYV2XUWvbVyyls8B10GuV3NvUsQv1pJinsBwKernORUAjnYL4HcwFetPwDTaiOIF7
cAM1MZ13s5DyAexHRmy76dzVw1CsPkTXY0yVGeWo4AFdGfaprzyTe2JEWiSA4kYNs769tNVrRPfv
mb4zTYU9oKNj1TNfE2Vn21V6xjvbeMOBqrfd+5k80mxoWBGfTMUOjUCR+7WSKbc608srw5VQclt2
/HgPGSu1WOT7yVdHAD5FNrdR2mvxZm5Fv+9LnSZpEE9KYeURMqkgA1VWAyyz/HJ1gz7JqaDYwYMc
CQ29mI9kgdX7yWYJOY21vvPW4Q6jw5XUkBU31ozmwCiqS9y187WYsuRJxTWNvEV5BVA4+ktiuddT
hS+lt+som+Pn2nL2HTy2XS917yBMbwd08KBa+njnrPlGA7S3VYSDm67bYEtVj47H/4plIttITfCn
JsxKNolQDguJsdD/ri29KKK+Q7AAQOsNGz4ucU1ol3nWtQfTzrrQqShf8dOsH0xFKB8H7tPcZiKs
p8xRbApApVBHhNqxbdHRD3z7sv3W68VL2s4JprFKv1fqHsNlaQTFSBJFZiaLT15kupvRI+xWXbFe
MjsjZLelf1ZsRs9mZwI4SNyoiefzKpNnFSNZ69Bwpu9z1+nQbRUdlfN0gddaHgjFpVjQbrjJNpqd
Yh7BF5n6znqpuUV+NZVkU9kd/V2jz0DdVoFOl9J72LgMkrfLTGe9sVvGvVnZpN+8OZ4fLM1od6Up
xNZZDbzWonxlM2QAak6cvT0IYw/S8duclozFU69vWRg37l3RxtAAycHEPZUlRxz3ynZgfG36qpMU
IaZ16xYXmHmZeFN7DUfF8Znmya1kFnVrIbDbisqzD9M6xhfMaOwN7u52v8qyOaYwB/dKRmO7iIER
TJ8rD+qc0sM3gsWzzDn2xjWbRmbx5krOfYZCxnXb4avpypWOWXZ62FPWgwMZVtpOy/EdheWxVzf4
/2tlhBc5Tdf5nGU+zDDxWbcGmuZVMZNjjmP9ojoTkW0FW72YT44OJM+s2NJPqropS7Xbq6NsN46O
pixP76y2MT+xQPLBcnbvS9WoTkBIAXgPdHaxWmt+z4fv+GVp25EK9OdqyaW166i2zvwPdzeXbvI6
KCs1H/pD12NSKI82EueC5bLdqRv17JxvrS4oaMCLbNp3eb3rvfw4AYQPOkTZvlCMFI50eWG1IsgS
aRwwhSLaoIENjRI/TjGVp8atzE031NtiWg4rxsgbOdvOzRTbqNkqQUebyA9FVfYxc5N1oM9dyHwe
jxnicNJ2UKyAgcyTFxY4RmQtDeCT+tJNljUYFHkcLSUHVBBDkQCyoRXrxYyeyiSryAfoP/hSkH3Z
00BW45vHQChQCoLO9aHidxPtppa7SjFBIa116Dpq2HneR0qQTZjmXMTcI5usogBU+snbkrEVTYV4
75TXsa1TrAeptly4HGWhsfaV33vyVkrr1o1Z1S98ksugGZsyN0/5VDwUHvSW1JuryHUovRIARrJs
t1l95cm0JyIWaUMic182VY9cbczQTKhVCM7is9fwaUAhaQMV6AoTEeQ/BvIDh0Ic3XaxdxP3o5m9
R8s+SH26qKi//drQ8khRq9s+tnn/89HokEqNfMZxORrcMOe1k8PZWGrMJJkt+q0Xr4E0s62Z4ClX
nB2ApTZcaSqu4nT8TMVyXNJxDgtZ2ZFw0sfRZACkTq9G3dwx8v2c++Qb6SgRsBuwNkWH2bCHlUW1
IgvJWNHKbmI2uAGsnOqkqHa7MWYq4GmeThJHWaip4O8TfZNOKMUYhWfRICiyS7543y4s987ju6Yt
YN9kG8UmmZ9SAytfq2kd3Bds+Gl2mVgJh6WekdrHqLwxyoeaXZ/PvOUxcfRDvoTzwvNUkjh6syR5
GENlGCdM8gSXLFcKQqwn/fzYVLC/tO/KaNzPa61UfqplJ4U7GT/0oQUgI5dp1/fdPSwEPdJGt/ar
zAqWvMwvSafsD4pWWzuZJiDIueq855Y23R8qRf9Wrrn1iu3eX/AxYBI9UPaftw9j1CWMJ9h7BOXS
XhZchjQZCxbI0swQwcHI5+nv9F9nBs8bAvUYdnRc5bppbozOWSNJmhjFW61cij5rcddo7/x1h1JR
LnD12LBUh/lKnQv3YYS6wptZ1Eunt2KKIvDQnWL3iGCnLuyxKRJyMA1PWj7g1vHmq0qbtA1QiWY7
j51yhPagBs6KtKbzEvvBLRgxU7i0W71xSNVtb2F68LYJfBvd0NIIfcp1P9NZGebj2zwyu/XcUPAV
rqotT65gAigRNZqoNuPs0JKf5/pJnR0GN9vKOX+R/dhc5aNFmEwxH4r6/GRiXbApkPWNwr3MMIwe
B3PGeMhk5IKaxAYHRaZcbSwbu2wupANfQJ3tjbmsFwN4dH8hxXo/5+W4Y0Wb76fOveYI0H1ljY+j
wDlLGvjyZMYafUUnvtZTvtD2JCTWjfEBlDWFfg8sRSTzTMnfL9smNS7SbLgduzLf0E7a3M6tyX2S
PZezw9lRoQKsoIBdzSryhUGyw4l5nIaOYg4RDsT3MsvswDUS/q6SVDzPTjbD0tybZfVYqwWPcs/+
NmveHQbRW07DsAbo7HOf7iE+E5Kq2+pDeZ4rTpXJfVxKGcQCsmFmIhFeBe+z9XrmaeN6U2EA9Z26
fCMhqeUxJlnM5jYFBEHSkZqt+gfLqm1NOw+SrAyQO2/VOj7URVOGCtAa1rMtFgkUmE/QISMHbtth
sKzQKqaWU5g0Bid3HklkyM4ZFoeigU9WeqdUF9RqnrHsW61tqB94qK6pcjtLO41Wy7ooXQfZGSiy
QUltX5boEMfYeYm5+jhr7PKib2wZzZn+MerTI4XR1VSp8bWzrjfI4o9M/l70vDPDsqb6qSw9dN0Y
Mpmea9tUU5/MAltpadbU5S6Qd1B9xND3zSPp5TA50lS9MGyWSBS8oE1Wt/3qZpXEoNsJPsRJ0tAR
NYTEd/qc2AJwFS/tkjCULOGo1Ur+fJ56XljAqLZOx3gaoDKbshwz61uNaXTb2+Zc0w0V5UHHM/qs
rLPxtMpB+padKccsz0WQpEiaSeTDFWIk61amlbfvAeI86BP3WFwNBqoveymQxzgUmHLWUo4qCUjY
q6ynihhgczN52XOaj0wHVp7SKAqwqvPfUl7anSGptuv6we7M12kZqj2JHhWidd0KitbVSaSgNK6V
uQ/cRE8CPXWaEzhAcFbT6ITO2Dg3OhxeXy0aAAFund3Xlp1v6PCUS2+VnLoOYEMIGeYAuQZvHlgw
5U3ExXgzjR42KnO0vikVPV+xSu3Cy73lvhuSeqcmpeXrlrXWfsdNyvQz756yeVF3o7oWe25G5N5J
q7MfsmPKutWthc9AO75jHaGQMMEcObJb0pyBi+Wv02CrdF69tbNSPecqG5RbgGYrWIIpwzRPT9+3
tRUZlblwtsTuBkywih1/wGbcZOXG0RwiWdp2TW88vaRw7G3UmYvWHM+wnGAwBvudrYdz1KaBJUDe
ZFgDWKkE5jDzoivEdR9VRRlN3coxvtRmlUWtK2OYfm678B3ry0YACdl0k3CPRbG4IGNmUjIGxclW
UDvOFIxWoV2B9uiiGRyJ4tfxMIOfs+wXW1bqRZ8QpiJnq0SWUXQwcz0lhGU67PWajWyVFfGGEIf8
wTaTt44h3s3iyDdLYQzYmI6y7TBn7a04MULSG5NApDyuio7pOV+hGUGvpvJrQjuZQvbEFxUVChEh
zOridd+wupnHNdAr2nt73RTVzJtN74F4wb2CEdMuk/ZpTY57oMj3QsWx1l2mdO7Oatt2m9YT1D6s
OC91NwV5HZcBTKoBd4JBVclQTbkG2TB66OOr9ECifbbrFRPuhdq0O2/qCb6aZLYZG33a2n3aptEI
Lf2hyCv7ThvYm+eE4xxqZ178uk6MW0JZYfQzngnE0ifXSsx8geNeCbXK7Xeds8zXiya6G1DVzhOP
l/LJm63snnAx51JVl3RLzp1xG08JD4ESXtZtDsp4v2Za+Vh39iV7JYW3sNQYPSoRizuM+JR0LDMV
j/pKZ3dkZXl1CQfCeCI2h6GV2501o4lJ+9XgX9lj2deu2IEKJzITWZyKhtyZAEgBbg9HNteJujS3
JiMbZgJWOb2IBm8GO0wreQbFxfjT5Jlwl7JOB/TgKqrGjMlI9Ah4GcBCI/8zX+V/uCaGcfm/lrud
sq8f6fgVUNnX7GeyssnPfdfFMMpHyIgezWIDwFDfRi37fQEAQBnBJGhHMKV/bAZ+WAA4X0CXWqaK
sgIBGniYHxcAKGhcxj/aH2Ia4Mq/sQA4a29+Gv9rOLxVFcnnWej2fdPwo1Z3UgUyqL6z/Vav+nCy
Ua+gX8bUwaxUxCMkM6s0LlOLEcyInSJijY0dAaQtaRmTfe8UxhjyAJigzDCMLVaQ6WPyrpjZs1sx
4dJZPXO7W1eeXYiwYHGbj8VpXlMwpUX/VNjCwyDr6vuiRU/jcvKNbBBzEbW4qnS/y+KO3UPVfEut
sgX+BrtwAWoaZMq0PihVQ1FV6A4ArxJ4AgNlv07ceoM6xbyCfcNRgtMjzNX0WlEahtAqNtJCEzOJ
Qnm2HeuaoAutTrdxlzu3ZjeZ4e9vxf5X6pO5Kv/uvpmWr9U7z6PkZzEZP/T9prG/UC3iK1fPojBu
BIPL9vtNY7H+YluFDhkdAzLJM9v+z62ZpX4h3t1DgsY3TciHx6/7a2vGvYYuFDUZumLUpsimfuOm
MayfBZDIybhT2JidhW6O6rLc+3lpJltQfsZEKp0+jKNvTIuMxiqpUWyU/UfXtl6wtGydIBJoN6zG
2HB0BJ3lal6FqcYBOANtiwYQgH7Wu/rWBmX9SM3wbg3ruF2xVIQG+ybfS8a3rLLfIIs+Nr35si4M
oTsKfdfKvhm6fY+uEkptWta+lp4ngL2Bo6o+janlHRyZ3DqK+2ma2UTZ03Z7SEIgTtMUX6OL7ELX
S+VYexJ1dBq/d4snXkatl8GyptndIjIZtAlL6TVRnYtRowqxbVkzXaCq/H/snddyHFm2nl9Fofvs
SG8udJO2qlAACt7cZAAgkd77fHp9yZkzQ4A8YPSJkEIKKabZjSFQSLdz77XX78YCt5ESIQPX2dU2
HXiUFZGEFqIqVDQworUL9QnxVUt1EpEv5GIhFBjKcmeW4XPE3vKQydnVlsS5laWC6Vja2ASptmQH
og6B5hIDf6BBeoZXeCXHKZIscB7S6vKD1ecpPNLKm6XwzIxnQogixfTLqnjVkkkJkh4SFP3NxmfJ
De2po9gQsVpzeDgN4NrYQXOLBod+j8glmS9Tr8v2OKExJRSmP8wzUA1Wa881wbMOZrHyayWmc0GY
m6HtVKbJszhdO8IlKjLVSDQrAXgogIvlPF+gsNZEdDsp7WZHEoiHWHLc90zhOCWdRNHbNhcTiXNu
b5Kvkiz4eFp4NwJa4AO6WugpSypvOZHPc60jq69q6col7GwaKm9HqxEHLjJ2NxDS+NeGrFrNnZIu
uU0NsAAiavf6UN2KY2g6pjavOOyM9/AWeqwZlnNMgiUH4tRwIYdJY4M14cqUMPHm8cKuT1h2Scgm
RCV3nO7F+NBP7BkJzrjpyC62l24871XamVWJYSkmQ4zeevHrUvG17QxSM38JSXzrQ+moodpEIQgo
0TRYro1h7nah/CoukU55i1FDjhCuVsWnQVdWpnDBloq4oN+jnKH9X+0oYiEoLem1Hdle5eV6KUTl
3Ur/NdsYgfIs9HaH2zSNcr8P9dlfNLRw/YhWsKrn1mlx6vEKZWhvp1rcmUps4ManfosmjRZIOT1g
zK46aUULMe5mPMio4j2rHZ5gUN7W8RzeaEIz7pIoJXYdcaZJxIC7qPJB7swdizxMsbDW2WIY8syZ
J5KfVHBALTKr7K6ecVQt6bPR53uCg6ICV5oSVBAj3KUDYGTbAyiNw7wbe2Uvpqa5sxYlICk8BdWV
iwexb197XcxcXAcHNMA8hChWJl8XmsVPRvNZHKI3c2zuwGtlHLojJLO5WDod52QXZPYE0oCoMTY4
z3zML2prjrFG4EZXnXGWDXSJIH6uxzmO6gMpCXCDCC92U60i73OOR7uSEvgroLzYcefsK2TRxeLq
gS5P7idqBvLfTTeKlj4lyeT1K2JW/NWQHiotwtUYX49RginH3CgHWDnhCquRZ2cVDcpYyhHTN4X+
QmtpP5lszvoV2bBJa3unJUPig36jWofTzl3L1OvF6LRbvOhNl9SsHBPjHDxwZfZ3JQkFstLvaRQR
SiToOIchXrVlbMa8gZ0LzIczuQQ6TTGadMoXFZP3a7DxfajU9HRzo3VxRYoQrImGPQHmW9HySj5X
Fgj9qpuOFobf4ogkwqbmT2LcWVYKY6mhISFH5DwmVCADXn8YI+IHnPGKVpFuVylGhWHYPOS4V2FE
G+/KzIpw3xJfV7rdxOHqjdPlKV4gcLLytp8xhB2Ws9TABmWCAMHrw/lIEPh2YWJ8z9oBhB/XVEhI
I1rG+VsFOZD47NzG5bXaK1FisL+a/pnS+req9f8XKxf0T19VLvcvffL2Uv43aF4f9FU/PvaP2kWS
/1K1TUNlUVarhqxTPPyT8cN3VM1gcGr4lhM08a/SRZX+srBI2lQrkPSkH2qX/yhdtm9B4eDnTclQ
4P38ndLlR+jYv6UbBkIbtrVg6wQLwyAXja2y+Umb19fkMgAOSzZ+eXY7XBHwhqk1A5YtvEts0SIG
xnwj6nZq7S79or62kktZibwwll1NAUDGUU9hnAsWI7K9LZt7pb7XoOdNd+J6ETenoUe2EViQD1m0
4RksEK2rN9O4iOajEV5r0s3/3hJ7eyP+Febzf0gujwar/z/fdZ5X5ctb9aFy3j7wj9Fn/KVuqdgW
2fY67DBJYZD9Y/TxHWKkt8DxzU5EJenx38NP+csgqYdPSVTVDDHkE/8x/PiWjFnZNjyRYMNf+DvD
D2nHx/0mfAJeFbQexCBaIsTOT5UzwhttCcdltBv5CmOwyB3OrrD9c1Y/dlJ33NF3dwes26MbiAkH
4ovdIkgC43Jd/DXtHEgoZ/fRSK5y5QRK0HsjFdYjNeBhgPLqpv70COflMHr9YYp2gFvi4M6m3V3c
d15nFztYO57pry2Gn2BNigdcKhf3+N8WAJfM6TYeJeAy56N2XSc2DrEO9bA/uqbkzX442dGz5g7O
1cBZXA1O6FluHsR73YuDxMWt4Sy+UiYHgGI4Q6E+2PeDHR/FC/kq34tcDmajvnyoj3ogB7WrPZ0J
bs4vITfsQd21h9yTXxM/9Ibd/eQINxCZ7e0Ioa0alzTzlWPoK4mXGLZ4PT7J54Mz2Feh03nSJfRQ
zb4/XN3fW/b52fZ/Fqc95vvOe1Yd2uZ2e2yP5AAfUPhz7oVd2I/+7W1kv0LYOsIM84pr2Hh2do/d
JW1+B271mRggKedxkPSGr9RwH/tl4hr8bsN+Tuxb7pWd7nu35+9m13izbMHWHdrlr+2T4mbXvQvV
/shafrFYhEreQb24Bq1IgpQt0xBNroGbnHLVvK2BuK93/ZmauhnWGooPhUbjc0ftKjlFTh10u8GW
LrGXsxF2x4UnXyZce4d++aCbl5Nxah9XP3dNNzlGe8bB/ezRIHf15/zANKTUvkT1ifIHI7lT4+b5
CTxd6JzsigiBicamPXyvLzG7Ub9rfnM1BEOQu/2bXrttZp+BKWm2ou2f8UPSsMto3IVnTZtw/T6e
4wmDPwKcpwA+w0O5NXBt8Q6eAlRm4xxOpey1z9EePUsW71np4/0J++indt7H7wOr+GADW6Y+kNSZ
uAfuPLZPy/PUgUbaCFHayraaXawCwkZENrjSFDSiaxw70RvHhxVWW35hXWGM5daB+VCfx0f5XLlp
j1Mw3OnGSXi1XitcgkQzgehmi47CF+Ihu4hd4ZJ+PFYp59PkiVilHKEVIBMs+Lfp8HUr2zjzgs5N
R2Nfzu6qOVLsqZa7lB427UoHicZOdHt4pwEjk8NC01Lz69vhJcbr+thfdvyOCv/eAwT7Kt4pbniI
T+k+PcJdGd7DK36l+0rL3j6djgfOH/Oam8bFdAVPARuwNX4UKru+LbdODfYwTveuP+vn5CIF1p7O
e944gqccMl9ggG27aMHT3jo+bbpS4MaegSzICWHWwOS0+9HWJ5e0j/mRUQf+mTxIp6xztCdXWOzw
RnxLfZvdhg0hYKdCgnQoU6n/3rgwy8YHyR/807KDRk4SyBkSE+4Odf7oRhfKZXgn+Jm7vcGicrc8
xEj7Rbt75bxI+Cid+lFj3jCc8TG8Sk/R2fxNBzf9LrwO8F3QwDSQ7/xm3mlBGT00oCfLLWoaabec
l77q+Iu3YVd2v1/dS5hiZ6+C3Z3z2mBO+y270A/QPfWX0pXs7DvGHIInYjLylL8Wgt3u5KdTdG69
IMcA2U9P8rVySiz2itT+T+uy7x3pSjmXn8wjoSnor2wkL2+EI67n5qW3OkZgPmLifA5HxIGX+Cqf
9sp1gJLjIn5XLswTqZ/ecqMcLpp9usPTpLFF2g3ZvrZD9R43Fi1oL+rOjneZy7TsvbzEu7R1rL1o
38S76nRIPcV58Go7ti8W19PY43tvsiu7hI5+k498ZYuu+li+PClM5my0iTbwe29w8TJ4GdzSNvkb
ySE8xst3mrN60/FC9iXnAgeh+w7l6+V64BLsZHSKfXUElfTI9N6L/AhtRru2Rwd0m+Kfn7GCXLfz
C+0wuZwQ/zwcJQeortqxRyZOUAXyO9efMsxaDv073DK+zN+fjODHWVz09xjAdGd5wDb63kAHaNNp
LADLj80RARmtBRu7pPE9lQ8kbGMr2dpgrT77hYH/9F6x58ujFRC7QSye3fUH6IfhZV64KBakYFj8
weUzwNNBrvlYA8Fsmxme4rn6FkFkrTVf8aKTFjzhTs81wM+DrMAGPmBUukYAx8p9UV7uyH043Di7
dwFgzpXP9DPTv4M2bCNhCE1bewHO27esm8a5dJFNznJKuEWD37iNqwTbn94TrgyCJJ5ZYzl9I2Dz
Gd2WL1nhdFbQHTkp85Ed58V0hMapAyDb8bnVPC/Qd7+NKlAgyBCw6GXoXVkufjgIHoIluRyjHb62
/M1TzikLEBtSuzP9Wtgp4w6KRy86kC10S/hfYx7xf5MthP7l5uX8Je8/yne3n//nroXEPILvCBun
zJOlH4ae/9y1qLRVN3sHykJap4r5722Lov9FPaeIFv6XbFKwp/1X3ahof2FnumUwIg+nZav8rW3L
jwr0Z5yCQhFPCuWHrQhICl4TH/ct4hQVQpTR9dEUpntAf3lS3UEjp1UfrkrkC8ny0ivKScpf1vhk
DndDhfkb5v5LfAW1PlDSGqrNEZ82r+tuQJfphezQAVCr7hRIwCgUPMJMnTalhbHuTOlqJdFK10jp
OtcBardDT/WtPAc9lcJ4JtRvkGixKZOWXXSnz1diHhgtO2q3GA2sIct9HzXUHjaAIzN96BKyRo5J
wJqKXb2Tx+2h4q+MXHTR1ppF4bb4GokQrpL2e441Gr7fttid6ogEEvW7Wp0g0tpJ096MJXVS/b5O
zBLW41JDSyuaV7iIlz1m04JCKxAHOqrfVlPOodlgyNXac/FoZq+0zZ2kihyDpVtgZtIT3cWxtZos
r10UZJRvcl0fK+1GxBI+Hl9mpbrXoLDN4eRrmDDRcqh2RXhv4Y4j1ZFfVPEZAmTYHEg9Z2kPxsJN
7P1JGnHhVryeEBSMAXd0PF1pfp8nsovISzAIOkf6uB/jGdrd0xCdxU0CDRv6dIaUpL1Au+YodE3C
sHem8I15plhmW5Nx/vsurW/meitYL5IO2o2/vVQMcKJeNQR9fZScrDC+HczYI2RDazGDzbJA7Cji
jUdYKggrG2eopy1kwB60Hp+fDhZ2EFaxF2OpCUHeKnMHLmswRsPlvC21agP4P/uZIjlDrEAuauCS
DV5bj54B6Uphs9LRjcLATMzJUMEQdMKlS6IdGTcvJZb1Aqz8Lc1CPJvG+JDEXUD72OkGtjtLQsia
TJv3RmlIuPtGGDAoc+SUxuTi3E6un922z+KcuHKVO+g97ZxVVGBynSIlmAG4dC0ngCtyUApgPS87
StRBhg0EYh1mq8TxzTjqOP0boAlE51CSJMFqXtY9dnyGFyWIT+T8EOn34/gEkR8t8HmO9n2IOQfe
hO2IkfYsDbTLN1p++ZRtix0UFlHZp8kbSlmvbhd3hLzV8LaZtUKHbHVH1qUVX6YlhA0LObSjKaYm
666M4cmieEEmjjfd7CY9WjjlrciSXVnATJ9x/8tL1JjxQlVEAMM0u7RYCMM66S0XLh5H6abO5ssi
/AdS95/66G6I6q8TjCbKKK5Q2YvGBpT+1BjBpUS24h6oRM7fEzYnXXGXUYlPYeFTPa7yKVIAZATJ
XVvzqDbpfjGIdRhjr15nXwinoMpDf4agOCqSP9IhidRTEcY+Ii4+hruF9FrO12tur6bbf4dh4iR8
hshiyYJ8uuSuWPlTSnGZWbY8nlXx9dr4lYElBnr7hf6xuhGwlOeFgps4RFO8JwzII1vD0fF3G03e
cToy61FXv8VoSsjgPNO7s6YgCKPbp/ELRlTkh9gj7c3pFqoSeqoOiEAHArns4usC3Yk2Bz/1JU6/
2hVILCdf3tRP3abBIJ8DFREgUn4n9tlJrVJ36w+vc2YX5fNS05gVH+Fcr2Yg4ZK3NMUfniv9iV9P
QQUL+9HzAGb/1HAoR5TjU5cN4L5owXVomLEDoTnqTnkM4PO6EvYIIhQbntZ67H40+VrV96Xw2Bh7
AlAyYlmZl+R7MTny1gsLPghnkRnkmHTqiS3qu1ocmEwvv75znwDGbblDK0iLmv4hWP9nc1mJEQND
MYfob70O+McNou6sxnHJ1j/cn80v4ud+4D8OhIGtQlrqZrn8cdjDT8nhABSDzVsms4fOSe92zDlI
zF3U/OlYP7qLH44mUSSIwJlQF1RsddSPR9vkvwKczsFuhKNZ6tdGKGEZOO1A+HejPrpIjcAiYltK
lcepRqOmKYS87LPK0wrRzqbz3IAXWdKiyZb0zmSrJWU52iF2Bzm4SSS4Eet8vMllxWKXQzJOI1TH
yn3MywvC901oAQdgnlt5Q0YXPZltNh9QdEcXU/cmwWTuteW0Sm5nTuczcsH5Em/Rxhw8hd1gtFy1
aBII+3UhVi4aSkbFgnxPW9TA9hQX0RHxirhaDpjv81go+0qcj3Pe26rEVDJtqsV8J0f3OfvLIW72
NbF0QizsIrTm63shnKKsO7TgTR0uNqaMen7GsPMCyEOuNh6ETCIvQB0Lotm0Th/eilgumrWt9TsD
XbSyMKvXPlAjFuAdqnBmjKcxwmq5fhC0+20ZNki31dinQndVGuiexbqD0+WM6k1tIG5GW7eI5wSh
2fPyTRKPxNa4+lbIC7dLCpiXf1vM4iAWHrShwzKMdma9m9I3g1ugIBhtEpifLxh4AT5dGtJ1Wlxi
EABzK+uhbEpMVSuP/oEkE1dsfqwARfXQD5bbmJojSglRGrWDje4kuUqaOQJOC0WFOM8kfyBeglVZ
XB1HVJ23VaVo600YbDMuRDOzJ/4AWHiobLtUkUsHSFlnu1mVPTzaWzMnLyAyWT8J61LHyc0NdTer
Cbg0YG21W7h4BWIrsiykrbBe0je54b3PpbOVDZSkEB+wi0kCRj6dhlJgLG9pTKObgkfhPdn0TRFr
34AdYXQkS9CtCH5Wqc04HCmSYIvqPsVw2GrvCaI5TDpIYlAqUK40e/OpD/V7KFneOJAMqROyqDKV
G7ttSVWgrBRz6tYUMsh2dqJQOig0HEu/0JJv4UAvJfNCmJASkQgMPV/M/EJ+NPEaljU+NkQ7ZVYD
pEvOqJ2NJsXjEh+01CIXBtzL1G3EU3aMHgVvT9xQrldZu8mVu1EbzxV1oPeoHyRkl9GdGUO0NBW7
ixSniz3gXhevA7sIr6FXB6ZwikMJz4KrZngDYaD6ggdNYqoqHqCIuiOWBZPhT2Z3gE1NDZO6cvE+
TDr1iI6trExWKuL8etpLtE7k+r0Sd3p/Xbco/BR8OoD5QS0mlV5Hxp49ekzGibGawkQU7KqS97F1
ovybzO+rXjhmTF1nQThniZTuG/Ny0CQMHncI+QENWcQLi4VauNWSh2G+FRVxL+CjbU0xRDw850Zs
F8oeFPkyFAXPqNvd0L0JFc9LfUTH58QWHrfTdIjD6GYrKSfg48EqvaIjUTMe/bh+KzuyLEhio9Zc
sku4Ln4/PGHKReYaOsNOdHQs46nvlG4nhBDMIRjfjwYrJeFdSfQu15SaGog+flaChIagsim6FwrS
BZFkpbG3KHS4iQZD9ZQDySozY2WBt0hXYngw5POIabYbH0JJt9WEcYlPSq+unopYoDRnd5EfK/HQ
CV6t8c6jFIyrfUm/LRR6X5FP0i6L0Q2pnhzjux0fIlQ2S5XdWxMOPZAvzUTztq3EIOWXhhF5OtA0
usagKZAblr2nLPTT4FMVMfzvHLeKnCybsLtsJNOJdKK2rMLO9b3SUrfAeNB1XmNape3igxPveVrI
F++H9I7AsJJaScDdT8P8Hkxhj1WCk6T3nSF6ayW56U0+f9PY9jRYAs54M3EXBEEP+oXYwoK2CfQb
MW6vhO66IQkxJJivhOOst6qjJ7tkncC2aWTAa8Cnwl6V2TPLG5aGTorxUclvxQlvXUZpvh/NMxwD
pYlGMKfSV70rCacMVNpgvwJjwcMYwxEqaJxaZ6vaG8ptGJ28tmLr4qBt08hY5tqTORxCdZ+BhPig
xf6kdAbWoYydLQg7JHlozcaDttwUKhKjLndWfL5T85uECw9T3hBKZ2zIgwiIIaZRDnX+1VwPo7Wb
VJo4GmIGmWTkO2zch4nOUxsQHDWKT9PAstkfG/zPaqPca+qloAWzTCzeVUvU+7iLxKAOEcgflfmG
cJIm3OVUBaZ0NNralfvCAV7adbSgO+F7Nz8SnylR+1iQiTtipzP5rM40O9WDqXley/t6O06RX6CL
exbAF0eteSb1xgkHLITv8b5wTYgeVPdIFm5bgyDthY0Eg9YSZ1tMafkRpzHMlxm2sDh6OEYdkTpu
XAjsv/up8VfAfrLRn81kl42yK8wNKowUew9fZQ+befBfb6VqX+kXY/Y0Gs+SnN9Jre6o0ntBh2lZ
/TqtcCDHLWdmnAJAxYgeRDYmQJ3r8wyhPVt92qohG6KYoPQBC6bQwzrHHqAOqIW7iOAsBhN4xkwE
Xdi6ItQWzzoaZ5LhzlhYygzVeSAija1rDaY6ujMJlTB+eNC939ABNmjtx9KhZTLV6qDold0o3a2W
eiVjSjebJNXpWZC1oz9jdVxbwkPDVD9VI8a2mR3XN3N3HAbAWwtjzLA+SvlNx6rcozMxp9izjEc2
9xeKSZ+kuQvn74KwXHRKsd8ce2VZhdOTvYtYfDV9zYZtX1oeXQkezBMJ8fbmPF9Cv9Hy2enF8twq
Qhv7TDvMBlcL2c7fIqIntFSjvTAgnWW/wrCudaw7Z4RNXL+5sD+KEeWpGJaLPeqjKBhI30kq9GgA
L+aaHVZII1Y/0TINPQjWOBeQd4kOw5IJ7IPfHrkieeuQoOwUxtHM3VW4Qg2vo2Ytz2W59vQ49pDj
uaQy28LIel5DkbYQwhFNWKSHXkTzUi9AMCSH5VRyFUp8Ft/KyTOV4oReJzqsQpwvBN7lzZm4D98b
CF+dnCNKC13NOOHaU+vYeIGAJxnXQsKfiqOSir0hLZ9M1oICppZZafZarEeFHb8Qpt9HHM3H0UQZ
VQctqJBKqHIhmhfxVqUo3WWazIBFopuoO2kpfAhWbp0zesT6XI0qtwpVNu2Vmw33c1iAeKWeHjJS
wYMExSXF8yInJ8zMivO6vywyyo+i9eZt1zqXL6haLoY22sttht0/NjDZSCExfOuYMkc9PwyjtI/Q
C5GYy3a1debmtGKZ3hWkdurr3qIQjaEwIdox9OKbYsQ+JC6nKSWaLs9wpnx5JvqE51jlGm71rA6F
hPcR1Sf3yNQKZxSgD3i9eKaIqzvDWYmExFf1J5KChl51xojlr3xkNKuhI0E7UGHzI0FxM0GH6xO7
eUhUKJWJUOzUha1ytbpTdd/Kq18qPO/qbi3v2BTIdQe9T/PVnBy70W/rlyinNT9uksbHqIVPqEpn
TfoYmY+kqjnCNAbTcq7MFQLcLr8UpvZiAs9a+yZI5CmgCaep+QEtiVuUyfWPXd3/J9XcLvX3//Hf
36qhxHj8+nuUVB/o8Aqb7v+cz3BT5RVM7f+27/KX8lv3M7Fh++A/+9MG7F62jZuBo/RzZBr95b/Y
SSoq9o6iovG9f9EaBI32tAHpgU+osGoMmsb/pDUIsHSIOTO2bxmYyNKj/ju8hi177adttGnCjjBx
vNZIxYDQb2mfugxy3qttbhTJqZqXZkcaZbnTW2lxRStPbyqxqb3CymkgliXq/mlWYWGu1amcy/Rx
TcPvP92+37VdYHL8cjYmJGcs22F76Ntd/LmXhdfI3KvWmJ6yvjYeka5IePtpc36r0KT6Pi15N7lj
Wpxr6iygENWM6KpYevmbPoQKcd5hltJbNgfxDrkSrYF5njawesnRo9Zq0qB3m9O4whisnN6+PvXN
DumXU7egjUCbkmF7Wtul/dyGIx5cz+QlOeVib4luNdJ0Z5VvOifJDeHEglKbNoYG1r5MivF6XjSK
UAhJrxpFwIU4S/LdWJvzrUZIFWZq8LG/5+SJBcKsh1eoarN3ORyTN02N1zsWv/omk+dr0oCF+68v
ZOtk/LvT8Y8BAZ9mG6mbxbH1qZ0oxX1LkMhmrCmjFTU3US8yQMn/+ijbb/l0lB8sGmUjyvPPp34K
+xZSyfs5OaEszdxRRXpaz5ibtCnL5deH2hpBvxwKHIjmDe00siY/PpgxS6za1LkgIRneWWlBpQk7
6QQJ435Lu/v6YL+7Lixhlc0J+YfV1ceDmUOGTXmL/dBo9upZVA00J9WqOs0KhvZfH+o3DwpUixA7
dAGypfwgzP004DCaTop1bdNTij7fn1Rl8talmdz/wlGgWCEjxtmLvt7HC0LlKCazLrJVi1hg+QkW
ahMN4t89CpPZxuQSYRBaPwiGP788uN9OGIVK6YkJKgJfbgY/NFP5D9cibdPHx6GgMeHRK+TX4M/+
o5X+0y3r6ZskJZZ2J2HFGrKUi3gHxtHZCV51RlRwAxtZto3FnL11pi+j5NV8/vWVfmxbbq8X7S8J
jcgmntrStz7ezxSutKGPWXqaYvl9qNM2UGQcojHGATjBc4Oyq03Yohl/euN+fQ3gTnKXyVjAfJdl
5+OBpazQ1BBvauYn8X5GEu6UmXG39uOLFIrNH57n7w622e0bKvHziMU+jZoK7yZixpL0VCz1g9hY
yK0BRjRJ+A4eKjt//5ayfMoErEDRA+f9eGVjasYLMpH01Lc4Hrdjr3lrKQq0fOqY7oLVHFeVkj4v
9OpPA2oDbz8NqC3ZFJMMpkv60J/AXTZ9SHPDLj+Z83OGykBdFG9i42EicySM9DbNSwfONfuB0LXY
9hfrTbykL61EEAcN1yEjiG/49vXt+HUKQq63RRHQg/9Bi/x4O/SxiWWtAku2ciG5X6phdNswXPxU
C9s/wSQfMYptNGMOyFJtICoyNWkLZPj5vQ2VXjarIU635Q3SOM4/uJAlK2JfCX9JBDs7YxbSJxGh
qKMUBRuHNuyQT2AM//VF//pa4bitbOMbp38G+afVd5LU1gxHVOIx4W+7ulZ6L+sR8OYYSTpYxKgk
8KwJ6a80qb4+8q9DnSPj9M3VK5YJ1v/xFtCTg1k8M/rm2Fq8aklUN9HprlqFpV2WSSr+6Z7/Oonp
JnmYVI3bfTc/HxAz3DLsCUQ/tWEsfZvMXEftLZhHfdFSkM5J0QRblRVQzwxUak8Pyye4EHrb19ct
/ebZU6PC74YULm02Ex8vvMZZdMGvPz3hJWidKT2dQJ0qxq6HTmYWy/CrCtv+Jp0N+qeaDuNJWUK3
zMiW+/pMlG3O/PgWmiKOkgp11zajatuZ/jStD7W09ONS9NAje5aPuKoNtD6pXA3oKSS59VKhyAdn
sip8lIiK1ok3R1DVYhwMibJYOqcpMM7CQqrEQSEsss7GA4PNN7oIud6Z3UxnYCG83KINFZrHti/l
p4qEQVywIsuky132j8aoztdFOpiY7GnEF4ACC9fGLLXXRa6jupiGbtFtM6rbdwTdsBC/vgm/DkPq
5u115H+8/OKnp4GtdaQWcdadKgGScZdTgnYS/oOxtiWNNIly8/Xxtjf70z3H5xreP5pEzErkT/c8
hIoj6tXcnQikz3armFv+EuZ/WrR+ncsoPNg9maIkGhYP+OOTlYh6p2sscVWD9K7HW3pT0zcY8eTJ
HwbRD/72LxeEKpMJBDdziD8fD7UkeEQ1W7oSNfxuJglan18X8KuI/QIKZDct5Ud8oR0JxxwJK2pM
3lTGD64Fvq5iGKOXV5rYBNbWqTBjO2PT9PUd/+29QGZBdIiubDvJjycYN2Osj1jnwKfBXmFo2dnw
bqNuI73d/fpQv3m4MJYsWHvbAi5+rpN4ICnrRtefsnoqvXwuS3CO9u+XliaUfYl9rKqQRbhJAX5+
bc2lj/uuToaNbaCfZxXtobr84+zw68rAURDWEj2+zZf6py1lT8Fg9cYynNQBaC0tiIqESyEd1nRa
z1KdZs66KoWzTvqf1qTf3cVtC0+eFM8L7czH69ONRlOMRRlObWkUzqTRRixMJKBfP6vfDAt8pjWD
bRS11i+vSFFKrWYRDXTCY3BxrCaFichdIItEK/8wLDZj388vPaEWKv0C9gKocD6tsgquqaOyzu0p
RcvlWCXAn6D0IpYj+uhlUt3CG++to6zGM8AHdmpVImORFTXKTd5UNAFHY77DdVA5/O17gMs9mR6U
POiorU8jackx22ak9lSAGkp/aRXoMIPbZCWw1teHkn5zv9mqIJ2GTwjlRvo00fa1GuViq/FuVGl0
LyxthnIyUol6z9opiKtypt5YS2aHUYRcjDXTAqM7SjF0iohmTF197PrOX8zyIRkEmQ62VRWl9/VZ
/uZBURoo2o/ejk6q0MehVyyRWM9txatlaKCDmVnvtTkZ/nDbP7FktvLP/HCYT+PBMPBeoEkxnKQ2
NiHaKdGlGgs4wmnkQIQ4fu+RGUunWrOES0PcnDtwjAzSLoMvL0UzKCd4+NdX/mPh+TSPQwVlyeCd
2E7w0zRZ9kscLpI2neoKw9G06AAc29qAgB2O0xtG8yCQ8VqiURYaAVmupZbtiZ5TDXBG6EFvZyb6
aGdCDw7IZqEPDcJc1SKbHAZyLRt96PxYEwDjtDIH0aEDU5/0ioLsD/O9si1un6+EslJXTXaK2yL4
8SGa5TpHUWUNp4SWu5fFbeqPC2S+ctJNGzNNdC96+j01aG5hGT8eQqRDWdDj3GqnOX7xCxw+fx3I
f2lrLOqVBTVslecyXE95/DaVBD+2VUkceAeymmjaewx8j5PkGPk4/MjHMoQMOqUTVPOEKIMp7rq9
AJ3Wm40UwAuJvP/1s/v11WK6xFJchT/E+vZ511iLxsD2XJxOotBhF9db7YOuoyXJRCW9+vpQv74g
hHBxTy3EYTrN2U+rQjOTKaCvxnQS4I8GcZd/b4h32P0XDoLNArw8/qBe+/gABaXp27js5xM9vMmt
hNhw6B3Kf5iRfq386KShvmQ+ohtMv/jjUZaelZOaYT7hiPOIdRL2o8uhr4jylEV1/MOg/N0jIsGM
wxBupiqfSWmkHmhZUYUzVRKWyc06Lmhv4EzWQpP/4U3+MZN+HP+WyGpDR3U7GvSrjxdmJUsaLlq2
nNpIqx0rMpN9k2SyLxNS7I6l0BysJetepESH8MzjQxgwmZvYqas68oinwuqB2yE60ViBgRT0Rja9
p4optn+4Kb8ZTJKo4W7PDpSPf94JTQD6fN+aT8oyAdkPVuzobVT84Si/mW3pNfxPzs5rx22ka9dX
RIA5nCp3t7stOXtOCEeSxVTMZF39ftg/sNGiBAn+5mQMTCix4gpvIN1GYW6uHC1rplVuaqhgMh9V
7bbmKhyyoQJGhlcafhV1+8vDOvBrk9guJhEy6J+sTDbvW3xZflZpB6E1KUz9WVY2jh239/mVHUjh
D4knalo8wMtKpBMhjm0lUh0xMTN++AJYpEZB5n3h1c2G6PFedelK6hmcDbjY8oiTirDJK3WkJI6I
swqyfW2jgwm8KHqc8HFGiKIrsHlqnA98tdy1GRKzrl64d26saytvUXSi9MNdQr3rfIvGETqTIh/V
sXQ6kGwGPkNI7N+b3yt1S76XA+DOvZE57z8fJktwr3QHR1Fm8q19j8PCxo7Q0k3T2j9ocQ/YxRv0
fV2mxqNwNPkprA1xZ/vNb/niNM4UitlCk04Rhdrz36DJ2kc8qVPHiRML4AjVkBLB1tUkZHqgUYT6
e9hOW77jV1332p1Q49pE2wZKOHix8TAsoy6DunorcAs/mir7ZlXl7A2DIuvtfXylh0MZ4c0oi3me
RFkVJmrrx9ydsudQF4GxM8wGUd7AaNv3ynYpo2RhBm6B1qtxpP2MnEwnc1A2rY9xtUWN7VPUZrYP
wssx+xUS4O2GQn1Q7sAG1L98sJvYvGcVEEWlKdB3WImKd0VVgsesQBzcg65e3qIIdzHps1EleYK1
bPA5SM8UhqNZx9pPUfBOpLYP4ibHMSIytI0/SOT5A32Ci2iNZnkKGql/nVA8REKz8sMUU29H7b0k
8JC7rTWkkttB+4jOuPHl9uQvVxhnON9Dl0jHTJLbXp9fnjdFnCTx3UmJsjmGhuYQHlpqPwRNcueq
uhzFI8WHMG4yHvLpi5tjcEEbtG3dHa1afOirAfQ5jkhGcWeY5Y1IVYyUjzaQzVmx7Jle9PZj8rrN
wbnWw9HMc+9dRIK5kmMafNaSwnvQ3Kn7eGfyzMXpRJ2fKIauKVEvnQ1/MaDMjNYiitGPYWV5v9o0
AztRGV4EWSTvAQVmwqug9BDx9gDFHRPiZIYOClZvRvQb7XjaAXUT1eGqR1j4q4d/hIH2dgHjoTQa
A+y/0yHckRPNoAraxu57tGMynv3KTf5r+K9hTFtaC6uj6JqfdW1Ez00n8XYfNE3AHnaAW7mqB6Pk
FiF1s8Som2Qty9qBRdwkLQ1P5E8UkbrTH/NOYscRDzZSQQ6V0GSWW3TKTexY8jnRfMjNQozy1+0p
9JcXHM+3jZmr49PEtef87nzNus7A/qRocEBLDASvSV1BGAP8frGrX1psaZ8dZDy/K1u4D2iBViDo
u6zc0JcQJZgaETzqpZK/C1TZkHZTnQahSiSg++q01L5OvQeQeho8/TGeHdDfoZihHpLQiPUVsnXt
zzj2ZYX+YRscWF5WJh+C+KjXbv0pznzaCFGGxnOnatDDomul9dwJCwBk2ObtY961Fnxxd9KpME4p
+LU20KJq21m9/aXrohIEeCO0fZ46ERzSICsqcNDm8IyHIWiiuJyaL1IJQ63LmqrFmhI7lmFN0QEw
H/zOOdHxk8EW4Yb4cXJau0KjP1RbrAChYSYBOqpru/Vq9aRBBEFrqLfbz2ZaUGrpu6YDN1nj5Pfk
u3n4rEWqP5UlIOFVFun/scO6fKXHHUTRIgt1gIZeBes09uIBiScLbci9Yw6kjrKKwHmaffkpSVPg
2uMw+uk6xydx3KJgNuMubXBoRT7FB5pPNSIhRVh/MW1yCmxb4glPAWV9C10DxVUu59q/U0FcXi3z
/nFhEjqUQ5F3WzbOmylPzE6a3VHv3HZrFFa9lXQh/zHiYBTKWDRiySdQi7PnX/HmmkRjyMHkrSAo
tv10VfAxDwF2aHee24uI4/+GcfkgtFbgQs73zZthwrLNuxB5H3zlG3nQ3VZtU61Coy1OzH3YeNAV
OdJJUE47v6nVCrey5k72ND+2bwOO+SdwDOdWJX0VSpGLn1BVRhb1pL8qkBhk6PJrWVJ/Fdy8m6jX
UEN1y/9u3wHG1THhdxBPWRBLloFW2faehaRzf/SSDlsm2J45J5E5oH6vBcHfopX9X2TAOR3CU+5L
7VrTFkWt8CtQflQTJolAmUOzsQPqh/kqYt7AGbHNW7WtmT3d/rVz+ngxQXScuLTIyNAkOZ+gpuh1
JTobPde+12FtyWSfGwM+flRV1qkRyc0okah1GrjPt0deZoGvS0M5fn6yafrNgixvdwf6gb4/hm5/
zAJeklFrFOznxlqBhLtXb7vykbMcDF2NgHobIfD5UE1rpf1YUhOogyIGvh/0/QiGW/VI91pF9T2J
UFheF1MV/4UDB5z5n7+UUzYjrbAS4tZbPApWPzWlDizn2MTYUkSTmZycon8YEM+u78QMV+4Pl+iW
kjvNB6y0F5NahlGIMrwxHQPMs9e8RMC9wzS5c39cZJGsHcPQJ0cT57VHfD6hbVW3XKWROoZjOz74
sWk/2dw28F5mCUETKPGkTxAzWhTOYFF6YJbw6Ri6sNnmhQmgH8r0nbj72m8ie2QjzbcNmeTi07Pa
SYwy5Tf5PV0ND+MUH1+NYyWS8pDKFgUCfdM3cm0Ntbad+ij9gYdYiwdUChA9EOOd33PlFmBzg9OY
V4IrenHzFDYrPsAJoKsdqJU+Ft37LIUwSt2Mlp8FaUd1k765vdNe/6+L4zyHigTB1NgRyV3c7PBh
hbTkRIoDrmef6N2f1J3GjSvTZj8oLXyo6UY+29pMEhIZXkUU4zd2jB8wCZMHOhmEaxPjZWOjRolK
LWLIoIO0Xd0p7wGZt/bXFCTDgxWj/D/il7Ixe8N+7HX7y6TApcZEl0g6SmPFG6s9mS0t+14hs5IU
RU4tseZ469429yGio+mYofE3Wc920hfvbk/ElRNP52lu2DAZzkXCguBcl7Io6hjVjtqaVD02fg8R
I5A1IqQ5RnupWUWHVLPuLcEyaudoBChP2UgLo4P2Csh8e61Vbe5EaReqo2yr4dkAB4lUaEiMZUI4
EnFd7m9/6ZUTT6xJhVfX6QTRUjk/il6slEJzEwuqSINX1oTlFnzB8O9XWEANmZYwas0u7MXFKFjB
4nLQM0rueWxf3wGiYoJJEZBGb3/QRWFmnkG0GF6xrhaSW4s0pFA4QWHoahxDrJlRKokQfQXkWA2P
0Tj2X50g5pIJBxV/KKPRyKHlOV6101Jbr9ZZWcP3v/2Drs3wa+mVFpxDH2Rxpvoy1qZc8/VjrbhT
B9UT4c7ctNujXOTYwGLp8xGlUAILuC8WFwYqkcJKvMI84uIntiOrILdIyNvPekPpcWWVFOYomOIx
YcJZgywj7fi7BkURW4yuop8Alq9BuiduXqwx85qV5w4GivC2hinP7d96OSP8VDzlYeZyudEfOt8N
og+oV00OtQt9oj/XYvuchJ11ZyNcniTK6wDsDJtcHnXAxZ4jg/cVcq7m0XO5RjqUSF/KKA+eErON
H+wsdbI7S3B1QEqw8ysNAGR5lHjxItwlILu7oY8PcxLCWhWGsQ3Z7mvw/+Gdo3sBF5iXnM71/x9w
sbPI/Q30/OGbFRZKA16CgpOlHrHXfSdkkuwMtE8PXW6hAGdgySME6kk5tdk95Zh002GP+YFqR7FB
19V4pLKN45MvthXdgYfCVdoOGsrtdZ9n/Px14ff6VPBmnLflLQP6xnQbeEAzP64hz659zd4N7TjL
INvB/7IWb4ayzrcYMo4+Ho2ueQzsHGlGi5a+nmGo4A5TvNNyod/5tGtbmtM9C7ASC1ODPh8Pc5lu
iu3cPErLLR9aTSMVHFEfuj2B88FYTiAnmxXwgKO47mJLh3IqxyE12WFO5a5lWHnHwk0Ffyog+5iQ
8gCCBV9vD3r5FtIC4QjpKMjQ4fcXgxa60Qe5n1rHVlmQJtvsry4d/1PHAf9kWLh20bhUP8JE8+58
7bXzNH+s+6qsCDTxfE4t15w4ZsI6jo6EPxy3yFvEpXqx0bDH/83s7ox3bXZ9biXOE6Vuf1n9w7gk
jYOxt+ik+h/N1IffNpXDQ5nT6rT1qEM80GlPtyf3ypFgy5BTmKTS5JmLx6pSGS+DlaljMkENNOFV
bgvaK1gR+sOdfPrKFgWXCOwYuiwDLuuBIeYuQ4Jw8FFYlb4vYqSqdEPeyQevfA/IXuhlGB/M2OLF
mhXWaPsa9Olj12XVgTgtRv2DXkhY1tH/MFRgAqAmj6Ad+IrIe1MeCILcqDWpKTxuffO93xjdFy8x
83etSKN/XyXQ7ZgmIChB0WP5VbBU0ygyC/2YD81LGIf9N9nYX8s0sY63t8OVmkcwi8sCGnAQhroo
4ExlY+Bw5upHV+pq3wxBfbLiXF9XYajvOKfxLvIrYyUzv985bV08NkOqPdz+EVfWkN+AcKk1RyzQ
g87PXWG03ZTzgh99KvW7pC/RD3CFtbeonv77tUm4hjoV2YFPYr14wRIZtS4ERCIBosEnoLuCOl2t
37nBLjBDPJRze4y0ECVWesbzFfdmq5T4m+X9HHBMni9/WVqHnJWlmVunCNGV07P4SW+j4dH0lL3u
oKMfklboLzmeQe81aRmHAYLqDqJqvLk9069FisWFTgVDJ7GfAQAXcbFfC39q9Fw/TkEnDpE3xO+c
QaCd3vAaw8bag7ZKHjPkOcyoKN55eCfs5UhZt5DC+apNQL1b3lEAIAC7Kwx5t6gc1Ju2SCkW3XlS
r20LFss2XTo5NAAXCbJfVOlE2V4/eq1f7zXZ5R96z65J0MN7/J8rT87caqT0NgsHXfCYTGXjw+tE
xjFr22SNkWj2PNZZ8dK6qNjCe4KEKXL4qbHZ/r69Itc+kifAnRucM7x5ETeQlDSx6JUBO6MNV3Gi
/mucwTlkwui3t0e6kqeQYvIX5X4TyLi+OGZ+2KqU1TePOJ+9lBT290aUtz/dfiyQkJhVFesM/1na
Kv8ZY2l+dppsOlhecudZuPLqcbGR6urI03GRLr54jJOkVHWPRJNZDyuh7JcCXYtNR61kowS9KZxl
P97+9Nf7crHtaVbzPPgzdgsh7fPzKL1eS8fQsY7SSOqZJBFn7+wRfhRcbxd3Wy61xzxxIav5GBCi
14Lnp7fDtBbBVMed0mNROX9pF9Yx0l74QQaTHnxF49D9qWldou1iL0IWxE8kNZvOS4u/QgzjsM79
RqZrVMuQaq01zxJYg2q+Qg4mML8ZXT69TA7m8AojCvfZdpr40asoUqzY5ggMIDP3FKYDAE5LiQq5
48CRzSaBZ6zWEmbsE7wiWMKuaiaIZHqMBuVkRAp9GQPrgfUYG+57K6QT9mx4E/IIA+kRIsAlNu9r
1+kwOcumcNQOLVtlj9xg8YRaSfELppfrrhriq/cE0DXSnpUs92oMEjy1Wr/8ammDbm6KUGET0MWy
/ypVgiZEYInfoVOX8qHtIgfv0bEOkCiLJB2WNijxuQpDhLZur+y1TQ0ix+BHUTlxA31x0yr6SgB3
G+sI/OW9p6Txrkk8Bdt47P7akz48YqobIF7c5t+xmobXnOOB8mKoMjvc/iVXoh3SH2BcvNcGOPDF
6RrsVEMsabCOeEdGD7QFoRB6frT/51HmI2zCXSX5hvN/vpELrzFDoYXWMasSnBn0XmztOPr5j4OY
lGYMEDfIWgGxWuYWJsIMXmm17rG1Y30bl7Ha1FBN7jzFFzcfo6BUDvQNIUNYJItIdOqEpNxmeMc+
CP/i/2u+pNIzDhWGF3dGurjdaU1x8Gd2MWE2weL5pA0DqIk2SbVj6Qlr1WXyQ6pjWCJxynhEn9GB
9xuPG9/GNP72RF4ZmMAqIKHg5oVaughOM7qrRjpY2nGahajSpG0OiHMM66xCgSFR+W/NL/2VcIz0
8+2B2f9809mNB8Z8hqzA+ZvlydzFjVcB61SalaQnxKlISqnixChYtPExKZNmfAC6pT/R0xMHp3Hk
ViKssk5zKKJ2hL7Yys214L2NogRqjlKQWvZm32+CsCnLT9RQsC+U6VSEOyMa3GZHqFNuq0LNIsph
XDXbevbT8RrMTR8r1zQRvJBl3m24U5FGN7wW1ZDOxZ1ZyxpA4nUa9wcsMCO5ikw1QofEfHvTp1ly
crWgP2U5p249lX1xpKwQvNQRxqYCuh23dRNguprlSXdEiCD9KnDGgb2A/ekft1ZIgLhtY/4xPOqZ
zjRQk2iH4Ckubbt55uoUmOgZ1fS1ddBnXAcAFjBkxeY0WvHsj7/HzrF+53Wk/8WxWXPfNaIx0QsD
phls2zSBpRyTwj1MTpI6G/ihzZ80zx40riPu/CiEbWO1jlAHLU2Hd5MI7I+toxDMjZLMPVSDolC4
cid8fbsgRbchB2iwQmFqijd1a3W/0dt0amQHcYGPetPqkYoKimZLByo5GFpmRhtVdpRM/Ireu1f0
eJSUZrFDVu2/zsrSr7kNDoO1gSf1+lXikUzfPqb1JL7aftXEay2MHbHu+rj51tpNVW0DgizUWJXY
2YGMHqogTb9ndWfpq152s68cxJRV3GbYC43AzKM7x+XyRmDPUmugDcQak/2fn1Po9YVbeFZyYhGS
jZE05UYkVb6fcJ+6927M1/H5+YChiX0ClylGC8GSxKhrlY0WrZ+egGAk3AlB9ANS37SuNE0emmBI
dm7Yz1p2tNAxkEJ2Fva8UiliPo2b3MksLwoP8JZJSiiy0ISFsT1PzJt0odMq5XcUPU6Wi/AQCXq4
Mu3Q2ohxsFd60+b3sr7L2wFglA6NkVooPONlg1EYA5mY15SnsqdwZHma2osUXnhaQldUvT896amr
b/W2Qy1dCz8neTZ9yN1W/Ll9T108muglQqKboRWUkcnizz9c97UYv21hnrwofPVL759cM5/uLPaV
UWYtCoKDmWxN9+F8lCju68ptYvuYUEYl0nHcDYio9M7uvToKzxgFUp8XesnIlbWvCPcm+1jn9OnB
1cSraAz97e0Zu3xSXGqJBADAnV5X7/xbnHjslV6n9lFh0+bG9AqnYhL7Arfr7dCXHuVUCtsydIN/
5HADtmRjIoVElgSubgmpK6Y4yZEq5PPMoF67wEx/RGNl74IhwKjCHQaYsPRysGrW7sQ8r/n/+Vml
lD2DxKnmovjqLY5HY2IXlle5cwzz6cuUthhZdi56vDitPhppvG/LaprdZuONa5fBy2iIh8DN9q0W
/7w9+ZfnlB9CSYYHHSbQRZfOla6bBZ3jHJuw796jYYyJoOxr84DbM5UECWPi8+0R59Bk+emUJGcu
IAUaEDCL5Q5QyMwTyzkC3Fdrv0vyd4k3Rg/5lA3vy9p/Qj0Jwq9AtSki4bg9+JUgglIonBL6aHTP
wfadj97nsTfmCYEgvAd51ItEHvpoat73sgjRvpswnuu9BnnKBtcLflt1AlSTbUdT3CuIXTtcb3/J
YguQfGuJn2rOsXCIG+i/wlMdbHGnEPV6659PNxozLsw8+N30U5YYD7yDnaFDn+RY6zn2u43I0m+o
0OY/HN6AD44ETbpudR+Z6Fa21jcCBKPZhG1aA7o3p7hdyzgconXkaUW264YGN18XKOk3IgSAbEk2
ue2qAlyKsWrSpAeiUKeDy+gG0AraRPsGpN3ENIKG7CEzjAHXE4Cnv8aaIOafl5ZgmI4v7ECGBkJ5
vrRVORJb1b57nEaa3GWjaQ9BUwcv7ORuB5TXXA3TGK9ss/8Vle3nSTZq3eBx+6+gUToLbG1uZkoB
OiT2xRZrzHLoh7Jyj4DX6lNRBH84zMPBi3P/aTDH/M5TMO+T5QIDJ6e1QEMQqJN1/tllIMQU94N7
rHIk4Bzda96hFY+H3tzvvzPFl1c1THEAzwhfQB6ELH4+ljMjp7mtvKNdac5PIOqk5+jbG4kZvEcg
nBOrtdo3a9KaT302jahciadWBNpviFWEyGYeOdvIDH3Me808RCo9QFwts5BrLYx+ugNAuDYxJgiM
mTHKdbOMh1C2T2TnT+5x8CIFShFr6QYUITS6xvzXtgdxDnuOvPIV9bM8ZKkrBzfBWR0xxhJVtiAw
9hq11KeqxbXGrNA0ykQ/3AmxriwGjAWCjYDdTmI7f/+bEKvIrFYJL45ODur1B6AkjBzl7hY90g5Z
QbQkI/xeEdZH7/DOPpizvPM9RwGYyI62MNc4IJfzoRs3TLlH3fg0NPHJ1HNnm/dV9UjyJjdJZdqo
5A24ak5hcLJ68R1Px+DOVrx8t+Zf4IDcm6Nd6uznv6C0W8fUSyc+9bMfYwRbfi1rdL4NZeS7DjDv
ncm+Oh6hNcgSrhf6GOfjYWPgRVPmxydBo39v+U2OPDXW0n3towqkaL/fnuI5mV3OMCARMgbeZAdA
+Pl4MajejBQ7OekegtJlrqE/Ih4kkvooTUPXyGI8TG8PeYmaJE2hggn5eMaYQN47H7MDd9xonZGc
zHBEgNMBxY8zb57Zz9GkxbiNFRmOSLkP8DY1WzT/o75ErDauwilHLDMS9PjMfhhWlp2MJzwsrT95
PEQYTExN/l5YNeYzt3/yldeNn0z4ArCPm4kOyPlP9lEtNGpLilM8edqmSOJoF6WoD6ss1vZ6oUUb
2frGQRo46UZ+KB9Sq/KAyFvaR/Jkf4vSmHVw/dQ/JEbnbacO1REjlN3Ja/Ddaq0J+yNvPOpRgyp+
Iqzm0Wv85uCCynwETYT4a+Hge0By++/7ja4RGhBcLMBwljetGRoIZWupOFnWT/DqLeKYubcOxjFB
d9S5s9mubG6aIGB0UY8jDH7dGG9uEjNye4oCiTiVwkM5Vx9bDC2CnwF14v2Ux59vL9q8dRdbm9FA
56ION6fEi22WUSrPDeUnJ8Bo/qoTpXhX6nGOt1XT3JnFyxiL/Ij5Q8sesD2Pwfn2iBOoTmZSi1Nk
hRNAud7dj4lubG5/0NXpezPKohjXDh3EfbMRp04g0s0bnawKZXiHIgN2Gcvi5/8wHBX/OYZFr3Z5
TPVx6D0fYeuTNzn2x6qTat1Pk7f2Yi147Ib4Xhn4ylVEqdzF+hOQDV22xVWbDc5YkDqIU86Fu4WJ
ibGedOP9YBIdOiNiMBA87/Gdrm2SuUsMcv2VLrcY1CMQ7yAniFMNRfDJr41vyE+4W88X95jm11aP
NgG6R7P2DKyb8z1CBaroTQqqJz+c0Btt8v/MyviJXvtDYpjfbi/dlf1Ip4Z03YQgDYZgUT2Nm75z
jIxb3TGk3CHR525lPvV39qNxGRnwJM9yk+TTBAjmckMWKAbHus1F7ggoFiDt268F1BZ9NaTcVZhh
aM6DTki2oXdMLbMbtDZahX0sQXZZFvpwg63/6UbYZUoNaASHqnG2/iDUru0DRZ5UDOl45y6/sg7Q
LjijUMZnJc3FVT6moaNCjfJuXwPZzxO72ykz1lZm0OGuDW3yznjX1gJ+ECQPmpQWgO3zdY8R96kr
P025YV35QEAj8FoZxO6fVxwkOLztGfhDKDp/9ZurNQ1Zpqp28hMaRDYNMGKxiUTr3y9wHLxpBcJW
o0zjzKfpzShuPhl22dn5KdBF85hoKIOXbpBuS11VW7/27yrwXbkT5sEIE+Css38Wk5eP9QR1IypO
g0EXJfHkHHRhXaD1o773wQTs67gcTvloBwe7RB5NZIHzQ5qq2JD2O7CbKNM2UzbuBHY17+rOr15s
FQb727N/5RbxCY7nDhYFWGh85/MydH4eRe5UnETWpU++roInfFeLTdvm97bvle3EKlPxo9FE9XEJ
w2h9OxeqZSjkxr1NXWi0YF0ZHW5/0AW1lYAfziPoAe7+1wDh/ItEHM78trQ86TrusbFhOY8h2+ub
qvrX04wIdV42yAe7zpZYB497UNbPSIFS53CcaidV6+08Tf6pZZnsADkV2zpkGXqVJg9un303hdMi
qSjVL7SLy7WtqfhOXnZtpsAX0NlE6o2wY5E8OF2EiCHQsJNSaPrbKcLZDR2IO8f7QkBknilSI9LV
mVUDaut8piLYeCDyAnkqWjtlO4o+2ctcoqqmAejE0caSyc84hba7qczW+qKmSOJHYdvhDzoMxqnH
6/xzaEbyY6Fc92dYTE2zCyDnn0rHDH/BbjMLioYdjLdatKiqp354L+G+NlVzWXuuJb9qE55/gwoq
q0rKVJ4sG/stA9WyeKWaPPh+e1ddG4au3qxgPDt824v3wmgRtM7CICFZq+XK7jLy+iS+lzXO/5dF
3EctmZYlnRCKnvr8K95cUlY25axWIbDjlugPl3J8EI6Fj6cImn2ghr9T4e26sK0/W2OR3YFoXHJT
ZvTZa90PlS/EfRfPvJFWuoD6Vpxqq8fuqTXGL1aMVBVEHncvLIN+jLR0sXb0Mn4e0PfcSrf395BD
BXYvtbMtbKu8I/165aGezdCJ8qEmgdVZmgp2URvFsUWR0bPG6EfdcBbwm9XM75Pba/lKq0yaqfrk
R2i/2XiuVrV1wH4bzAGHSA+3Cf/Wz8wzSHPGRMD7aKvx7zDORFFRhBisE4Lo93oPr8qE5wsJFpxK
B61nQIpolpwvpAjzMYPFSYrX2PUHq4rdz1k0FwYjWglIJaHaiIS/2eGy4sFXfgCzKfdoPifaekig
5KwrJ+zSXVV09s8y1I3nlo/bmcXI5ktHrQc543YC3l2oldq6ASuO9L7bmSDpJzM99poNbcaTWvPd
SHL+GZQ8f0AKHv3+1B7Fe39KJn8jrWqQWwP+cbppAzE9O5jKvZrhjJBuIr/bhA2xH6hyqbk7vIhM
CBV+k2ApUiO5sVF65eE7BIzoQYu6WH/kJsRmOfZMjEOQfTq5Rm1DmK1V/duHmyv5dYh2kcqtW+G9
IOcDAWUAPaEc5f4qkUepsKbV6k9da3bp2tTj4Ydee3a6BoKJH4Rs0uJXGPbl9zZT7rBFQ6I4tD4y
JOu0CTFOHGnpZlzIs5GNGkdNf0yGFJGQhrHrtcHljQxu6AEIqfLCObWpU5nUbaPpdwoxqFpPQUOX
U6AfhOVOFoOI6ZrG/zvZksbp7QvltTxxtkXmo0Z1e5bodalNLYI5S7OdRJSOOrlVCraH+wDRxaqU
mBcbiZ/B9FWeu546hUWgFmSD/lk4erbrzQIRPCAcRvpEB2+Uq6asrT/mOIafnL4NOzokuBPWqsSy
RZtavaNwnpn/yV7h1AjBbXiC365jUMQSfEi6WjlbWI7m98Rv4xzLjRpGtm3VyABOxvhkji0WTU1c
VwydmdZqAlH3A6UR9aXUMw5O1VcS6+hMz44GolK0htopzbZdmGS4VpZJIbfpKPOfNqKlJiZMfmtu
Bk48ngIB9jzrLvPJzrxeWt/HpGgeWqATDVZa4KT2juhxoa9tm7oDDl0mHlhU4XdeMwGwKq0+cHZ+
J3tjpUFgaCGIT2jieHGhb4tywtLYFEG2tio0D6rIiX+HMioTkIxRnK3zzHDjR2h3GlG9sOK/umqj
ryhkio9G3I3UJWu3PmiSMv/atrRJx9WRCt2QK4BjAHUneGdWrp5SyMnFltfP/o44bMhl2UXRj7CK
ILsPUJFW9QD5aTVpA8bkg6n6Ly09SZBWg4wwd2xTc3gUoaP3e38CFrZTdVl+vL3TLlIdmngzIIQ7
ZAbf6MtgIndtzZvahvg6G9aOlN6jbdansEnKnY3awS5U0y+9lMad3uHFk0mVH7IXvWZaKrMQ8/kd
iABzVQt3qE9urPAadXS5MUqQfre/7too0MPn4jKaoPA+zkfxEAgS6ODQRQh765FtRDdSqnuIs8tR
cCKYgZrAeSgnLCOlRuWcET3vT12G4VNimb+y0pKb259yEYrPmkpk85QVfZChS2ZA2KL9EplddyqR
FNqQEsBepFuwS6s6v5Nzze/P+eVDzRR4EqtD9Z8q2vmsDUYjcX0yx1OBcu6aQ6m28A39J2/KPIgy
gMJvf9ol4px68NsBF9mQsEqQPd04Yr8zGtsA5tw6mKIWQzcTlQeeo70BlPOL4/Auylhg42I75Z0U
8Mr8OohdkO4APQgQ9zn/aNuLRFP7wXgKrOJvGTjpczFhI0jE5d/ZlJc9VD7XJHUmImW/kLSfD4XJ
VFo5tTaeRtMo91ru9k81/LxtbQ/Tkxn4WMhGg/hQlGF9iPjRa3Bb3UarMBe/PfFXNu7M6UbpdWYv
gLg7/yFxYGhTgqDpqQ8VebVIjcNcJr2zc6+NMuPsdAB384cvZrboxdQ7fYHDstKix1Qzv9Gb9u4k
RVeWj8kE00fTkErBMgRHbCrxFXXEU+COmDSrMsd8vWlDvDt0/8Ptabs2FqeCDDIAnURd9HzaEH7r
PGTfptPMK1wlmmm9z6P4V0w6fgeVc1mfp3ji0inEtgG6FQiP86HcNMy1OLKN0wBUlURJ9wp9ZxPH
YM4WBF2ySQYhkSAdc8LHfJbH+6xrhvYOQF9brgUzhhme55THikcIk6suxI2B2FTMUpxg+Nswt7ag
3rBRDUPnfZbwkK3rcfg7qhIzacvopqd80NQDhFaeOW9UdvKswqG4V02a75TFnYO2AeVYn8IeD8I8
52+SG3sseyua3OnURVm902I32gyU4Vah9D6iVl4+67V07xQDrq0jbdj/QxpR71tsf63veqz9tOkU
TD3Gmj0UVdr97jb0+3u0w8tnlgov+ByY7aROAGbOP4+WojMSTk6nJgNhjmqUTtQRIV2pKf6Ihvj3
TC9xbzQV7q23d+uV29wDK0PXGUYZHKXFbU5bSTlxl6mTQ6SONAVNt9pFMQ9fXwYe/1WeeX6mQPGz
ZWdsCkiy8y+t3KzuPW/ST3gxvoMMVX22cgsn7AGa8+0Pu3KPAkmb2TREEiRU1uJ173IonDLLnJMC
tfA5DOifi8BnA1cV5KFVjxrrQ6nR+F8VboYWSKCC0dxEMgU2UzXel9s/5/Kao7hPds4bDWaBOTj/
cLuKei4Frz+lZZFCXK0xkR0wirs9yuVqwkgB9ERpZi41eIsLoTCDpKrMyjnVdpzuhr7mm01QL0aL
X3nat8adFPvKV/mk+84c3CA7t+zM+2aUVV1S2ydaiNOh9PUvWYb62T9/FM8PICo4+DQSgvlHvDn8
nWxqvRSNeypqp3hMoV0cusiK9x6eQHsPCZB/MmfmjaCYPFddwV/PC7XUSQ6bKlOTPbkn6v/GOjd8
ALf6ILA0y4JDW033cICXpx+aCSgiatVocPP38+8bkwjN3D72Tl6H+pVI6QsPfqs9VIb5E41AnDO7
INnHWfnn9rxecru4c1g+YHJoh9qAW88HduMWvYqaicVLafhr25V3irSs3jqd9pkZbj5IGtObpPHN
53gKqSNapLx0Hu0tHPzpxYidbB0I62dDwIVAXFycfIRpd2Hr2SuYqMWdC/myyMTvBXmLeAIXFt3b
xTXZpJhBjZ3lnapMK7YuvJS1h2ve97BE7ksfaDEE4ZBssLkKXpwp9XF5j5Kt0UoNvlmNheUAFOb2
HL7mCOcvE4xjLgkkODgE9rLdCkZpcIRtxx80yl+noKr+H3tnstw2lq3rV6moOTLQNxGnzgAAG/Uy
SdmWJwjJttBjo++e/n5Q1j3HJB3idY3vJKMqnM5NdHuv9a+/kWj3RsJiXaVshxcxBvonq6JH9WaQ
eXudhDjKEMSsKAIft5pgZYp18ZCps4kOJ4rtV5KEOvXaJutmWyShs4mSBM6XHdTx5I5lHA7AK001
+5PhtJ+myiAUyizo41zZSGqduC8j/4x983xjmkWdY7IWOdDiK9gBy9RqXllRkm7RUWTBdtCzRF9N
TpRXm8wysxXIgPjidEi3+zpKdwDA+Q8rjPWWXOKheKpq3UlWRRmru2C2rDVVe/4iVyKq3WEOiFQ0
uZifzKXl2cUBZn5WNVIZ1007ae+2NORtl10drAalUq6gPiQ/4lJJSP4WyFc9O9frCj8ys7xpujp5
q6jV8I9Ww/lLRQLzQ1J1eeqLOdXucxUXuc1UBp3jztU4bRul1Se3w0ht9OqgjLJNNhS9l0VEKadD
BaQHd2hsV2pWGrdSGESwlUqd2NEmMVPlwi58BsXSuVLP8krAHgKq0Y6/K6wSu8rK2ngXqYTOE1Bv
3Gm51X5tdAkbD61vr2tL0laiYmpCxO14AYz97fLvCBGDEkZjJ0c6jjcWXhpyvDMn9SmCd8t7lZqe
NcTESg+qso2gpnv6QHS607SXUhHOSjX8M6lgoBxDT8fn9uTizZiIkY6x844RQX03CotgncjEcRUU
Zm0ESXiHKli68BmeXbJB8crRyjfITJv+7PiOSxkfKB+WusvrKDyYNrc4JjZqFdaZvDZEGqxL0qRI
ci3FDxSb1YUT472WONoFWJ8eRmNUt4jkT3v8tlaVgV+g7/D4h5o1drYhrRLVGB5Ge1LulSQCWwzw
yNJcUw87GC+98aw1OmGztqh63Mpr0dz0YT6R1lkU+n3tDJj5FPksD35J7YKBIFb1gFhOUKyHJGxg
lcbR6CrF0IUrYzT1xNeF7lyllPxUijPW5r6iFCXCABBYInlrCNlQbisc2EOrrZsLT+Cs8uDWsxPy
DzKe6GxOqmWQlHqoqTx2+OwZUJccGCfIEjCSkZGJAJb5FzZenujxHQezeUdumNRhsbb8nl+KglDC
6JkoI23XmDXNOOTXxbt9aA+VLA5pLavPlRiMZ9Lsmj/Fpha0CC+5ZeTJqXk66sissEZyMmk7A38r
X20Igc2C4e3jyzuvXlkFDh7eq9xLYN6T+5k7+TioZaXt4ikU1zIJup8lbUA4GuIjmM2Z7RHMqt0q
PNtvnHVf7VaPrzAfvlR8nXVBy++AtUSPSXnCqO/4Pmel3iVx2Gm7flaVr4Xex2unZKIUtVL4+eNr
PismT5Y6qYOotnJdT1ptl9uEPo6llHsULZeof+dbBQ0sxTHIFbaosBOOLyi2FBmnnc7cRZOmrFM5
zq9gT2uPUzEzuCjIiQ1VDe1sGfQPoijb9ccXeY5mQYUBUmWSDW/8nAYY6wOHvhnou1If7VVi55s4
SjJXb6sbWJ3PfSHfN3N/JfT6obcu5ff87rXCNIyBPbJmkwHtyT3uB0uS2yIydvM8znddqmif8EqN
7vq0nX1MCIabNCuL+1ST8291lj0VIl7sSevkj2s5+FULDRKSA4wUpvrHj6FxOmu2EL7s5JrS3lWs
YWhdLDnah5o/I70HO0G3KsZS8+xGt96GsNu27LHfczE0kze3Zaz41ewkrxeez3IHft1Y9AV8Q/zD
WaLCWDrlfzVpCBMZhtEntZvCzSgbt3Y4aVtLF5ogmySfrjFobR6NFBZGleTSSpPS4qUJtfjS53D6
6SGeQXJFWw5oRY15yjOCohhHJsjqp6JUq8hvJqlMV2pEXe2kVVp4BRU9ez9GGPOtU0oRmu68qicv
1J32q83fDfwR1+0JElSnaP6s2dkybRn0eFXPmPK4st6YFAf07JFHjkZxG1jZYLkYpEvbmjSP7xWM
9FtA+qFGJRg3zzanKLnh2lAOLlbU/avezfoXRy7j20qwR7kaHiSOJwpUYV5eL5hSEqbjZ1ubWvit
SX5D5pvhM7wqVJekuVL1a7oLaSPMciaEfM6KBOSD2aKroCP5YweypcehTlgcC3n3gHKPXzo5bAtl
KKt0H+pprV6NM+wNt41CvP7i3m5Ul+0+/dmnanYgl6UB0ZrTdq+2nbal+s5eYyXRYefGBNm4eeKE
kSebxIe4CiEnlw6A092Q30qeA2NrJM8wX04bC6ygBGHd/NZuBB6F/pC1Xt9XykYjtzqPR3LSpXxe
aa2SrJhgZqsgrJ3bafEyZOTf+8pAHDYA4SWTjbMujOwMRg3QGRadAufgSa2Fl2oMy0dS9xLhDXhi
b5kHrBTzG3kDuFSb68XeQ5gvuZLcGzO3UPRbfbwkx1wW+fUr5UfAzic0E78UFAinT5JKSZIcxir7
gWG5NwoyDXvK7uu8IaVTNLW5T+1xdNVUuYAknxFfqGzBBJ1FY8XRzDZ6/A61XWsERKZb+1l9jLO7
RnkQzAFtrfP1QPJlcFUd19Uk2ZmtQ2jW1ynVYWyXXmjc5dZVVdsrvVBcR/2SFMlGJtH9ff/6owzy
u/g75aJ4a/9r+WvfRYnRRBi1//1fR//vofxZ7Nv658/27qU8/TeP/mLz3+9/HP4U/kv7cvR/sHaM
W2DXn0sueMP2/L7Iv//N/9c//MfP9//KhZRxSJ2/bOXLL/n337t/yUkn34n8pYhffo0Xf/8bf+eL
q85f+OKCB2q0ZCi1lrC24WfT/uufqvwXjJXFFQ3jGGCfxSu6EHUb/eufus0fEeK10IMIEX5/1lja
vP+R9hcDQxNayYLYUiE5f5Ivbqjm0fuMk9Fi27QAaRzNOLye5q9lmS2BrcskDKVpXD6rfZa3oyvE
LGGzIlVVFjwskr/8Uz7HERwESy2tkqnPyEF9sAtJx2XZSFTrVab9ctzA1IPSG0IIbX5Wy5K+EnZj
OC8jIWCTZ2ahUuF9oUXK7SSPM44e2B2SudaFDLgPaRZ00h36e93BlTHPhLgtTC2Rd0K2MuOxF0Lh
RR7Udm93g3WTMpd41Lq4wam9SzGdqlsJU2W4YOF6Cof8wQJRs/0utMaKmX+hiPzVaGelKzhJyIXl
1EnrQfYjTRnlJ3nSsuC+suWp3OhOZhdrLXSmxi2NiaAabpFi+I4cFc96lAfmWs36ftwWi4zHRQqV
BSsUc2XrzZ3Wpv48VlTLiYRYGhNwjOg8rL+kcJ2bQyitw9ASpV80zRDeZVgX3OXamO/LFNvkdV01
w62cDUJluyfA1uUS4m9tO7c7yLLIMiZmKIon9YW2Zs9dfAsHqdbXepLGxOlmSCdcWQt7BFGmrPTZ
nY5u7WuZmKXpanFtxassrGPFBWqDshB2nf4zntrpcxrZfhg4MBBqpLML+8T8lJFRdjuz5ehu3Zrk
5FYxcQRFrqfJRgokkjNlA+M5vWlesHAEksNE0mNOqN9GrT5/mWw24aoin9x6l1UEcCGCJGpvEqmp
NF9S6+wpwj/6qixtXIwqqa28gAy5a6Vou9dQmyeiOUaqQGh932WjUIiexkAeg9k0wUElNRS8X6ch
bek3O+NGTsbkW9bUYQ09aQxGipK55HKG0X4L446RrSyhA3bVWsqijSGB4PnarDZ7aIGYh9ROX24A
ZgcKgVQruDe8oXezNELVCOeI4FLLSUB9DBgtyrpjoJIBEaUDXW0TTkRTlxEGNHorVYje0nZbG5iM
e5matztmXhISphhHmrqrq9YDKEkNLCTK/IFeXA+8Vu8Bg0acbe4Fgzt+6oi5wdpGD34oqjj+Yaux
0WK4n/RfhiiOKr8ttenQNaaFGX+Na747VFUrbSfCGnIscerwh4Ob61OtzBZOQCAUYhOMUZf4I45d
b1VDXoGfB7AeC8mh6wjLRvpUFQY0/GTUAwvCvJnJ3F6oowNpsY3r4GMRuqoklJu8TRrUMaEU/8DI
oZ1u2ygdCJ2JNaBrLOae4AviftWbSbCJ4qRL3bANtK8kd06BK9u46a5wNUgegOzN1DXw9X3LIyms
YXDyZ26TWSMzIKsfbkNgngPDP7GrO6trKZMa9SotQFs9o9ebLxJuwe2tVXXTtscrQwKWCJw7PAAM
4WVNlYy+nHe1vCIEtYcTk5vygw0/xlknbZr2rkogVHetVkuZYHVS86McpOGn0Oo5uyra1AkfjbLC
EYlh2BSsyHBVqlcNvig1ZmMFzwLSBveIAV3BBifVigfpL/1uh7k+rmukACRC4P341I49Ih9VLSyi
n3pR5yuQl/RJMSVEFm3e5V9GRwOLqTGV+g5cUjzaQ6YQZWMwjFsBeWlinXdRUHiSUknfQiPQCatw
UG1ZbR9FINA2JCspUKM31SLPaZXmpfhKdmbbXLdAUhj5amNwW8Dts9eloaDPLs2giVbNFMj2ujXT
qHEbQHbbs5OBZ2Sao/2kqVjqk0My5c3aUPr8fvlWHcL1enUbjEx33FAZk8eqtLBY1WBOfQoyKa9h
HhXVY9VW4VeCvwSVqu444ZZFcYafZD0IrppIUyfP4IG1EL+cKcYKQBORr1dB9pLLg4aUa2BX8ys+
YR2lsp1ka/q0oPJMuTRGH8vi5pNJID2q7kAAOI0RIyJPJxTYAv7OpGsyrMvR4zOev1tBaD8JtWt/
zrk932V0FbnXOGH6rUl6PXYVYYrA44bz201myqFf52G6bwD7MIJR9bL2CXCDXKql5bQfiDpKNhCj
0sxNJtiAfiLnzPakuo9JJCB0M19reOolPo6ZxWeeWl97RiiCH3afEAiSGTN5LzX8X8Wz+JVPZBrV
sNuwO8PwCaG62w7MCjfQBkEy54KseztHYueVid5dkVCiCriIU7+bnWao3TFIGphadR9+IfEhfIAA
MGTelOd9hNZCNLYnj2J+0LFLlH1bCwdM6ZRh/oFsdriOrQSTl25qlNFTxqntvGnO20+SZKqlx4lq
faUP1p4Vs8V0xmidZnKJ/ahR08yO/qXLJmUnyQXyALWhQXGZNVjbQSm6yMWCT6t8WUUdsY4kk0p5
cCQ99uRCk18gLdWK2+hDwXShyM3HYsL+w527Sm9upzADq9QKfXqUoM3iuQMnpvNFqDafOz1SGaoq
hOhxZskxvL5YeeJgEum10Xcqp1rdz6s4ijVp5dQpc+UibzrZbThvy7UIaxxrkK91/IsQd77O+Nnn
8IF16d7JnTl3h9zmrcmrcmDujrfpG5M3AVm0ohzC2qzD986Qmu47/w36nmXQ/BzqUfxYdnKsrbKh
VPm+olm5zscUZiYB91bgB7YR7525jQJeebg8K50SofbRTDQ3BL+bGuEvTonD/5TxvS0ygNfZGJP7
alRVIjlFBRu1hYgw+2VStJ+UQhfTdZ4q/QZtsA3/czQrPAZQRHPcBsTdEG+v1qNHd5l+VbRgjH1J
MarbrJs4vgJrxjcwJx+ZUgLm8hdDdHNPrdFoTyJ1lHkDFoeSo2iluVs3A+aCLs5lkb7S53hYBkGs
5KGqEaAmOtjVFqzKyj2TjwaDgWgwDiTMCw2FKfcfF/PIeUwcLe5huHWxfjuqZjiuwHNJ5oJsZE8Y
aFL6usHcq6+dNOKS79iB/QIcEn5rx06prlPDaixO86xlqGQ30i5TRJ36kQ0bw03aKe7WSpqQ6aVW
ffcpIuE0vJ6JDLeucr0z+9t6tpdPaVJKv+QwSG6VSddHIOnekD3IfRM+BlOv7AY8I3f4aaTfBoup
CXzOJtkYXZcn65Jk4MaL8YYyH/MxKcA6cFSI8zX+IyOhWyIdpHsO0qi6qfIpRo/R2Eb0nJEzZNau
PoWm80npsqDK3AZJiXHDV9oVn/seTA6eSybLtWuYOQRVuc5H6XWUcUC8E2pWVYdRDig9W96t4sdI
UEC0MrRcaM+dyFv1+ZfO5fHvPvYfRZc/wmFtGxqN025gAScXIJ1uBc8F8wSjDBJVMsukDv2cP77T
6xTWrrDy7x+vcgJF0nTohMcs/iyLXo7lTjp5LDqKhmov9YEip4LCIRv3mG2xPVIzYnyWKWp5a5Y0
194EpvAg10PlB1ZcH/5/z9pOVz/+9U9u7i/P5Kxnvf85/MN7yX7+ECed6/vf+7tzpVX9i6wPrAJ5
QgwCltnT350rZhx/vWv5FpahzEyCP/l35yop9l/QTeRFQQBag0kUDee/W1dJVf+C1YdQZAlIwhdI
/rPe9ehdpYtwcAFemuAF1wYLPHlXhW21hCyWwS4vXwcchuQvkbiAuZyOFN+XMNEsMnRZPOqW5vmX
WY9Uc8ZF+hjstFheJeXX1olXuvOihIcWqOWXB/CbT+8MIV8Wo9dn3rHM9PgOjxcLYvyJoBFK7ENu
5E33TrUaq42tuBb7tb4tNqp1YcnfXR7KcJS4QBMa88PjFeVF3sTsTtp1b+KbeNL3EUf5pUWOAYa/
HxMUHZSr2EDiOnmyiFEmg61hhLsr8RHordDNadB0I1nPYfzn1wPdCgXSYhu+zFiOr4dtUgtlzQx2
LVIBSX8qs69mWVKUNa5Jy/vx8zreKt+vC8oMsUdAkpz3pxp0qx5FKbDC2Ud2vzLrB60WFyabpzA8
wxrebjx+YAbxj1PK2oBDeDFGU7gvA/nWVu9lZC5Sd2ksdQZonqxyMrTXK9Xup3AO90G/CiTX1L4E
D+a6h/NuXVKKnd6y5YLATfH3WPy7eULHz0chCSCwAa/3TUlRnCIVooG+cNPOwj7eFwHagO+HJB/H
i+NFxkHTCpyooj3yndSf6DnKdV1cja/iSn2NCBcnUA98ljaaXDt3cNYfvxanr/v78sxpF9t1w0BN
dby8WmpF0aoi2vfZ06RX+2gQW6Gk34eq/BtwBSoFxfzdhrG8zkdQ9HI7f1nqZMOAQZFYylBFe6fH
RsK1dvI6f6jW6u14l/+h4cLpVZ08uabuDSuPWQo50lUdzV7YXsrJPt2MWIKCABzy7znJqbU6cY1K
52Q1VwPUgo74xoijZUrptQrEkeLStnT+cS3PB9YbGy3z5VNidtMYWjlpargfYeSkDpsrQbCa//HL
8LtF+G6ZpnAaLvDv8cvQRTM4bs0eIaL0TVK3s5E8xeiHPl7l/LNiUqM62AXhCoAo62SVhNm7qkRq
tK9aIznoSkTqvRWQLPAfLKMzDeSEQql1ehjK44QjC1Xt3s7pvGbAAsUS44Vr+d0dI4YBwQNFIg52
J9fSOBgq9WbIrjrUqy67j7L4sY+SzR9fCvUrDgGQduDln/o1EE0NJc4Y4r2C+hbkzat1abpwJSfI
+pJ1Akvzl0VOLqXFt2t0bBbx7x4O2ha8xPnSPxAN7YXb193j7E2+7CMcudZvahD3vXozuZ/+g+uk
0sJBzKShfS85fqlf0toUtENNvNdCRkUk0d+HxSWPgt+8fTQN/7vGyX5Lqm3sBHLFE9OzrT2Nq/pP
0zneb+QvK2jHX9GUIACMGLvvB9z1V5HR+W1dJxc+1d9fhkG9igkym+rJDjc0vRjsvIv3RVpvk9ib
o0ss0ksrnBy07ZgIop16VmCDa8jajYoL/Lv3EvH4ROCVQ1T2fy/ipK+yrM5JBia0+3qtbsY1sdd+
7B5yz/bjn4AhSCefHr9bm8G/n9zpdQC73Nme/ofU7PfHtZjlLYMt2CYnBCIjGvq2lud436XdVTin
fiiJP9+KmAX/zxLv/eUv73UYV0KK4glY5cG2401TSBdO8fcO9OxOQsJgPId+21FOzlYdVDPBIp2P
9xVLgU2+LdfNRtyld8Z9cLBW35+vt5bPczR32V26VrdiXW+i1eT++A8+4F9+xslbGeUJROJUife2
uSe6mTLWuPDen4+Vl23qlyVOXkv4a/NQpFa8n7xgE1xPPxsCBE14Li5Oz57pTn6xylblJuv8FPKB
7YqHcH0pvf633wb8IFx03iu3k+uc20SKxwGcLDSrzdBV+YukVsHPj2/m8h85e6YMWuFvIwNhlHO8
j7Rlh7JMNuN9LO4DLfEy6WbCgVYAYH680G+v5peFTl4ehZHKIOBQ7ZEIeppNtMDFJX77guIwu+Rp
ES1LBXN8MWNUZLPGybi/e82vs7Vyo3wJR7ffYqvrz57mkYPiZZ696m5CP/M6t3M/DdvoWr7Z/gdn
DAU9E27YIvyak4vtipiaYM6TvS6Ix0tyTG0vaiCX/8bxk7PhXOC8z02F5X+KF5mii7FETJt9WPTW
z2aW+r2SjG3tCk1rGAXpw/jcV8b8Vo5D9nWajRb8UMueSr1P7kwNem4cpvF1rU1hCJopkcYtkj74
bo9Vxe6IKk+HVtNWd12QyG9jqEzfezMHYDbLDNcIGV8DKh4y773aZl9g4oZBg5upjX7I8HJIXSZZ
GAcUhnynmqDR4NCz5nhNPgoETRlmrG4lT/roOU4zMkqLleI+qMcMsF+b4e5WeXQHsMkUbx7tUVuN
rZEC42b1gkIOfZC7ca0iMNBBlTMc6UcjcFs9ALHGZU58BTQbBf8T3pELMWxKXHvEAeDjl/qsPkeF
ChQE44XPRz0z4s4LvSziOOn3qhHcT+VO6MbbrLI76Ajh5D89QwAfaQYwqIZcYBFjfPx2z3GcRvhd
yCwGqA3DVqovbAbv8s6jdwrqxeLEiDGi7uik2x4vIZe6GuZCjw+Q03g+U5uVzySLaT/EFLSNZ+uF
vJO0mnmkMWrMK0jdsa7rJEre8jgNHzunoqRS0cKTjC5NWY1wpW8SLx5163OAoUvlopgWPwJbzR+l
cSzfIKfLP9Rm7r5NuTqAxKP9jl1AT5QDeUe8/Eqeu4KRRWKkO7NyDLhoQmOcz3gmvAkNNf9kp874
ZEc2tDkLBzBsYWHUZyRcFwi66rQs7sK6aDNiBpTUwBKPNhgziCyWL2xwZz7XGK/iwErnhAvEO6J3
fPMsCVP+turjg2SX051MYKYrK13toZIUwo2HrP1mWo10bUM999og1HZhEX4Ph2pYRY55Kaj1nZB4
/CwXt68FOnPQDcvWSclBZgPSkUqkh1ROy3WVY5wyBoG9xQKBpM9WCW9QDKQe7BxtX5fYAXWTJp6w
hamWWPquWTWV3cNjCcbroCllj8wVaU+uQLR27LQAhhusfRAwYh0mcacFxOvJY6Wss8mYrtmRhN8M
3XzXZ5bj40vSuwuZePXx5/fuWn58jTC+QetsB0dHJNon7+vQytDsCMA5OFa2bAJYpb71NmHLbokJ
yU0sJP05xzDjSlNqaXBF1uqfBm0iMauGePsAlVQ9FPZUv3TmPD3OaRF95lxRDvhSaFhohIo5kVwx
lI9tnnMqTpQEmPiUWCYdpmSoPpEdQR1n5V16Z8q1glfJErzmdU5o/0RgNn6N6qZmSFoU8U8IFWHp
EZjayV60kIgeGPT3uGHL0pgxLZzDn2UgnC8YYTqPUdPBApCTnqxy5uTpV7WPq+/TKAUDs9xS/lyB
YO4HKWnv1BS+itsTZwSdNLUY3n58k88wWF5oQFgKImwnFk3VyU2eLBOdQj84MCuc0PEJ1RLNXeME
ZQwroesP3ZROsV9FTZkwrwSf87CNtfXNPNQpRqpT0H3++BedlRJI5PBjw5oZrAcXuJONUJqcUpW1
Pj0gmAqvOCggsarxJc/ysxQ4xp02bruMY8CC1bPuRw6VWDLivDgEQam41dCZt4T39H4Zytu0k7Ee
cVY5U6xNoMYtB2Y7Pgw5fIQYBkHMUNh4bPgG13987Qgv8SNCOA90fKoAEJgoGbk2FAdSt+x13eJS
Oc/5fOGZn1dSzCt0NKRQXcFxWel4L8vTRkEmVIpDltfNTWTKwT1ULXNrL+1yOaV7TPvzWwUqymrI
JJ67xKwXx+vc6+CNrKYOvlylYVQwZpB6h0DOt4osQXvO0x3UXshtw5hvTTMwtl1TRNte6sub1oAY
ZSdp480MBchDQB3TBGh1Pr6FZ4XTcm2c2AoAMjDHqV9PaIdGZTWVOKBEC33YQvgu6cwaoR9Fm4+X
OpU38BHiaAbEjrQAVv2pDqedO+in1SwONpKcGydIcPUsZccdEw04OSssL++z9MDk3PFKiKNXHy9/
9qEsy5ObgTIHKxLGGcdPkbgDwSy9LQ+UhJI3mmNwL0dxd2EgpKr8Z452YZZhsLBUJqSQMxc7XqYs
Y7kpseM6lHNHYnUbOTFCR5xI0grrVJUIgjVSYsbNcAQ54ZW7WksUjyR3aatmGXN78iPdckyV66wd
8UBIY+stlpzES1ETugX1a8TpnceeLYfqeiyL0f/4Pp2VcUsEmaksI1iYxGcmKpKUF1IR99XBGbvZ
UwyEm7TwoWc0xr4tMT1WpfbCTTubMLwviUfYsizS8JNHE2lBxLk9VwdSETRXjZWA9NOZEBBl5B5J
nYWbQkyjmWaXRP+/u9gleoSqgIQ5Ds3jp9WqTq+G1VwfnDRXULK2duA285yt9Loo/VTWu73AxOzC
R/ebV5F7C9zG2IurPfUUZ4Kvy42i1YekEbhXjXGAhVh0yZni/NNeFG+MJpF7UsWeircVvH3gACbK
IRyTxLfG6LVtl/NoSIM/fmUQ9PMMkaTzfVmn2Rpd2PT4AhvaISz4tBwnCVac9fNmwiLGw2BY9Q1J
Cy+8NOdsfwjRlObom6kwaXFPTj4VJzfZHIR0SOJRrHScbZs+X4TWJLG3hOVh/IPp1QHp37oNSLAa
e2PXBnrpYvl6ofY6f6BLJgL2H8unQ5W5bAq/wE211uhQG0fpELWMlJTEehvjTly4y8u7eLyzQOrH
dAoZO+IG5mTHi2SanDdtlIRPtVU5KxMzMVeopIstZLJVnwSX8vnOa3hqnfdhPH0dRHLtZEF7Io5Y
Nlrr0MTmN1FpmzCoUzfRo09jsDfQh2Nc56LydOMCbmpkqOuUTJGPd6PzizZA+zGnIOtyMXI4+Q0A
QrScmmkdtMIxvEKd5uuJ8gQ8XkybRFjyhVPitwUeyThLxwf9APnm8V3OcbzmU9LsQxTLk+JHs6o+
F7AYHht1TrBtY5iy06fZ6dxMG43Zk2BPR2t84fQfLef+JSDzhAnDkICH4NB84iD8t5b/+Pf06GfK
cUycQ2pO7bqpiKSrqLc0qPeOdNfVlv4AECbd5KS63DUabX6JT+iXj5/CcpePXz3mpZzZi18JRIfT
BL68ysbeMkrnYI6x4xLLJnlzprx9vMj7CXyyCuInyBQmsUwGFcLxpU61XGdxoOdPcVD20L76nLfb
TtptWc8EbxpZ317JU6Tom1bvdEL+KmtK3bwpBLPUODHdOkf4JZeYH3l6FI2hb+sDXnmYAjDrooF+
kDNhIHOv069zblnC7TBDoiNP4GuRGh7Yj7SIxZcyghLuMhupHZ/clgY/gzF9xM6rfoCTV8t+m00d
bbgU91dql0CNzVJifGnkMYYlDMd5JpuA8LOxq6AZMInAKyBl41lwgfgV30j1SUAmBGhyChlqGbxd
fh7hA6FfyInRrJskhjFbpo7zMKlwlD22A8n0olLsMrmSf3x833/zykOwJyMNHy2Mqmkgj+97pPVm
01dt+RQ6+OZViOaWAEEpc3GN0eDMIpg2gkxsrSSBRTn1a4Kc0icSGC/N9s5fMwSwUIOWYaWNNd0J
PUPA5rVKpUyeUHOEN5MZElGom/XmwvWejcWZHQICLBpXLFSwbzm+XtloZAXuZ/I0hFayrWLZvgnR
TQEjkXZo6AEeFHbcrOJOinYKOhKXt63xP/4R5/saEh0cuxHxAJAQq338G0SQmTpmlvGT7NTOHRPt
8QkmJbnZwjlo5BhdMhT8zXoA53jj2ZyZtIsnJRbcQDUV8xg/wQuVfKy5+u2sLoeiIY9rI4wujeTO
WRaUBLJNT8auvXC5Tk5n0AZpbGKe5QgLcTs1be91jY4oFN8wrymqCrx0EK7hCNMdCY1ai8BG8oGd
pqvbkMJHKy6Q0LXNVRSGkZ/Qv1wYhp1Xncsv5EihqaOFPL0lhW5FHSBd8mQrPAJsj+BUsbxH1alv
2xTV59h31VMRX8Tmf/OeM2olBX7p26HPnb6AlVEl2mwnT6Bn0Xag3iX+1ro09f/N+W1b0MXwJCMr
B2h2KRB/qUrMSB713jZhFFggaqbcKmtGpdPaALXYhF2sYT1haW6amvXtZHRQpEMczPHJ0fwB+saF
N3554Me7O60XVhRwRvENQOZ9/GsqBcUTmcwpAYzOw5hOb6YtDmYQPgdWct+I/vXjD+y8+qUkRZyM
GQK49tkE3+a4tGIh0qdhNsobUwqNHXHVX0FTlQsXdt7XwoGki8YLFA4bdcPxhbVhYOR5oxZPxux8
S0O5fXQGK7tPBn2Cm94MKyXQhqu8JV4ttmPzQun5m+ukeQGWsJECEkV18i7ZnS04VSrxhGhdvs5r
0MhSNisyWI1LBESM0M6eITaheAnBJVnG7YtU8eiNKlWRzE5QP5V8ouVW7mPNl23I5bi6NBDldSkl
s6jQhm+zMWnyJpBAR92KqJeXQmRJd2MFWZZvhrhXc79EfJW6aimMvWJX4eOkIK1YmSiu1popMuYV
8VAfBgRFq17uIm0l6UV2b8Y8CV+tTflF6Qf9LcmATXqlrPVrE7fmF+Ik2tKNZYv2GoY+ATqIaoqA
b5mywA9rO352CEftNtYAARBpf/SKfIDMPwIJ9cexm/TXIkydGKWDnaxyEyckr82s4VYrC2dYqo1p
F0T8e24P2rBzikQ7ZHQ85ADD3n5qQtyDCz5HP1rIbNdyWUita3BpRCrpaBBczShbTIyGzNo3wqju
LKPDfIlUp6inYlAD7c6silxyDdCQ7VTyGNxl2gGIRp13ZXU4MIWArgdRScEbvXg6MFLoZMtNK6n/
iniRwdNsLGbFopNnSHTkHnpxgVPpSoY3M7ilvPAL5A7J2iZVygEBsGhJeZKngaqGKIOIWlcM1sbB
nN/kKTCpSBSkFg//h73zWI4cy7bsrzzrObIhL4AphGvSqcngBEaGgNYaX98LkZmvkx5pwVezHrRZ
pZVZVpFOh7j33HP2XrsJU+lLbXVy5xa6MvSoiGoNR8JkgN0ey0Rl6IOtw/AYuuF1o2zUZY9uWOqL
IqieFyMQqj8PnHWR/WeBuJHqktFN1Saq6hS23A+OZVdpAc5rRQSkkcgw8A1N8cxKDUK1V6cM49mg
SJ1f0haznG6s52NQhPZ7TG/5PRj0/Gqew0jmFzWl8A0pLGrsT7iEnLRQg9jrAVTvY7uX0JrmevzI
HgHXe8iskqOjOWjXNhUmvOUMNI/Hg1GsGv1k05U0zuUJgjhLgHEIGyl+wPTTYZ6OJ6waxGWSUg9z
2FPH6ZqXT67Ook3JI8SgphdE3WMldZe8icHQTNk9FPCEuAWxhIdoKfIr9E7zW7LgWHXVZcqtXWL0
WMdaifwdTJizsmmVIv9uGTk05olW/0OzhuitZrnotuPF+9KngfmlIk/jRgLz9B1gRXZqdKBHDhzO
8jjJtWp7kmjD97prw2fmlpLwrKqQbxaUzSX2rvhRh5m+VbK6zLxGQ8/ncgTMn8xS74+1mKOthYex
d3R1jCzaJABK3Lqt5qdyprHAJUoX4TYkaGLnUwtxmDGLRs5EXfOctFV9V0LFfa3bxm7Y++Pmrm4a
CFBNS6XuLCQUX9ldTPpkYi3RptIFILWk0/1m7tLHWdWH60qJR0IcirCrzjF5b4ljoC/jE8QYvxaS
Jc7YocL3IhY9774ktOyQpfF6o+3zUFjihRyzBUeUISn0Q6CMvzJKpX2wWFOFySTUEg+wiLDpqikl
dgIpHQRRpOX8rbbs7jhgadtZ7chlmOsINnsK6nOI5VM6yuJbBOGmQDvaa8+ytoxnbgdPXkj/z/BB
22OHLMNSe4r531pswqVNekom+odlosx/SMcFWFrb2cu3SUmVc2/Z2bdQtUvJyURV3dthZj7IQbu8
m8akM/zDVuJ2xZBtZ0Dvfrha6mBDVsuPwQDDnUvXQ2LvbTmfd6ketN8EIxRPz1MGkkgCnoFMiNrl
wVZBvXWWdiWR4TYjIg9qjEN6h700jOF9EqE2l+CaB60DpzzLP9ShDm6o1sb7MJDmp1yp54NdUK07
0hjAuZ9oFdLRiur5e2LZAKvDutdJ2DZY9atSnSTXRLbDLQuyGHtgWdeyQ/2ShJ6+8OyxxsWrpckY
sJ1aaXwCblgqHveusBxQ7vpzoxjBZ3mRvwrxOHDQqaUiR1XPAeiiVtWxKxM2pDSPqgqVqk9mcTt2
+ltua821YdeyXzZl4Wp1EW8Tbeyw/+ExHnMz89kPuQ/C7NwyUPGLE6Z7JbI52/Hva4cBLLEd0L9g
lsTltkLCvR36RPVHfbH2M5k5UME0sdfpt35SlPxaFqy9Cw3aJpzRNe7k406dsNROs200j8MSZwQy
lraLO793+1x8hohd65uPhd0/P+qXSstWS+zkktk8zuQs+Fo8YoNfFtv5T+u5NcYH7b5K/4v2+kWV
NZEFMRd4vB8DqXobB7s/hxbeNk2SjB+//6R/+T5IVdDTM/NaEzYvnoYKgXYfxqJ8bLrJxHJNHWWk
erb9jz+FMmqtyqmo6IFelMNxkFi1GMLqMZpYZ7sMR3UqlM8E9b+ecWwAWdSHNLd/Om4+PgZd0mEI
Bob+GIg2P4QtaRKlZWUeqxKJEJlke/04zEBLjc8OnD97nhePBQgKOmPoAAQu64vDfDMJLSU5s39M
aR6Bbaai3EV6EfppD33Ok0vTyhmAdCQPTPNMtVaNyTy6kpZXbgb64NwGcnoFIlbNnNGgoSun5vJG
GdfuZ7M1h00xKqHuMMFoym2WG93ZpgIxPS5Iv3pkm5hwkg4jHlwLllbF5D1gtISzP7IIDGbpbjPS
OCZmNU4XKOFtLzIxfNK+vHyWgIEyN5QFbQqWMa7Fx+s/y1LA9Hyon1K2C5ekrtitOgQhv3+Wfp7k
/nmt+QQeVp2sZ0ZPWFsuHtml7IxuBjr3VDqvXu20zuIQ3uZWzo/IL9xPxR2Xi8vlx108u0JUcTAJ
Pk52cTS71Gtu7Es+CzqflfgH2Yk3v/+G6ynm8gsyYEDEIXgveaw+XkeqAXQ+ejg+ico+dxrlOdmf
71naf5fa8pMW8K/3jF7APz7r4pATwOpoVdJWnob8BGkqTh5+/11+agR+92UuejEAGeknTly+I9Eo
DnQQr/cHb/+uu5ljOYp7F7lb9hdP3UQOgcnOJ1aNy77AmvTA6AlH3Ho9CVm8eFowhZSiULXpMa0L
WXGDtJzp9c0EzbmEhrXk0FeIy6oi6WQ/LWO1QlY2mxEyJznTfQ4O8Nbldik+OclehiL9/LtY3ymI
GZya9MY+3mQZqBjBP/X8GACReumVrndSYGa+KUXLHu934BalFtyZZawxVbK7fVeqAcnT7Xiei0ps
ertpznU9kE3XZqduJq9yruXQi/U0vfv9Pbx4Rn7+qRo5SEy8lDU59+ISLhwyKe3E9GgvxM/2c70m
83C+/P2nXDz1vMro5tnEOdnj+xOXFORWHwBpDb35OFNw38a5JLtp1fZQPixzF4ix+nMd+f+Epv/F
LvCPS/+L2/UeivX3C6Przx/5y+gq/qBvqqOOQKdE+bHe7r+MrtofDEXWfhbKsr9aeX8jmsQfJIix
sdPhhWP/AdFk/AGijPk6O7+GIwdJ7N9wqps/Fwq4Vr+xeVkft3lOqNhlkeeg/4GXvb5AH98cgnrM
QfQG57VKzp+0oLfeNWtVJnI8F9inQ4lxyQzn3fLjwk4qL1NwiLvGomujE8bF+JUBAFRXg0PzLpoB
JfhaYWIo1GF7eJ2hh1/bsIiAWJiLxDksomaQsyBUvb5qa3WLODcHOKLEpC3rHQeHXAujQ0uCq9Or
2lYHy6luiyiNH0OrQ/2LqbSLNmNeB2AA9Cp4U6vEjpyB/C0WnkU3K2eABlJ6SzFNmhczBqSCqFG0
obLSmoC0sJxjVKoF6ZnpM6MK3FotLjARFKRQw5y+Jm9OFR5Yg9q1W2vJDlppNMc0JHTNGevRfm1S
SyxOYCQxUWBlZi97FuWwoD6S52/07abeaYJWeUuIe7pKgm48rVOwk6mU8+x0gCcnciwLpjjdEnEU
bRRFMv1qBlBz1AD02FuzJ1zZAUfSqv6E6vIlCUOFvo5K2berAToMUCKT6YXmQX2nFVOb0SmTZSzu
czq8BACEcr+ljfGClEj/Qtab8WSG0/ia1nZ9DkRM7iP6CFAlRqNF0qYqS6b7NVwIraLYhzcNn2Bw
AnvZVTqZIpVtlW5XWk922B5LiOQapRbsKaipgMHrSoKG9ZJPN42eHYNKRasWUibqO/6KArl/DcS1
TZrYt3UyAtUNjvw3C666rJzKoXYGa3leYDnvwF931wtQXTuEpGRIbqfmJiSM/H2R1EcriFXXyHu3
AvNlzPQP5v6KlKutyJfz1Pecce1DJClPWfs9qcabOnzKRPxdB4mUhPJL3BenfFhTlq1z33UI9OHy
xMFeGVgaR13bBlH7UqfZgEb2uh7nbaPXt7x+jiDgzdHIHAO+4Cpq6Y/moZxSDuj9RP9A3eQNp1Ir
iLZdWp0WK2+2AMK9xMxPHTk6c2zey521T8hKzDnUqw94V7V7kS3l10Ru99rEI2iN0+RF5qoAQ5X7
EAxmhvZZ8YdRNu9TI64QS3YR1C+o27o/KLP0wogqdvS6/6GmzZWwkhvQpNWxMJAJD2M7Ir203MZM
CUfsD4xsmmtzQDsamtA+631nnxqVAane34hW3tBZ8BbdfraVN3m+pnHjprangPcb5Wes13Sh5+cs
1f284Z4SVKYGNzOl9QLECa0WUBS1uxfAMSWqZ0aATiKXPNqvQh9ug6W718xxIyXCraAwrdloUj55
Y3KdCdLK7NqVzfDc2hzvDd3T7WmTdvUmtsTRgro/jYQMS8kRxhYBwtKmTiCXtgmI78gls21naGnv
6/wtetXsyq68B/IfZV/VPjhqBL6E84sqksWx668mHB05PsYobXllSY8hvT38GglK3TDyiQOTCidu
hy+RnjsrjsyM7kdbeainotwiMXqHzPjGU3eElcrLQcPVqGlES+ntaOskyjX1g1lngyuPKK/aXHNN
qyLK1twEgoN8LUbNMYoX0XWngV4FPBUS+qZkk4Pe2Hei8oZi2epSN3nBUHsD30zI2IkBlnDmd0Uw
fjf6OSoZJ6rqbdxwCFI1cqrKML2JdSLpx+w05fVufaatbMRrQxfX4ynNN0pspMcp66e7iY8Z6+GL
CWYLjMtwNSfiWlvSZ84h23IAKGYCLW0xVhmLdZ8vszu040a1UZItZzmODwC7N4iXXYTttD3b7FrO
4nd77ecpS8/MOSbEXKuztZc1zPamNsUhHRqxWQLe4vZFG5TXOp92ZoGhoxjrrT7bNJa028qMz3J+
MuiHham1rYbsAcL6moZIAgPlIzEDVd3cm8lwp0rjXrc6X2lvpLld3Di8G1cKS50eiu5tGIrOsdu+
uc9MJNPSD4wlj7PW3JEpZ4N7HRp4WRVkEJJ8c0pCtdtOY6qBRR6nY7icTBq5jcS6rCTxeUnq05LI
J/LNdhCcHQi9m7m+jSr8lEI6GWBK7ew6U3cQlE4UWaablhzH2yJ39CE0PTMB2ZZ0po/SZMEDMOLP
cOyhUTdJXVmeVpHkVwBEdJdE29C8/9FOxj6x0l08msGxKOzmLTcERfxg7cyqPrNNAwuTFvinw0C7
lbSXqLY0g459SGpzKgBPjdspabZLV526TN9CpKWb6i3dGXDbqQ2+wo0/KVCarKLcdEPupyk7QIKr
sqfNH6nbJe3f69g4ybO4AYPjqNqywf6yMSqE1cb7ou7tpTibE5wz2q7tjZwTXSgfdWvA2t96ShXt
7DIPUkdIevSmLZ2W0tyDXdCn7TkNwOJk8PNmeXyLq/aEV+ZdT1Zpg3JE+wxCUCf/QejYJeJN3XWs
tlOzMXOojAWJjOKBYAf12eLo7qrmSSoysJLVGQQby2+p5Y99Y3yxlkblbftaU1oncve+NP1mbKXy
PUVLfMC65VCWg7CzLL+d9Y2W0QcPmvIFrs/otbF8My+h8Oblxlb2OUSjVk54uUpPYqxcsYPN2rQj
5ZBVMH6LRfOmBjp3uT0vpImo3bSrWcwJwVhQd+vACcNTiJy8D0d7F5qyLw22a8jxSyOZ3KT0hGdB
uZUyfv38JMtdi7YUueH10iRs/rWR+GTdMVx22UtXHKTB22mklDcMd7SXFvTYsVmmvRiNq8lsfhjs
cKmCJ3KqVRw8sWvM465ct9WU0tE6K82zniNVsKrHZVKPYcmwx5rt2y64sULzeUrSfW3bmzzInGl6
t5S4BRA1HWtsDkwUXCmMtrUWHyAEPyTEEDjqNLj5kmx6HehTHzHqmYvRbxL5Gcb817wpWcfmXdO0
132nEBnG61N2+3TGELNoxkaz+28h6ViuYcRXrdUf0GTfJJVh1uQ7t944Kw8itLBJRYO2H+N6hJ0F
Haw1TqEW7DXz2MbGluXDVZZGukr4fgJ5DW77Xhnkm3CdBmjoyxR/Sb6tmgn2buGFApJtkrPuTm85
aabZwJec79G/b+rUcOv0VUssgmiLL1Wo0vyf7yy63dr8qnUxbOfJEctwa3e8OmHpFukXo2DytqhO
MsXgPakGo1MG6iwWtE6snTCUb70IdyqLfDoop6ykss05VcIeovPqMhV2zVbbGHGxMXLFV+BoJtJ0
IylrNFfskzNCH12wN5dPgqisJP6yVM/M+2YSReL8HEtw3piWjULfhDPkLM7eCIHp4Ujl9Zj3puUO
eqdy2wTRK2FEElYb7sin2ieq7M0DX3Q+xpb50tTG/ajKwbNRsSdHyY7KBMik4gSq4mZC8qNl9sPg
a6+3s5cXw6YKvw2q7i0zlS7FpAzAat1gJ23eQLpySVLziZ90YJDwiHbsd/LyyNnIX7RQ31jN7Ugp
fhvTLfeGmKPGUhnOCFrV6WrtikbC01B/l/RwO5fnQT7mVeeTEOHRXHHGRN9k1TsYZF+QtTW8od+c
bYtcXoNHTNnmguPH98AY9ml+bqvoQH7isZWz8EWhDL6dR2353neVV2fMAQ1wUNOSQcss6T6HHCPS
vhBOMcQmh4UXrVaodIubOBmdgrzvp3is670hW66tMu/hNzsR0EGvUHrMK512D2+Oosgr0no30tcH
tuVGdRFt6ei/mS1YUNuJE7eYZhJLzG9kPHizJD8YsCftpWLkU0cdm3JWsb51QPLgyxFk177H4Acn
VfvW9cN4WzD41mr2k0AHRBscdPO7bs2vdXMgpJeGjOzkwzGxoqtZMXbx3Bu3xcSAdjmC/vyemxQn
peRNYDacgCqnsDkoyCrvLy9GECyQBMieJdyCpFJ/LWVUETmtWDZ9pG7GOnnAgrbJjHwfTe9jNu2y
RLtKomZrVva2zYzt0HwP5cI3GO6L4CvENjpu4ybURjfJdDfpMwbGBZKpbINCzkkY/SnDXWvu8pxI
CNZbKmA3j4wnwSbSZ+ataudMUhW3VIurJFdR4pk7PUw3y/BDizk6qPND04qrIQRiwzp4ref9Fv4Y
renmRklIAwQ2DsY68bNI07xWkW5nEb0x6MYzOWqe0Sip6mgDvpNGU8BeSg3jROme6CgYocbJnIxX
bPX5DnXLbqqrYJ+KsIPsKp1ts6eSWQ2EyUtm3mXW4GWRTN66wXxQqh3ZyJo3DctdbVo3RQhmKT0o
SXODr8n0hwVNNFr8sDgUWeNZYXGlVThOoz4klHne8H/8sYTE+CLoVzUvN7BdEjt/HYRPc8HaGPux
lhF0XCdX4SK5EH79GsDhdojkxIlRsDlJP8IuZ6lWi2ZHChPQNUzX8ht422Q3ZHX+qPLOIvTw50ZB
q4g624ni4ZCpHO84q5zUhrepi+NdbPTtzjZaBKxGdk8ecFD7QuJVtDh9uoSXYkZpMAmvu4Bsz9+w
0hL/VAXNARZkhzkOw1cWltJ3yYawEBPUiNT3a90GW02VDO74tLVHLfJxdM1eXYfHRAt0B94qU8Uq
Zcmw6ukkkfRmNlnBDGyjiHFAOKAdAbHv9d720ta66vXmuZjnXY5oZEbXgoMsCtmzJBdC01sekqlW
q5JH+B8jtGQg+NPVRnuhVF/2SagNd7WWIFhQvQmZg2nuMui+RSO2s3VC+D04puhdvFF3ODfFPq5u
q3bbR5XwQYRil9uLuf+xxPv1lvWbxar4JYmOr9ZRm4R8dqqX6Smy0ZczrrHaLzGtRsIGCK7/Eah6
oO4Ifk5ImQboEmxWwU5OYtrSI1YJUOQ40tRLFFGLzQ/NYzlTFYMZPK+QvhCncJdzDQqF4CM9XoLr
AsVRwxqhTISkC95fSZPbQ4VfR3VzqtAXrCNTSMrqFMhbUQqFGVJdV+chJ52EJKpMOTF/ZlvpeF9j
Z1SIY/EnZTZvmHlR6OtJD9xIJZL8NVHMUOxbuuoNBwJNj7ZBWXLU0fAO3FICcaqdl4GDZGov0UuS
x/w+KyxxtNCMb/5U9f//FiQtSJrI//vvvt6vLci34r+u3hqEOB848esP/dWEVP9A+K+svL11YviT
9vVXE1L9A4E4eCQASWKd8zGv+bsJqf3BKBMV/4o9o+e4dg7/gu3p2h84Rekb4s1Hl7fS5f/+4/4H
TUj9ogW5Jg6swC4c/sDpNMwtH1uQXWIUqhg565km70qBUHxrA3vhwNxaXjm3AJSQcAVKMpylwdgq
dbzHBFttZDV9yBiJ98V4Twm1mqmj+tSUxpOWxwaQ97n3JavNsAXXgHcHrdkLQo2cTA8yr62HchOl
CRWYFHzP1JF5IEHxboVdz5lk84eJLzMm8Wln2cWzCTnWG/DPO6JX7gch7yS44w6BETz4Of8fo6Vi
7PdF/dqXId7STtAc0IOHfFD/jOX6jx7zhzLnP5fxBh+CEP5ncQnb7+UaNNBe/qr1r/nviIX/R5IS
jN/24R/v/+uJHnFc/Ne+zd6Kb+2Hd2H92T/fBUnof6AjNQikJUkV7MMquvzzZZCEAZSSZxC82t/N
9b/fBtCTUGGYpqBAZbpvrMG5f70NivkHjhrassiV/0w7+I/eBh72/zvhgxqGEHPNBcchvM6/LwUl
EqLzMURu5tnpsFHjmR0o+GRa9nEG++tHXM5g4TrY2shHTJF+pVbTNmaBF4N9/49F6K/3/J+8148j
qL8/RqAiYY7NiP5i8NpJQxp2sgykOBs3pZ6fynL2UsN+ksr+k7nrhWT8z88CuQBvC4c+BpwLzYpt
lE0tLxDPrWE4Rkp3LC3SZRTZq4N5WxcpCfXDsST6iATZQ5zP192s7+ZQ261X16bbK0vik6//cVX7
608yMb9YK2wC8tPHVY1QHSVDNh94ZSTdVVq2i0YEDArMlPXGNtZjmE2fkC0++0ie7H9qbIFOwGmW
x8DL5ZBqiI+lJpuK3i36xJUAmhuT/YmVbv2Vl48rDNf//pbrs/YPoTieNWE0Nd+yyhKyt6NDpKe7
3z9HFyaTP68kOA1ESeBgsflcPEiJyUnVgvLvQXy4WeTitbD0ncRnGSqK11y/GkR/bLvEtbvyBjvU
Z5/PWvHLd0R8TtmFJEPWLl9JupC9mqZN4InhtSLBbOlyb26zHVkBJ6YShzmkK2LYdxiGdnVuPUZt
90kUo7o+LJeXeU1ZJpmIyTvm2o+X2Q5miyI1D7w5DzdiSb6oTX6qAJ5Stz8W1eKV8arLHTnFagcw
Xmt1HnPmhy+lBAxhesSm3B9ePB6FU2b3x5Qw10FOd0NFGmlf3vz+nq3v269/70rjFHjvmFd+/Htr
IMxCj0pu2SyuOmYSmRTSp+/XovteatsjVsWrQm7ff/+x/7ayERijrZIWQjIuobM5APKJoHaexmJ8
t5v8pioHvxHR3e8/5qd98fLrkSCIQ3ZFWZMw/vHraaGlBE2XoDOWH8q0uinWzMsc23HVlRt8WIdk
0A+44jdyKp3WJSYpI9+epZM626exyG4r2v0Lh0wpXrzJDG9FOvp5R96wBOBem1mP5mlr0ZWSymxn
V/W5ChcPtoY38uzJk3aQlcHnw+dPrfZMfv/l3iFdxt+C5QJRxcW9WyLLSqUO3Eih2A+Rmd/Q6AMR
Y1+JltydQHgwARDfa8NmiQk5F9VK/3vr29C38+SA28aRyvjLNP0stPyKaJFxOtPNdCeJvAU8YHpg
uKTQR06QjJzq8l2BJCtrNFZIsVuW5G5ueC6bEge75JuwL1pl3qpmtpvUwZ+YVRGKsi1ywzGg465X
UqarAjjlyL93lHZ8N3FOTLWxa7iiIf8+ssdrprnnIH+tzYmsiXafTPlpVqVNP0V386gTGGcvXkA8
kJOiOEvD/ISi26er5GLz+TJZob9+oJ6XN7zlJ0L0aNzp1+GU0enNvtRzd8xN69uoSZu2nbY1obRz
lBzosx4A6ACgXzxM5Lti7jeGTNtYjw/Exd0McZi7UtScIURfkci3HTD6G2N+LNtsa4bB/WLXb1Kl
aTSfp2t15LXVLaSz8Z2Z0tWvMwMrRPowzFVJxHAGDF/f2Til6NXSMe8A2En7PiXhhZxkNqNtSXJ0
Vg1+bKrPccIdFdZTsu4LCBXt2fY7oGx94hv0UK7SBvUzi8e6kJTiB54EZ11312tdgb3VCl+vX9Hv
VTgE+Fea8W0KIUnXAKXY9namqO6UJD811Nr5Yt5L43jMYglcrnRafxei+G24tGc7jQ5mFPhtxwhr
CA/5SFvNNOZtL+kPBID5wyoHqFcbJD0UaXkMNONKGDx4EjiaeLjqQnrTenaq7GlLVPwpKQRteNra
rDpSLG9DRbuykO6RDeAzPtyFKJn1ProjSRkFc2Vjsxyn9zmXNok1rP84pI+ybbb9Psnse6iyj20W
gc0CpDnIPCCjkp+SWt5WveHkJu+t0u5bxtxygAoriQ5SN26KNDkII2RWPBy1cnAV+qZV0O2zwXCa
kdDxjgtr0kkI+7tAT9BfN2eLG1fqs6fNmRfWtB8IiqhCHkJz7FxsPF8ZLdFZkWkcqM0eR9xhvdUR
DtFYUFhZ0pOEy3XUcQ3V6Y4wXjerwy3tvo0eThui2BnU2TzHQ7/vxvCO4viAMwPBbfDzGegEO5ke
/pjTZVurAR2zxTNh2Ioo8nVU2uvGKtQHS+ndUsHNqYx+yGVt1lsTwj9q4i+tWfCK4HThOVlPRYYS
PObqtP396vtvizzIUWsVR3JavNyOl6YWmdXhSECncjYtfBTFtO0N9ZNt/ycC5nKRx0u6ErhRuuG3
+7jIJ4GeVaj3aY7Z6Q+Mtk5DJAQMqhsmgrQS9QOh0Dv6xQBry96vaRSnRfiy7qkw3Z4j+ElOO+V3
wuqezSk7BUTqJtPs/f5iXKAM/iyOVqkxpREJzXj1Pv6VnUYTNYd8TQ4HfaFKkTPamMvX0dB3CXFX
E/8t2cpBEf37oqlXujFtzaTAZlF+xlm8EAf+9aesnPm1UOI0f1GkqEZGWx8ThIfm7C7urAe9WN77
dN5CffIQuvuq1h0Z/L7FNMdrk8VCl/zfX45/fTb+8SdcXA2ykCTSk/gTDA0rTR3SNi2rt6Q1H37/
Of/2cGCK1WmYwBHmGbmoAOig0k+n7+UtY/alkvUr8Dc+x7pdt9g/35FiCHz6GV7PMlRr0QsOcN0m
xZJVCBfcXpKJY7PtU9nEcFt4baP+M63muk9fPL/s30y1oMmgOvz55PyjNBfh3GTm2tylI0EneQCs
wcIjEeGdjhDnho1CaH0v2Y9SqBHow/b2+2v0L+c/yCjAbNg9AABcCh2lxNSiepJtL1deJwKhrED9
GlMHZcVnx79/Ofdgx4Xlgbafsky7uBlSpZt41GrbUxOmtpovEtVLAsur1HmrVTor8uvvvxr29n+7
uLz8FEqsQMSZfnztCCKf8i7mI8FA+ikbR7/O85pwsxa6jcJI2qwlxGqDv5464yXc9CusMxhTQE0k
j3Ao02vjMGujP+vDJl/UnYH3A9TQacEk1i4NbdXwZYkn1Fnyts8Hvx4HP6GtNPEz+UTmDVVQE4ZX
lshPeSw9Vbl0TzSQn9TtWaG/PVj2KU7Z/CLj0DUDWgnjkLYxE0j01k1ymzPWMgdjV4vkdeZUNU/m
k5zRQOOPXn+eZDFMv5HfVdquY7exSnpqVo8DhT1uil7WagxMmV+0/dGoI7/Kuv1QhFcgY1yl7846
sWYDVeC86AdFXrYWx+z1LYEjzH7YnGVWTDvTcdELdxzxl6ThS6jjMC85sXTJIYRrPqCH0Dgr6+hX
anu56YtJdtJk2IiKEjFu9wp18FppmWy23TCwu2W7IGJgKUt3VhpuDSXcstsd9Hn6qqvdcQmn63X9
njF9BuorRLa7pcp8Kt5ja6MMCZB3rKVIMFgnDSpaNl2JqHiFiIMjNXbrMniSW0pwYZ1oQ7jzQCw8
9wGZk0vwADri+Dak+qypek2GitiyTrOpO7DnDyNOqPUaDl2N3CW8s8kPUFTmZvxcTB7SuqPKE47U
CVOVzT+jdD/W8Y+J61digM2th2aYOekZrm73GzKqkOp1ezWdvSVIb1Ocd2Su3y2m7Tcd9VOWIc6Y
t2shA4jhydKZnwk8oq00obAzHwPOI4Hdnc1ivmYKe9RTNvyEe8qzFoL9l1M0OWK6NvLzYiZ3JPds
i/YVcpVbj/nN2jNaRW+qMW6VSjuMOVmLc8QUklMMQo4oTm8XELVhOR4LDqelkd4WHFgTu7E8qeGy
8cPRABdiqaL7tReyPiM4j7ZkwXvDyPLEM7husflP20Z6Qu+z1QGgIaZCSdjtBasrLEyfzCPGLMu2
iQx3vTeN1PsCepAZSfcmigMV7xIRcjuU8zuloZIbkeCZj79fEX7d/AT2dPqJmomiF8TOhV0D+G/S
891tLq10v54HVJyPC1Xl+hgUib4D7Hlvmss21udtG1AGavYnx9JfFlz+BBTBgq4hHXvrkjpawvdo
ZG2yvTYLfaRQBETqqFRRi6Ay+v3X5aR7uQCuzRik9qpM5PmvWcVKYePIl0LLI27lIC02XtEZaG7c
RnfonRiRUsa3enorGZFfsw4ntfJUR9NrXUd31Vz3KIbUQ1BJpyEaNxxkGHKN7wLVijWFwtVLjpys
DUrC1jQPVOoSmitiSA+oXwjrttYyZ724HNKqKtz2sbFTZg4FMWhbddyOjOvWZtciqMKmZdqKat6O
I37CMofREfRH/FWH0tSuylQ7GBr9IzO+4/xx1/Lq5M14bQueqHmEx9uN6GQAqA2zflVmIYbcaPVJ
mguil/B5tZySabhcF8p8PWKPdZSMNUpDDeRMBavgghWkEVe4xV8KLb6V0vKma/LCsabAbwwOFRXr
ZZ+brLE8qwUHRzW4a5TgXkYSVYySzzr889t3MyfqQroHrKS5ah7d9SoalVnOkKd171ITfSetDSaD
pe1EUd1Yot8PvL4SrYg2lO7SJBWeNAT3JTY+ReMOhLV0wtf53GmcCDk5FkNR+UE9+KwE/4e5M2uS
E9m29C/iGLPDa0RADDkPypL0gkklidkZHHDg198P1enblalqZZ/bL13HjllZTUEQ4L5977W+dUnz
zWxfXJJA3hMOXaN39C4ZhzVbcgZuILl0ZC6qNH3sBjNmRXZK9rohuDbs8KnkM2mZPVjJEJtrdd2Z
zsUOTTjEHp0gEqT56RQ5ekTxnZgsHnjMLguHfcfnFeWcMXpTPLTZhXyfuOzTx22ZFa34YGns1ehr
ph7Kicu08ud/PCxORLkCSh7zPblNXGl1Qjp8Xa/9ycepBaa23OM9f7Jbb9uCiz3t/W+C5MHDGHhn
K1MGeemdcwJAHeywu+/T4AfqAwbsLT+um2SXyihPpZpvsVofvMHbK1MySg+e8n68darqwWdtEUNz
vR28CxbllYNUi/4s66tgZ9TICkpjXS7tUj0Mg3jx7OxR2cFjx+IchWPNghXU96lKPmxH7KzAXQbE
hNxHpt2saPbMKNsvozYBclCxUzYeLDYdBS1n68aICMk7m5yTd+H42c85xlNvVxb0QJ81c2euyVVj
ORda/pdK+M9KUZ1063yLvd/bNYIonqJzKvb24lMopywGtH0YGZFcbTt9L9N3aud/WDlAklAzA5ul
enrbqx9ob9WLMsUhCDXVETeTjdffXkEXARvdid8vVb9+nM1UgJrfcWh8clJ6XamZuZ/NziA5IFXj
1VafZJyaMVx/2Z50mIjvfNw/bAQu3UccT1tmCv9/0z5bAv6a72pxaFj0Kw7YfS7IQFzNIz2bfW6V
nwFRPemgvM6z+pTjyZnD4uHnd/6PZoT/dwPA/5dJ4v+PQ8LtoPabSfn0pfr6pf/2aja4/St/zQYd
hzn5hoCn98FAnL30f40GLfNfLkyOrR9KR3vrjP73nDww/0X9j+fX90LMMpRY/z0ZFO6/HIBR+Lwg
0W1nIfs/mQy+PnIwQWNqyXicknAznHOFrx9koEjjWsKfivCw6juLqMwVVAHnvl0z12FwbSGeCWL6
sMaya3KzGq6NqbbEH3+7Yfd/nR//PtX7eWz738fKvy4DYIwAiU2FC5jn9WVIRI0KOgOXgemu3Cfz
7IbnBhtAsptynXzO1xVUbSEISBs730b024f5wsmlREg9tl1yhz5FuGfA3QJEWJaqi1/2ZMWaSzeh
PRIYfe/fuWb3VbHCq28z8LUsXn+u26NGe33NBeQZgtIbJyL0mgXRkcsxT8Rw2xD5ezWlthcNZcKS
PAxobsfCP9cmKtWic62rFMLZrkf0JHa0KUkue+fSXp/S/7o0rs10ANzSUHhL8xpNbp1lWE7k0Ve8
Eos/04lNi2iGrRarYX0o1tw5S2UrcCikVeWr17O4j2C6f38lrw/R/74QGki0CvDJYqN8fY9K3XWL
1f3MYg2Nkj5eIr8vxJnfe52h44Sk+GrrYxMIzJz1nXLy9Rr9788WTIlps5noSt6cpvskX60gEfw+
MHzM3TzRSkYeVZhxOQUzgJ0WP8Ou6cbx8Psv/Wa2+POTfcazNA4E71XwNq0Jr0Bi6qB1IpmmkJeN
Oeww2djBSQWFKPCC1/3ZlIGmazu6jxqaym4Z5/pBlEn4XibfG2DjdjFkEoCxQ4MAVYzGzeufwF+D
3luZyER2a1BU5cIoiICmVuP4hOndPmBKbwqCAuxl3K/+XH1pYZngaG279Ms7N+bXn2SDdbN2of7h
wt5G3WnXl5wqVRjBaGJU406qi5m8Jzcp53TSjFHSfMpdbCypbqvb3E2WD5ORd8/k3saVL3Gv2Iwl
PvXubFzPBdEyiCuzU7cOyR+/v9Jfn9uf66IVAvImm+htBuSQF16amzqMmCiN6HlhWuw7f8YC0ac3
dpVUt+7ouk/L0qbvdIh/fXjQQDEPBjxJieFa/pvHtulAz/SdyuNgNc3Ysjn/7psxxMWljdb8lIP2
+oNk3vVHGWbzaW6C7Gp25zwuA/EfToh5driCgPkwz1BAA/bntf6t2zcWaUGKGo3+Ls8xsZXdjEVx
gUSUXQ9OtT7KOpTLBS5WcrcuoBzP4dQpTlL5TO8YWMv6oCrk/VeyM6zpDytJD41MPcp0guNbQgvG
nhIfrOm14TnpEjV2PQ9H+JkC75WoKuxMy9zJd9akX98IVyC4EbydNPcoF98sSkXFqJeSiZmhNwyn
adTjyZI4P3RGYsnUNQ7HDgfOjLSLP+dpMk6BNU/vrdGvz9XbrRUu6FLB/9iZ+JPXryVL8sb0mMfY
9tsZyegA5IhRUGFBHRIfZI3V5veP9Jtx//aJbK4OY37KZGZwb232Dg7R1lpo8szuoj+ZTtPgiqvc
Z9usZHDo6BbtW9XO1yDR2+uw9czL4q2bHmIQD7KpvyloVy/TClVnWezipW3oOtPqQxmz4H3LasVs
Bk38BHmXmJJ9bhA+7juG+PP338N6W7L8/B7AcaiqWEjstx0JbKIudo+EwxxkePfQu+YQEbijPrpG
2nEoofuYhEy8cyNtT+2aMlepG/GkVfuwuH0bh1kKLDex/UeXbQ9Zuad3HRb2u6R0CBBgBX1nP/hJ
fv57dcMV09DHks077SMjeFO9j+FQGvQxdMxELv/h2Az0cH6NGE6r5SFLMvtk88KcGTfVj8LQf4ay
QStNmPdBpZ2fYzahqxaQnvPcBP5wZzcOiXK4ZQ24Revyx9rMaJuxJt8RMfRBpEZ5nvrkxnCKQuz0
xhkxjWki5mgt36mBfn2It9cIpgpucogXb9cHewi6oJDWFCejuVyrkibZ5EzNHZXcck4c970YxF8/
D0gldRzWd8dnUPKmTPRG2OVF4s2xPc/yozMY3yg6cnXoev0VQtTwXjbrP3weyjx0pOwDCDPeDp/6
dkI/UY46zpXnkmPjld/BdIkrzwOwEOjOe0eSs6lp/zZe2d5RZj/o9FCZbFIQ882TIspCBqmZLnGL
4nQ/OiLFCt3UTzovO5PGsLg1MvadbjRoqGhhUQiPEvtW2JjW/Uif4tkZXAJshtl/Z1/69a3jytDT
cgSllOPFer1eafza5DImcxxWTnlMltB6odmKlx9o2O08BMRtgN35PmABpE8l1Tsn4H/6eGLmqeRY
xXj33yyXBFq4ma2aJV7Ncv5gGq31GYnQ0XBrjJs0uZzDbAzfaAW1l6wwxDtf/g3Q5q/fhR+HX4cO
KBD7Nw9eEAxyS/XWMWBQhfljDL3n3m1hlnXLOh6KVT2HkxT3QyrOeRa6594URGcuXlDCj3MwNoxt
QlZxUQ1HTOPpO43iX+4O2VNAwH2aERS6/PH6x6F9k+va7JzYpxQ49TCK7qC7YRuzu+6j9pw/A9gG
jxlvVSwrZT69syL/ctzwOMRu0lcEPhxV39a7OXkdpIfhOStwJxiPSDGbD5rEdX1bKN6qQwX60Nqn
qHqGSJVE0TA2avqTRfBrTtwGuoX9769oexpeLbhcEDkDBLojb9tCU1/fjzRZRxPThss6oXHZTgMM
ysRshpvZKDXoguF6NKR7/v2H/sOPgHAAVvumYOdh8F5/KEjHZKY75cZlqvCoFuFk/Rg8j9iB2hdH
d9L1nyKU1mkICv5aY9j/xqX8n8Eb21P45mvTkELMGxIIFHIDXl/BjNTJzibfJ1+A4LhdOaB72pe5
zuUZSH136RuzqM9LPnbZoeQfuc4MQkTvncGa1EEWndwe3qR+Lw3vzVybt8fjsaCO50y0/Sw/k6L+
VkaiJLEHyx7xrZcd6Ttr1dF6xesk9X4wp5UpbuARzLtwY+RBNn7tHPOJwOM9Hir/PEtzsvbDBPDv
FGKDDRHCLJweHCALAqlS5j3luS5ydG/jmhyVtlG0yIzW/3uF4/YLvr6/9N/ofWzqQwS4Pz0Hf/se
fVNXVmsN9ENKWCKnrVsCZqHoaDlkU7Y4O8ifADORgqEbTcJgPjSNFOZelK5H7s4yLAPt75RJKrlW
cOBpaLYoc5aueOdKf30U8T+gICRWhgxnWkuvHwTR+EOVY9WMDZo/h5LYr/Mwmn90dhXeIP8m9raz
lq9e2xwX3/7P2Fjbr82HbzpJy6PrBS7o9Ye7fZYlZZ6LGAcWEwKZTvd+FoKltDg84EXq3hEo/yyf
Xv8sP9UhbA0eFGCS2l9/IA0G5VuZI+JMyPFrazjzseLMezAK17xOHMNtosT1NNj+JtgHaQhFai4J
V69YiIQx1LewW8sD0HF15dRee6yXnDG73ELL6nQNPmaCtDi9KOqrBVPf71eNN1qbn7eLrR4XFnQ/
Nv63G2uGu84wx9yMJU/4rYN+49mSDkiU1Epf6pkzbzUbWb1P8mW4Dhcv2VvpMhzauRV0jxyGJJ1f
MkB657K2teL1TaW1HfKH2EJbwMK/vqk9LZOmXfHqJ31a4Q5k31t2SLjaD7nvJs0fs5uZzRlDdZvt
XXvymwjTvH9NTI64MNrxGC8ZRkoK2Vj0N+Fipwl8HWPRV7oLJ0ZZfT551y3k1v/JhYcU28j2aXuI
twBqngTmXShBYyuYgYR1YY3Tvxz98F4KP/kkhw4IQGJVkvahMwZWVFiW/kzQVZ5uWzX2bs+YrIyk
MNxvOxw54jQmM+DT2dwqbmWN3kMmXMN878J/Xb3ZrWysDUDSqf3Em/1Dt4PIFsJt47wzXblLHWv4
4pVY0CsnfZDWPMR1Ghif3V4ZD6mdqecAhDU0lVneFgMv9jsPwD9cznY0ZbIAyp4cvzcVF/M7Th3U
/LEv9BKniYM/0p432aanbhLl42VUmUDAocNLA2TktrLW+oY/OQt7Sd/THf269DqsuJhYkM3xnrzd
0ZcKlmKtZiocwKWVkyzl3qxb/QgTItnaEPaVk5Z9PAwdvA+/Hz8AT0Kn7qopWsdF7UEFrfeNS15Z
qKbqnbL9H1YgTkABsniyYUIWoTcrkC1lKnqzW+M+mQwGurSvd6Gf5C1Bmn3W7Csnz8QfBrHgRw/a
iBkHBtCHz3lIyOuWnmXgGptFY93QrqeXnHh+Cws5gfy0N8o1qy+rLR2S1wWpGIfOS7Imrlamq+ec
U8t7t/offngGC1s1SXOEBeDNlwla6CUFZIEYXAjG38zuOYb6QTwXqZHg11XrjWNTR+gpfTa4J/dO
X/gnBx/qEdLRezTXNxHh2/rIRrZFRWx5L5s6/vVC5PPrZSMngziDyXQuTClv5cCvAUvLXHfu4FjR
sDgK17ntRslMKA3OVPM+qGcZZ91knoZBd/WOYDHBySQN3ajJnB7BD87j/ZrXGrerMxrPwiPqQRFb
87kjoalJi+Fr3szFp6oW/ss775bzy+LKEdbm21hbDjGE4dffqS/KxSh7yM42L9hdZiGo8vu0j0NZ
lV8moUCslF0b2Wa+MNhIwu95qr/yQ7SHVS3Z42BiMP8fXBIHLJigTIPoW785eeLiGGwMtQm++rG/
7n3VXuc8rzvayuvBhg519Ktq/BiyK92yLiwAQZAdG73lRytf5Q4LzXt8/1+r+M0Xh0qW0w0dsrcr
EN5flH6WSGLmuf4fC05fAOVec0NNj+7QaIwPrhL1O0e9f3jeaPnyrG2U2sCipHj925ReMY11wNkh
61IX0X1unwZZiWOh6vloZXV9BfOu+Zj3RXHVKtP/oZ3yS+ZNa7Hzpdccy2Dob4wqxDNuO/LKs5V/
S7x2ybTWcjOw8iG57PVkRUZhVOdVtslzM9nFMxvNtTLWXrz3y/5sGvx9K3f5WbcXWTBZ27Slb79R
1RME5E9mpPIO8Iszrz4sGcYGz0VoLzP6DQKNdgMTCRKKTA+WkTPa4RktonIAmXDkJFBo6NbdSrhl
+yLthmhGW+JBj2Y1mfbtYjoEuJrmNPefZ5Qq0cQ44rjKpVf7qbDdFCe5/+yV2fIxIX2E0YssX5oZ
oBcJCdO+az0pD0ZnDS06vorqvYBtjaiC16TcDdTHI7Wbq+/L0SrpP2dC53s/c+fPngwUEQFlbtHV
LBOgekqlOpqayer2fg2JCNKKsR5cawYtLHuv2bBZblWdE9fUt8KujH6/eE7ywK2D4lkUffm9H3On
iI1yHjm5Tmk6XU1UOcnJhlzVH2p7UIovaIzlmQqhfKCR0//IMViGu4Uvd6j1Aq6D8YAO9p1VATJr
VHfrokoDztCqZstvN0hQHnW4UUqE11lIuA3IWo2zGFfY9zvM9G6L9p/pLaclQ0OQahITU8E4Nmz2
9QLmIpH+2J+U101YV9ehj1FawMBJUlI/TcCFd6GCA3IBHB/kUblWmX/I0qAzD1lXm8lRD0NrHZ1S
VY/cPJbDnrgGzCrkhex5G0tYfo0vvtVEP8AQeGet2XaQNw8kyzl+V8p1jobem7Wm7fxeZizpuBxy
61KYpYzhdfO+4MK+cdYa6OIyV21ssYlf3MYpz5wfrXeO67/02vgAnGTbpMVnwsH7/vpFNwm+ghC0
JtFStJgoyiS9kGRtRlWQ36ajlmcn9Z8CZeR0U9P+qp5777SI0DgyFAmjFAzCltGhvv/+5rxtOf51
VdQ4CDp+SlleX1Xbsfp3MNqjfqn196qc2/08iv5+Iqn6o4dTIP795/1Su7DCcVJjgwW6Zm7ykjcf
WE6Z9PtJREGItq3QSXnpzaz6hOnV3udex7uRuvJ2Hev0rNaaDG8zm7ZjlpVjXC8tj7FFka0v/tLX
j1j7iyevbsm4b4V/g7OFNaIrVwGkTDPUIWbyXfozd+jt80RhaGHhpGpmq2DPfP0VAFl5rT1WSdRa
4+rjdxF9cO4qLB2op4fRRbKUZZcELpo6ElW3PnU8f+lOjKsZxtqz9M2cEqRwLDWMoYNFRhHjTwj5
n3JVELdlgQsjUKKECiWV+SUtS+ruSQIK23VBL5tDbrbDSy/dKyPx0vqIt8bLLp1SPXnDZZPND1m9
0UMaGyDObm2F/Jj5q2bhG1QrjzTvAmuXtpigToqgIxU1BXkE0TROzXpOg0oO92GSLD3gmcC7bOdr
ROlmb3mR7NMGKNE61V/btsjbuKjsco0SThJfxdhJ3G2qgBvphz2FY+X2o9r5RFW4l2JN7H5nBf1y
DTzYbA4lkWM3NO36bywQ1fBME6ZHaSZ9fskxzThOZbVVX+QqyaabsSo4h6B2vNsqcABMBWaOKKOY
Vv3FNUmLj10E2zVLmm/pIyBzBkwoXWR6ZiyWznvysNEEVENObj34UMSXrW2aYEFmwpEIP8kDfbLa
vJIXUYXuclP0KPDxLq3tUWNFvrFtlvbFbNftXtuPJHNTEC2KIL3dlFTun+yIwT0pBGO7H4q8Pjiz
NELmjQVgTbN2Nj9g9+Qi4DJOSbNylnCIsMf6R6P2Tht1O+8dryQiYwxNtzgAybE/BYTe3quChLZ9
ZjUl/MpyBVCSSLU+S3h0OoL5VN0bzTD1FO3TdDNLPfR4xPmOjfalOlVz4RW7pBFGHyWj4c+RMkxp
x/zdMNx5hP9Kwh7ctXrCvwj6y0tEdsElCGbG6lP5hDmkq6N1rlT3DI5nVPdkBsrpCKRH99GCJfxb
SQa2dU499sxoWZXrRxBoO8wYQzjFYYe4dt/Udq9iuuVk2WSTS5cMIE9/1RBx3ETVQkIs5/kyQyDR
qDAHne6HursHZ0TYrZMv8kNY0F26ngNuwkHAhurBzxXjseagP+zyHpLiEfWpnq6nqbT4m2U59nT1
0iaJCyMPirhBHP8o2WangyNztI/1VMp7ZQ04QItgNKq9OVu2RGjOo4s/UaQ3krxToHkExj3Ksc5d
UERBMl/bylnbJ2Nt/U3Fqkx9znsBc8le9WIcZ4mXc+cGI1p5gq/r4npdRALncQrwkw1OO1fH1S7x
m1n+NB00Df36ewmXMN+Z2szcC+n0PsMU/vnuFE5ViLQ+NyAP2XlnjTv0epCOjKDFTKppyK53PHog
7GrtLlBUs6qPU6NbROwHPUIqZQXtqTaSjkWdUwuHPKC/2naVv6+tBFJrLvprfkiYSNyxGYslURI7
kv/Cp14yRr5nQUGpLweLIElSNBjFkJw7PVca415VBkod0nQU5X6y2DdvWssrgUamlLKx5fYJMNYl
c8r9kroaAXen2gopd4XwPneX8KlWo2tdZL14T4PK9TevHxuWt2aqwz1BGI6KbV3V2alOXKZsBt1H
8qP6tf/k2m3l7cFryi6aVEtUkQGioMZZmSJQHczQ0mfTLkYsHkQgvJR6DL5rZG0vbtmTEeMZ3lDD
tUIWcAXls3Z3Y60DL0oXotkgp01K7t0crN/OEXXxNcGpOAB8a9SLz7i3PyLe0JB/8G2i7wcrHRyr
RtRZZJG1UN4TgDQPe0KT2uFBZHzRGLELFeNslwQqFmKGRBiW1Z+FFRh1NITA25A6gKF+MId2uCDt
puKrXLJwmLZtTLDMLbLPRl2i4rHHnHWi8TKqFQbr/YA/w69OvUoJEUqrkVedTrYOD+k0EFDlYS98
MLtx+LCqPsHYMZVDcYMPWLWIsWfX/hA6yv3B3fXkVc0By47IXndfjMU1gAWCULvWWqnvjtMr2s3r
FFSRI4bBPBvGCrZrzbPef8RRbSQHz/O0fZxnXn2cGgq7Z1HNKSzLFj8W/grpnH1SYM5GUVTjuRy7
5knRBwBM5w/1cjODVRx5KAGF4jyy9LRLiQctD50YKNICU4HG7XB0Rh69NCBnU+YjnHacQezqPpiz
g+M13qEsjQ4u4GAiDE7SMTAPrgx4gPHpuhent2t5MahO915Y99x7ubbDcbFrFxtZa9rPpWhU/oQ9
hq18rHTYXwCZrQO27nKgYhvG5zas2ivGz+nDUvKORotfWPdlVvsfp0E087E0TWDOS6PmJ0H+Vxap
GvboHUmKGm4jcV3FrlSELkKXWH240N0wgxToIKUehrLPqP2KpkcS1ZkoMwprSC6AfWvNHp3bWwBY
Ag9rDXPniudAJVHjVcOjnkSy7n0hdLBDhVf1LPqzJSJrdtrggdnB3MSz1YbfsyLgvgR2R4sSlHqr
YJq6a74v4Iw8aiiA7Zl86PlqnSY9HoJt9dr1a8ouOFARgAddgGzvdJ3TfAtHet+LRlJ3KHW3pHFR
ArWIB/6Sc6omdwp3YV9Yl96WHQhFnVUvC+yQ4krT917OfSAqMI92reuDZjJ9yclAcfZB5UrvnPgr
6g9jY6yGowT3Jritt2R2WjCOasem+KHEulpEw1FtKsSYHdZq9cx9X/vWFUxbcuYgos/zddsGzGbX
Cvl5m5PlvAtnGsyXpJzZCCWTEKqCnIaXo1b/EdkRAZ2+V5nhc11l2rytGZtlV2M6+l/RroUtI297
yHZZ38uCXkTa16B3u+FLNrgALr3NGHfhlL9CJibENZqmELda0KzK26Kd1LB3nLUiNG/ulkeQkesQ
VasxfxtnYX4RVvWQ8rZwXd1oQZ40VhpMo1NNWD6actyZRAw9JMsKe2LrciPpYwJl3RiFCa3YJ5Xu
xpYG/XIRzpPBZxB8dSqnsp7Q3jRw/PKgEoe6m5ZkB4QjuAxiNIxTISvujWnV6QfIMmwkdOLGExyB
LL0Bd4/kwKarVe+ttkGGXwyoWs70ZOZz06T28LjOsjV2Yu3c70JmsxVT8xnmw2r0otnzvvtJXDvZ
8OCGDKKiqVQ8qZQUVEdyzSiHlSJqhJP6CoU064YQA07rEi5VJLXEH4gp7iTNjarAquGrqK8mf8FC
HkJQFxiDglOiAYrsN1D8Q9c5ut9x/cZp8HQ37jsWcsDmWPJ2XtW67SHx2sA9C5lA3s2N3mAgGAzG
aeyDdfhC49O8aXx8pbuFoWW1S4NVNfdp7Y/J0STbnbGm5YClVJ5VTxjuc8mxOjPCmJzXGVdghVP4
uCqVeceEsJY6MhiLFme+oJ88NuCvzwjQkvUGJrvO7mANez2yPssggXCxrR80nRx9mdvKNPauiSlt
qjC6RWKYGVBqQ3lnwbKcXCjuExPXsVWB2m9ZyCJAY/L7MJPrdqsNwPn7pnXT7kQGHQ61pLNEc+Bl
bwA4h+m+hjLgLLVDlqKfVV9SqxYfqjCQgLiJjCOJzK06+z6UijWdORo2IN+YxaeycNPgviUQpY/b
pGQdCtoim055Bxf2I3YuMz15WmZ3w1jb3RUrOH0YkK7zrQ7qsMSz4YJ2kIwIwXLOnS7iEi6kRyzD
OurrwuVFvcZqReSRbt28OufkXieRzaThPus6Koys7QOwmXPfMNfOg0xfZ+HoZlddnukCOTT6pmOj
Rp8CQ+XGoWsW1tTccepHHnkULTmSWDRXboV1T+Sd28SEGFRXls1B8zB5iy8iIhf0tW0lHCLYgy3r
JtXmBIMIbcqXIWsaL0oWs/lWJFAgKRrr9pxICyAb6DYfnoRZesAXO5v0CBfBWMSBJSGOQWZ4pBiv
pOuuqWZnC4fQXMksQKXsl7pYv5p5aXAOybP0gt6U7Li5LbiFBunSJKyNgAFMFE4dsGGJ6TlnBBxp
awFdXg5p9z11JwZfc2Vo57Yg8O+U2Gv91Zk1p9JZtzh6k6EBaSuNuvs+99Rv5yavxuboZVJw0O8w
i+00AQ9tZBhJWhOFMEF6l+4yNnFAtuzOVZ1y91OZKOOxlsM6Xsp108V6tds/b2+D3ne1N8Ip1mn7
wryye7J4ovODt7ZFhS1s1g5rczCb8DM5iu3MIC8UVCsXB2ihnOE4NHOeR0OGMhBKY/pDl31eXnVj
VyrGjRjchkoAxDXdts0vRhFqnHai2jD7AQoQn5XLPlSCo9U17/N4n2oZBPFQ422yClXmxzZ3zeKK
tXd40Bwl/Ggoau9bR3qWkWK9csynkNTMq3xI5Yk+t9xTn1gNA0jHFF9C8Jy3+Uzlvaurfo4BDujg
mZxG/t1gbZlXKJASdkRHXzU/MH4qGSkFV+eYG21KBmngrs9TOrbTmYlScl23fu/vC9vqXcIlHFvF
ltVxnoUJVwVYvkcx7XIydYo4T3keDhjXsi+jaDt82VZPHvts8+84pc2XhtWSITMJbPcbUd35y+jW
5DXWaTs/0bfLHvuuMf/kqSjLKKNCkjvtJe16ppQfstu0Jc0P/O9UfVN4x07uIipnt/gG9YEA0r8c
XKHV/JBQW5gH224GRNJ1toWmWJ1lgyBL4QWXFHDimgBPO7gW4DahpiwKPnhuh/QMesFMZO+DgtvU
KZSpd07th+2e7QB4acHw0TvMtO0eXTRd82GdYI42vC5JZwDAt5P6niqovIZLZIzXGYGWJwIJbfvG
WUYxUj3XYX5vaJuk5mYiS3Bn57Z+7MychoHjpmo5Nmwt4gNTHtlHIWpEjBmpEQ6Rk86dc9eWiwdq
fmwd9IoEW5x4Y8JPDjrQKEFOziZA0bKeQ7v06KDbRkgISJL16Ycs7SgH7ColGErW4pKFS78czK5J
3X2PKSyJKK+t5uJmuKYOPQoSlicGeadAzGtAW5gukFOZk0vs89rA981RJu0bIrF17Kowu8JbZX7R
gwiM/Uilc0F5ZOrLMjfgh2k65NdbWwqPJsnZS9QFduXjw6bDX1m+Rq3S2qz6nmjVcOWZydQcYdsm
TKRWclAPbmbpq0T4ax+5zWhVcSarre2LjNIXmF8mLfb8g4G5Q++Xk1RKTswI+JjeM3SoYulKHNJl
WF15LYG1J9AzIx3nPEkeekXccQwu2Tv3WhA+VSTJ9DlbaTDEHRN/MBKMArq7rAmr5jnsoDZgOxRk
mdGrFjTbEWCzTQb6Ux9KdiuKLMoGydCXTO4x5WCTVtOwG1uRyPsAq6h/7guZ2NveCAbYWCR7Smep
rDvN67ZmGgS5SsoPDsznoBy9Ho9rrcyXmbPsEg2a0ocYkrZd47YoLY1Rsky+FEXAOjjXnKeYOaC8
PxhBUjyxyfj+idmzPZ54rMwR+wptsyvDyx3zjrssvmaG9BNiLpKC3OuunYs7a94SLOp1tf6sLbry
pH1Akn1I2iSHOODJWZ6KKvfw1DVOcV5nvR0SMe5fCleW1s5icKL2/WrNH3NN9MN+bmbFPlilSAfC
jKd1TxRRuNeS7gEuUPQvh1y4/R+rnxF7y5pEquGsOtaGxiO35DiirM3iHpEce5M3j8PtMK6o3hHW
DAdtN0YOg3/ScO6DLOjOouc4fCcrs3yZm7L44kylV++U45rphQV3Dfd9WDsMhbFYUD2Whf8QJu2y
l0yHrB0wC+PONscuIfTE6qvH1h70U2ushYrsvizPTc36j7EQfPWBRBM73LUJsSKdHKubsawTnq0A
5IxZ95zY8TnCwPD4Nz4NjErzXZtp92tIqy+N6iKR7Y3r0A6J7TZPl31mcrbHM1pCtV/oS85XYTi7
60NL1uwYC4lBZa9oxX8kxLTor3giycWwDH8SnxzV1x+tJWMUKXk5Xfj0xertk2EZ9dlKm+amzIw6
eOkHu0Di4Wf9pZJlC92bGrbeh5OiCej76TRy6+ntHNXUYnqZVVN9n4QvMEW5QfGDE30jj21bwjr2
5oXhq4Q5/HUCDdEjaLeC2yzkPwv5hfDRI8FSXA8gqTLZ2ZVnPKD9c/+LsvPqjRzJ0vZfGcw9F/QG
2NmLZCbTyatkSjdEqaRi0NtgkPz138OeD4uWulHauWigTJeYSQYjznnPa7o9mFGKA5MfU65NhdIv
jUVH20uELBW45WnWbQXKY1AXJ8E7LDhp7hJVZvohI24Ko20Sem5E4+C1PwEVF7SECo9FPJuDNZR5
PHc4egB0eUJwks0BOujAmLFK0vhGMwLePKXVbhmnb5h599j2p175DsVmOfqFNF5BBSGwFLGP+Exf
jK1GpzVvsrqvnuclz036pTmNbxbRmN+zbnLF1oXJ2Gwn2Wt5KGPyDWjtUXVQZWG3dxJ6b6fbxu1/
UQcr7zawUrI1HF9p3Z3FseTuOoghVdQtHh63hootHHJ7JvAnMvvMYi1y/SkMNL8Ul1ZFLPNWFV2C
V0dKb7PhWaujE3Nybb3ab2CWDwt120Sbft/PIBknf2in8tSIVr8crDq9V1ZDK9b7MxE4Vh3M4UDE
077DFjPfeqlPbTk7OINfmM2ItySO7/SP9DPiJmk8bCwaYrm6DQCGd2n7QdqeGEy7fSQsvVJXOEt7
3ZXuzQ7u4nIeaWYwxBp+SC3H9X72VbevBRzxotG1l9LlvYFqqZI9tWE1gIU0zSWs1Dk4xhBSM2oF
bXaiYMzI6eiLomt554fRXtEK8hWA9RZn30K09q71Kkd/Myz1LPhX0+w+gV42WLNbdQnIkpZte+Ab
Zw0OTb7Z72IUVuOpLTRHu89iS19Og2lIHNeL3A2OWHFk4zbx9RjwIe197SLtxy6PHKXUvInZyhbk
zBSnVuOM1NhoVFtqiFKae20m3RCYIigL87pphX6kosTGYFjM7lpRLxkHVZoe1HUjoPrGl93vX9oe
zswVDk6qwDWqbp6JNvZe4QGbIhTVQOK7W7RkU1ldcjvGKDFC3CZ6moUuz+Yz8s6h2veJ5YRdx2m+
ITYE2tbc1qspflnJ+QIf+fpp0V0OJZVYWPT0Tu0zV3YXvuHQYxy6tUHMvgdL6z951bSS42Owp21J
KziDVfbzLqcOfq3zUrzqtUxe4jHr54NPgDTsG7dM3wD3cDtR0vCiTo9xz6+DlvAdEWTyHqFQYmwo
9dw0VDwZwF5h+rAmErLWwED1frXk6Y5mZnhPba4vbzmZ4t2xb5yaqLu81LMoqZpZDyemZMPBGAfS
YNo8V965DlbcE0hYiUsnM9mfvCkz6Im9NqvdF2a1c3xBt2gTkJUZ0ojyKq/8uwYOElFRkzeN7645
B+MWj/nA2hrKhqiasf6sm6WlBglzrO5GVPnYvkWZ6xWXfU6e9i3j4PxHHQhOEmcW1baYbG9fpIoo
ErFYnbVZpSB7bgGXaY2Ylt50OqCDrgkQJGTx3HcbHO1FcSU8V9XRwgz6ZZxQUtygDErX1L4x986U
jnLrtmy1HYHTxHCBqyncgNo4dg+OGMu3xuwdgeN1Uw1vxLxICD2KrIDN0iWjHkKPoo8n8o5oANr+
PLgUAFW3cYUPPDMx+B14twbjk9226XxB4I4MMHt00y0HE+eAAlmzX0uW6WMfG7LZ6VaGLWZGruIp
lQPjfCtNTAso15bmNs86vfg1OUuWhwo6ZhM5TuUu5ywNhFhC8HA7hpzUqUNaMxzbKmjub3TPGa5A
hqn9wnuc/qnRZF9sU9iJ+n21sGauFkR9Ga9u0BzS1PbciwoLF5uZKQB96BU5Odl2kWvmVlRze9dX
+PdtyioFN01FQ+BQPRAVvs3S2MTvQ0zYZk5dzsKNfYvUCi3lBpAyPCpUsLCjicwqW+tEGhURaanu
VtqGbbrbEgVhWfus1OGZ6rAkvW1WM+4OY/Sr2bPqFoz7nZKInAfmbfU17BBMMIXshvwsx8bSwxL+
drovSMq5RibmUmIkrqmFBK11cscf9JsMlfBPH+kSCVPLZB9yo9WeVMt2tWnKJVdbduY4ps0y2crA
knX0eDA47hLBjHlD728dtUI59Wqjabmh7K3kKh3KLovGuR/UnrvEITPHeMhwBKCtizzhr9lhbtL0
x3icRhkW9gyw2bs5vBYlUwnV155dF8+/RssYC0GB39bMfeV2cTuwuNGY2jLsnDSls+jK+hZ1o1FG
lraM3o/JcPtvLRveMwWTTHcoBluTAdFgXQrTqfuw8KflcSZOyzjB/xU5IwS84GG+WjqmJI0n+qMv
G1Fuhyb3jYOTEt4HrMC9asSwvk5DPmK5YaaN2pdl4e97LEdJtiu6ItgP8JZpn3DoJXyvj6dHvGPq
n1iLKuanDCm90Iq9+KDgE3dhRVOXMKv2umxrKd8+j22zMHnVwMdWwxZF+eb1gmAKUUn7THGKrq4f
HfedzqedwsGfa4cGo1D+CcEVlJG4zpiveaufKgVMAvVlMvD4ZIrkrzCoaVwXVItzCFuT7RG3DEgF
gMrdpQ5XW981ysBYpAiaORJFPIrNxP9yW5bGWOBwVeTiqOpCXOheOgoi3ILufcptgjLHsdCKE/Va
AUyB/D7K2X9lVJXCzw7lCF4DksbYdCsWpapr4enwkmq+p7v3oKySElQw82NmkHYXjAvBBas5Nn9l
SU4+6MYrJucey9g4JWBvgK5A4uVyMFJyfAfyLsCrw06bY33r0qMS8Db7AC+GW1i0ULgU7Fo5ccfL
yYlP/dToGHW1rv5ChsAaRDSrafyKqvY3vAfSDVa1B/ZQaDs/6T2SXKdFM2Swq2MwpB4MZTuMjjzp
WjqiF6yTt0SPMSNZDK+PADqMaKox86H6sk6z62NDpBbzJJfFPeR1V4TVOIiHhneWsj1JvmP76Ozs
vg5Kgu2K/uH3xJPPBHMOG0R1fHAMtaGgfHbCLMqZeHOmI1GNbJXAETM9Cg+bsdkdrWPRg6galTeB
kzKs+4KA5H3mX6K9hSVCG2UwDebXnwgjDKUW387rJRods7+WDpS0eMDohey8QCdGiBMLd5yMaXeG
rZaP+XnnurO7x5nVsiLEDFg2pGbp9gc8qXUHZrsPlE9TDSVO9bnNtkNpnZ456JLbXpXqW+aZarky
0szPNlSpKqd0byAsT0Ys8cxvXRK8Sg9IDlvUZuwiMRIntzEZ9jBQYSjj7Lp4KpurpJjFU+qs5qtt
SzjMpI3Qwed2UA8pYmwrrJbhzYK+FALgVk+QXuUNg41up/vZlEBjGQngSvrBI4YXKimJUELnVvOQ
3PSWwmRpf4gsdv2tPjB1I3jTzH4shJHV84YSW6ueAZlRgve2o3mhcOr8rSRC8zYxZku/kQTXMPmG
PjfeiaTDjNewoVmxQ8f1izOR8xL2tdJeYKrAJtcTYUuga1vVgKqFBoBt5bERlWPbfs9cPCy+Ytiv
VKYPvLP1sbu4i6yGEKuM8SNPyAbbncs1ODQtCMFjj/U3OfKjo8nt31lDYWyVt4yvXZB/H92WmNe4
9KIqWS7JRWW8XNrjtUr5zL9/Ef6iAFlXIwERiP5trETg3H/8WAKIxAQqnCJIJ80Vh5n+GIhs2NuY
sdzXjOr3LathA6DQJZtRxtaj46o4tCDphqYpRnyzVWl9QY/7TL7lQ/FqcI9MD+oNViIfP9RgNq3U
EeVHWtEkpy6o5doftNlRsCluFK3m0YFh85XqYH3zPj4iB+ke3qIm6lcfH/SPl3W9gcKJ/KeobwCx
066n8szt7gruPPQR9M1MzOiZ7zXioU+tPT7xY6rrwq+WQ4J/XkTAVHDj5Hq/W7qcWun3j+rvPh12
Huy1mATzwD4tIAPyc87U04jYYa9VXvX9Js3L9rIxCzl+JQz6y+7uobqB1oamgJUBw+PjrRAMlYUl
EzZtbbBfZd/aCWrbud8No56+mTO1WpvW5i61m/myqgmW94vGYxodL7v/9Gt72BQh74QlqXvYUnz8
JAO5OMrWxRTFqRruchr2jejTIMBhmhzE31/rr8eCb0J8NHRomYiNP2/NYJESNoVYIstraMc96KBk
51nMAGuHxgr3P/Esffp8STHwxbX/wr2EkR+sdxwiJEp979Pj7Sc/ZsrEmpepjZd3CeDvm2Npbcj7
6XeY0mriiwVlmp/XO9p5EGwTiRUqB/3za9bQuGh+ijM2gjyoKj6GRgQGjnq9G6ySmt5K5Xgk6UvH
hRSKLonZlVHvga1o7GmJ9CPeblQkCkhPvupanvehoS3gkTmFAOsFzJ+UI6pEAlMKmr2UOPT+5KSJ
MeyIngSh/f3jMz7fQ/JqDGYQxNnA8WbRfFL/DfnEKmoFbTvU5lf6naXaVKgUv7H9V+c2cdT31m9h
VZYze1rpkRHu5AEYRrcKYjl+nY20RsDfNtEvpdSsF6IMsi8CRv7uQ66FB/pE/oPb/WlBwwcvS8ba
e1nXnhHNRSrnB73WsMfTh8noT4jd5PDji1vz+YXm1rBECb2Ct2366Ng/XhW6kt7ZOPzsm1q2R/Ce
hsrMdu6o0eLdwoD80nLj8dBhmE4mZbU2jMqzEpL1gK5+/1n+ECP/eZ8lcgTjKvaXVSaK3OdTBZRo
ZlrrjJv2saFDp6thA5IP0JuXTp4s3kXjmmV6Xuj58iveiNjYo7jLvGNH74R22GNosQlQwVtblIvB
eAHBlZkFnLHOOI+NAWAzFz1/onc927iW984V8xSinl3L79ujMtnONnUidHEw+ya+CFIIG+Sg9oDF
zWSm3WUJqcE75Tb73CkjUDG+cBZgtW2vQHU2i63wQ0jB40zGChbJwTSgC9GZih7rArJ9/+xgHTN/
T0hbzq7rrgLGnfp5OTdjGrhny+5s68ocIC6lTqa7FwlLrQix8Ed/V2uSxhj6rfvgoemO8WovHXUD
lU1MIaAlSogO4ev+949k9YH7cPS5HLf4TAcOEn5K4s+77FwMFSjjpO8RGhBwhL0YYWGgncjKEt3D
wcpq0fqFraOTUBFj5aVBACx8FQZxKouzPvkKjk+rd+MXpcDnU4992LQ8bJdW6wfo8p/qE2SdOmZr
BEksxSC2w5A0CFFz3lYMdjXxhfyMB/7pPmC2gfYEQxFaG+oP79O5V88Zduv4aO5hqnntSvgy6uu4
bvNfpaU1885CBAF1K4MNdiuDXj0G0k/9kwQWTK7nEQHKPpeJo78kvqTfnhzIRbegbuIqKNck0iRI
Rvucw0EyvtckPk/fWkHqxa6lTJ6gcfSdvnN8JhtbR+mU+/2M99FlXIOyI1z544bXmH5dLXpMHILk
7mc7b1JJsY9zpZkJ/8zJjUeZJtN86Hu7WB48A7r3RrVE6ZF0GDvGISAqh2x2JGzbdRz6HBix/z7U
MShKYngY1yWgchR21TBjbt0W5YtZJsZeN9zYPRXGDOsWUdZKPsnRKSGsx8GE2t/qr6Fsdw7jcmqr
PQOwUiDTnCWpxHQF/U5auLU+9Azp9y5oexESP1//nCx9rCI4R8RzOKJpvwWdiQClbTX5q6lLb9Ms
gSp+cnaA+JSBJctnhjNmGw4iNb7NU5rFIeWQ1T01uZMcE9qnkhRNZ7yz6salMInjeo1Xjqc3i52V
Lb5GEh9auZTffKsK1FExLLS2TKX75/XICjYtjFIROpkyiDC1hV9sXL+wfhmFqQPApsP8XsGavLeK
vPPecE2Ffq6J1iXwVsZxnqHkVkmCc7CRMXpgsVzMAJJ5WPVqcjeej5Z0B72maCFcxTKyvbJinNpN
4IqMfOhioPpIcj79VMctLS9xt5+tuq35FI5ucZhyx9GrkKazd2lYl1A3ZPXdn0B/Nx75fOBZbhO/
cEAuGOUHhdCyfT15zs7MoNockimbzUfEsiiMzWUYiVfq0qM3aou/g8dHQjUkXAb6QmaNfyhwNyq3
jvD79ykbGTOWRkIf2eLeoGElbDNtgKg2qHPLASSiiThczPnpf2vszJVXnYVskrPCK7E9gax7CLBS
TxA5b4n0dciqrEFarPB8M4y0LMO8M2pmFuTJLiF7No9BVI4NdXicKzzwezO5MVPI7uA6TpFvNUsx
QtTIk21Cy+3Lex1qs7Mxqik9+2NuIxdoXed9yXD1Zsyh+02o6ni+Lvnn2bZmW/WvQcYhvhA7ezPV
XveD7t8NVmRqZgWU/SvewY4ZUUbR63gozMPGtqcinO2y8ZgHixGLo5FAY5M8HViRIjaTXdaRK+4a
uZFj/D5Cr9PK6lvgZvOROBnxBoekPbq5nzIFxlXYjhoLf5RjZfEEMSwp4Fiii/EbbMXHZQkzu579
DfNB6yI1nYBTeqwg/g5O38DMQQ9L8Y2XwmnUWvEIHCu7y2RopjsdahgelmVjXEDh1AhnHry2ugC4
xB/SWzwvvlPmIoJzNvaZs4XJwiL1u8X8Xhk6iFqfIhjcAKhxuytoimjIjESfth1lLGnV+TQxssKZ
rmPEHec3WlGI+TBPQFsQ1zKTEOgEpAPJDrqETeHEA3fDWVKIRUHCLhSs9B0vtvuLqklnLNAtL7VA
orXqFpZ++2wDknlE7zjOXTpObhdaJK2el1Utv9EpEaytl8MV2bRTrp4U0//65Psj6dVQ/59LWS9V
OM9atWyrJkum45j5xTPOe/oUgr7YSbgwiilDZFoZHk4BNsezCSSgGhMvGaNKvxdEoo+HoGzT74gW
kczEQaLavVkszWOSwQPEpA3D4bBihlixKgrWNj/ef1Bpij984sbZU91hK4S/mTMVuwWmT7SQ00Ty
b5m3KOpwkI6jSmTpArvSzObbwS67YEe2u31TNQkjjorMsbs+dh1z2+nVSgdZ4EaH6wRn2JSY0JDV
Ajz3s8mp23djuXjN0bCH5Vm5gjLE6lmpKe5d7hN50Tn0EihK2RYIHxWiOWi85KMyMWOcmzkJcQ43
ozkGCg2NKXB2Gn9Qh17jQcAVutP+dIVDjTTVKcYekOS9W5WTXhVWYohfytLrvFBiScT24wcQGwfl
oCmZs+Vhwcmr3Ex2Z95TtxGu5I4gEUecwVb+eoA+KVycria+kdkh8JWpmZtJt7VqI0zdK87MmqbH
bGJGyj4+EXDlJH3+RuyQcZsy0xtOU92Ob9BA4avVVRzclnQX8z3JLDj9+R3OQCc8FzS0lG7CkcRc
7cnIK5T5Ixy+eseQ093qJI9tk8KYmqeuEea47fwKJjpbFXNmGx9CPD3mwF5u2konxSyArBQui06e
9DxQLm0gbxt6RLRVSYPKJMDcFyPSPmVNvhsJexBulNWG34aiN+t3VG4EKElCmQ34rrWMYdgUrg8N
0dshWzqRYT0NKColarDFTKcVx67bnz7jVx3Y1yR/3J0nxzuMLuHS35retyY41nI0biZz8d2H2GX5
heh9OdiwbwLfCsa4JYcKg6RtlsXJnZkh4EH1PU77jgqiZzNHnrUJILJxRwbgT6+RS3JTjJ1+FfRw
fraaLOWLNedaXBCRpI1elLJT8G+UEeB7l2jFrvPIlYr0ydR7TtS2i49jqhXpWZS28WCoOSiPQPdo
voDsh5853KwKvUUb67e+Xto7T2Lms4V/JDpoX0ZWbYymfRqcNLd3ooLAFhmeqEuG3phfwWnNV1VH
UDJAKzBuz9mZf8L3zlJuIoYXe9Wj24CyW6XRnE7y0RN6/NMxlmA6xDzSncjL5kdOs7hEbVrW717i
Q+zreDvLsEngXCFTIEJt26InrtigcvAwpVJPh+fB+YX2whmWcETMSYqWaqezR9vDHNhYRnXQNBL1
woE2mL4YE68rs8Ci5wGL3piprTa1XjTI2r0f8mzNQCSFetoUrtXz7/WgePCWWfUcQcFyMdbEnEQY
AFXHwqQt4OWTPLWhIpi3rR33oonxjwx1H5FDFC82Oskp9ZH3+ZMJ3VnLhgw73maYl1sEfA1Gg31n
F9sxnWzSJfJyZsLuBmvKCeaJb1OXtP5mThvT3mdT7nWs8x5gf9E9+JyDzzoIkubeKDMzgYIm+4ex
mYuFqtGxw9JcUSLBe0ZSxtwwCC+zYSKfBfis2pD+NrURK4U3KLFo+8p8mccLRjrtD0ytUBsYkz46
1xqDZRX66WxcLZDo2H4Wo5m2VWWk4qIaKtmR97PEL86YOO8tWwohJCpz6nM1j+YNAjiGPAieh9w9
a5VVTdusaafs5JM47W3zkg37Ai+MplltTbNmx5mQ2jtTGTZh43CBfLhy47QLBjauS43p++VkjYON
aXHquPd2nWiIfAQGnie/4iFt13YaAonwxzK0dMhkkZl1zgWV8jITe6vbMHCy2n/Wkknom2SC/LCp
MIPxDyLJBarfOV00Sg4MgHazBqOXUABGNsGViOkltoZpLH44qbxdrnMCTEiEsGLp76ish+VAkR73
citqidYfuwdjm5nwGnZwJMkTGMkRoJrREag8N5BHnKgY69bg6NI0a9ub9nCJjbRWnkpAzR+LLk2g
YNmmP2OXZ012hZDDRW1AjT23JVlYhKtId/zVOzHZNDnU/fFYZYt9q2Wp7eypqnp2fkhtk9zMsD7K
HeVN8N0QdnWYRKr7G36Kja6px+jmhmwNnzHEaFb6zgO4KHeZpqFoI4FjSC5SOwmyu8JVQo9cdq/x
qPwiEd88BJirBLKxkh3bv15epwtMksuyndwiQhGSqGdjTBpa8n72RQXvGbsfrxDxuGeQVyd3BZbY
SALa0TIkgx+3nyPXLeMMVuFEvIGiE0dqCf3SoPJv4adA3tfUDZ6sHeBWkdW3ydBDXffwuFOhpZhf
XSQKzPTJFnZ9C+ERffsioAdQYqbls06gatB/gXb9FUei2ofBYvieS0rLZ2+SKkkdKAKJ3ENSq68w
fnhpEO2pDXNjfduk01eGvCt49mfUBrcQZgV4hxBHxYr7nIAa0IAXap7lPpvz8bG30jTkJMjulBhk
xMQilmFQqWe8ZeQlNe9XWvG/uzwgAIZiwEeglZ86c+m7oMwdkwk9VRCXZK1ha9HbdvdAqEP/GBh9
8qsYajhTddpfaJb26/cQyefrr1MbMBII3NwIMNoVQfmT/xoQ6tx1CKT2QDa1v0G1BRJDTXaE+DTs
cO5od4tfjysPDx499WX7BWy2fsE/3/8VCWFGQ8FjgEyb9qcb0FBN6Bi7E+YywyCHZp2ctLTRnwK+
+oXvyvG7w1n8Bfr+F7/i9arAQViEuYwsKfU/fu0EOZ7ZxQJ7eS1/ZGpDXo0iiMeEnppu9QxhQ5L5
/jkzMNQooHrfYSdRfoEB/eXW43zn/GGYgG0xyWXr3//p1vu+QiDMk9kLStH65LgYuZ11JUdF0oTV
LucWt6jqTrR291YGiX6NjcrQR79//n/gsh/uv7k6EmFXwCzWBSj7dCfwYqlqgwySA+mqlgd6Onav
eteo5a1zWjXewVwxvbADUXFWWdzwy6QYT6MCf6bhcsh6o7gsbGVqhCoGdf9LDU2B7jd1veSc2F6+
HKgA5nGDKDg/UAYPWjRUcfPLsYXLTqt1s9zlJPBaoTYYhX5eJl9CLm9FraLG1t34kOFcVT6gtbDr
Z0jhvnnlZxKVhSNimRwAgBtcLly8qA6FJ5Ud5i4QSCTrwC7QiyMv3JBnW5HGGTtO/cTUfTZ2Uprl
GzpRfdioDsZg2OAS9g3s3aDXwSKlOOflFDtfQOR/gSM9g6kybjEO2dQAxNane63Dm529XCEjw8N5
C9kxOGJk6UD2ygcccIt6Osm6rDc1JfU1tvHOPm/Wobkkn6vWm/rw+2dv/DE5+PPDZwLG5M3HztMD
XsPi7eMSHJamSjQM56Kg9zF0UkjKtNNQwYh7HOYSAwA/HpFAQptsw8QKlmonPcqhqw6gjBejwhT0
cSKKojvCZ5v1PbQdo93YI2jHGyLq/tFHH58c5hikaKcqrf3ukecAuXOanGdyWX2XgtVrn7S+K7LT
lEH4LXDEbaOkJA3nYJtoCDayNbF8ncwKVgaGGFBdyph04jgB79sVadxAE5T56J3RZajqBOzh2LfK
yqYmKmxsZO/9wU3aI7XmoDO9qYUdoWhXZAlpmX+RY3Rob/Gsd57MdukKeL3t1IGSy7j63hgeORjz
YEtaXJw6uqjOwE02AZo3euMRzCk0hoFU3sIwh+xmpjr1TvQ8TLpxmF6y3Txlnbx2za4COqza7s7O
4OQjVzDG+eji+OM+SgODrETLLFhTEDPch4QH9ajG2vrRa45szv0E7rITAmM2GK9mLKJqYa4CIbqH
hivMelmiAl5ZeqWGTtEZ9wuZnqNNZE9OHvVdz0tVhTVuIe42oyAQURlrwGmeU6qUJk4GiIUz9Aiw
GJiCMSAMxitnzIJ6ix8DUDlGkN2Op7DEW8SEcx71ji9/NEViE8iBt8ppMhI4sFJkfSSnOXNDSje+
gpDChbqkMOaEGUB4cxCXhrbr8Y9Pr8cML5tTrZcscwcm0Rh6SVOrnxibwtLfsAAwYcZWdcCDhwmY
Zl0kXbA2rUavca3ELfbQVf35psl7vdmkmtc/04dR/cJ5gQLX56aYrpM+aN07Q9bFCRaTAVHcdwuB
PieVe9hOtRHFRp6IfaUxuDsj+eNLp7jBpVc4F8TPaNoxOw9y3+7wXsB2qiTx690WA8KnYlYwxRT2
jKe+mLz+NGsdHCbNrdRjmffS2wAB6/KLo+tzfYSTIcWus6bcrCkpn3NksTZvdEFOJTZauOAlU9Dd
Lh1xLtQwy7Fiof2HA9z1ehQHq3sXz8PwPp1SVKBSjibXs0rNuseo+CeGPRBOoZq8CqdTr7/fk/4y
veV6eGL7AQkREBYwW/24JXla0BS4wSB7IyqSdK1uuhZJEHUIHr9nJRYyuFeNxVkGZM0FqbKNzRAQ
XcyQ3f9uusmP3NMrumLXZoDr4SWLSXTmh1Ws0ngbQJELKYLqNb6quhDon7cDPdLT77/D52nL+hX4
BibRxx6/1j/tqjRlsZA59nrJhL8L4gIj8hBAbV1vAWxNTJzPdPC/C4kKYf/7S5vrwPPDjk4SCBx6
fNY4zTFd+zSGrWsJIVLGblSlSGvgLeY44faqQipGsLEMrmi0zPvU7c0l6t0EjoemsuV5GlpHbs0B
t++QQhEHp56+GkGeJc0DjSVKBmy2lp9u4cYvnOvucA+NFZk1Kp5ARL4j4TAnraFdNqm3xoQBOY2b
33+3v6x8sH/uLGQRNiADP7mPK0MjqTep6rFBhDxnWxeI51eSYdtqGOhJoZ1r2RelqfXZVGsNeVm9
6iGfUSRSJn+8YoKlIC5DSbtXsw7YHSekyviyxIwOgSXHgN2p9OyBQJR7M+lcc5NRS1lbYXHbdvqQ
5jMBiTpqEkw4AsY5blc+Vn1hDxAPUhQCtGDIjT1hoWRamFE/aqWcHhKzTZMjDCIwenJ4CeKLe/2A
aK+kTbWz4ZhD3fjZ0BDu1Do0Zu/tH/+41f9RLtl1817dD937+3D5o/nvDxli//Pxt/2/f5+819sf
w48Pv2EOwNzoVr538917L4vhf/77397b6//5f/3Lf7z/8VO+zc37v/75s5bVsP60JK2rD/lgOgvm
N5FiP1CF/OMmfe+693/8qN7+cQmt7r34m5/x74wxzXH/C7YUDFCL2pxRrc5OpN774V//XP+K0nPt
2Bj4wMz/34wx2/uvP6b/OuzR1f/LgeLVY/Mo/vVP2yV+jNnUWmi5Lv/8P8oYY1P68KKvPm+B4+iY
dFG7G2uW6ce1aWOaI+DBks3KhPKAfd8T14zavrzw0oEazGKukS1zgmJyEOC9d9BIzksV+5E/ZntR
8Deym8WBYRCqDsN6cSjaMdhod3iKUJGm5RlW2gmr4ghrhnsO0BfVFb/shjBdxztLVzslE2weGML+
Jp2yt9UBQAX2ow9zF378RIy4rJ8DsdDEMl9bf5ElDmyDTDShPSWvZe+joWFPDF0bnvloea+L0b+X
eaDtYlT5u3b0tR3lXLGlbb/lC19ZdvWS6uaBkFp91V4maFNSIF4LKA1cIyzQs211/Loul3lZUB7m
lx2uypvAUnyCNPvlT5hAYJPDZuW0z+DUL0ENY9mIT4PEfkdl8YlECIy5uHw55K+60wX7MgaSGY01
dHP9WOlq1tK1Dkh41aBpTR4C7XpqUIAsfr4b/Zqz2L0SyYSXwpC+EUb2LYFKf7noU43bZoBcftAf
SzE2N3YLYUezoUlMyu83pieRjmRv8ZRkjC1euzIpw7LFv0U18squjaey1xgPqRd8Ih57nFXhyhFE
NqOz4bQ7Lj6DAUzIgNuKtAkZsFxRtO4ygZNOWeGkFSxPGHUw1HN4RjjEY+ohb+XQ3OSQyMNs5vtg
WIrc0nesvbnYHifARYeK8lT4IbK4NkKR/Tyg+Klh54G5uRorRW5ibUFtY3/39BGID0oXcwnc5Ov0
Ne6n+exDeNwl0iR5fbbzk6jbdgMqAZ4w27cuJmWZi5QgNTTr1DHaQW0pBgpla4iqycIKw2EKUMTz
5dDn9dYD5N3mAoeTmYJ8U018BA3HCry5zJAmFIURbSrgp+y/0XdMzHEtrDWGjlLdQVJUMLhD/h+f
sk5fUUt7P8VoO1Pb2mvFiBKnHK5mXIBoMFmahcIxSiws9rVP8xpjpyxMu7LgaPCwbKN6WZpRbSuH
aUhrnAw7vyuy7sbTefqoJW9K44qUuMhs8y+izT+ehrz/lEi6vjKtHLi3jNs+vv8o52sbbyooHUXD
AKR29tTdKB5yKlC7+Kpz/XgS/v+rrbQ62+SqRvDpaqM0EEkB2+49nwmdmwT7zkMLU1fPeIiRP3al
GET/P/bOZEluJE3S7zLnRgpg2C9zgO8e+x7BCyQiMogdMAAGw/L0/SHZNV1kVmdKyVzmMCUlKZRk
kh7ucBjMflX9VCn2ZFnRv/7TOn37Y/PyU5Phzyav/3pxrHweQUgmRL/iY+vKoljJFcmhKYoP20Vl
8VCxwayywOEB+XEhqh7TTkl2q7o0Fn//1z/Cz0OqHz8B0h1LOistI4ZfNgKrmbRq14ryFULnUFlL
hObUoqYQyyYpUPzNx/2Lmf6P11v3HrweczGX9/zzxa3BLXc65uLGIUZ+BU8hnZ+74kZJbvluVDkq
UvjowPnDMD4+5453peSHaGEjsWkuqDQOSFy4Clau4zyHjbGtBsZJ+jloaFoQdLXL9roK28PyO9A6
DFCl2vqz3FkL61E9EKoFoRMto3+STfaej/3JSPqLmPJ4VqOdGaRfXjsFWx743yBzIOLb1iVeIbRs
8quIr2pHjTRkB+SuNB3fyc8+Vux7owIY4gUd4MZGj87vftu95n1QU7Rk9wc5WHcU8fQYFjtyTwkZ
rmZenkXL8hmI52IOHtPFfJ4x6ILEC67pV5s3VLWd62zYN9I4Smq3fxiG/6190P9N8yp7nc9GUrCZ
pOp/H76a6/fqq/958/T/5l5KsHH5i73UmKnlqyvZRv20A1v/1I/d09rDGlIXsHLsfmyf/rF5cn9j
8sXpFd2D6yH+cD7XTffHFsn/LeCcyRB6nZGxtHEb/mP35P7GwJbeSUywLtWX/97uCRbtT7snH0+X
zTrGTwFEkDva++WGtjnWt1YmBDygJX1Fy4F9j43IiyxodE1EQzvLSbF0G01eJNKY5sh6Gv4tclJ8
SuGX7SSRlcixkh4RWcmHFPa87IfmpOLBuqmmJrwojDKhXaLWV0mgGrLZfd5ckcpkVoHt8gp61s51
fXGSSUiLR617fZ6yJYDjkPQ7j2JCgHgakoVrG8OBI13BE0spiqab5W3yc2s7aTfoT03YzLSf2u4F
vqwHhrAQDvjTB2Y2eL5qcoqMdZLuVVHytWOPDHZQyruSrCW4sLrb+niYg41RpSzuM6yhsrfpN3EG
Os46KqmiLgXf0Ap7YCaTldMd8ysn8j0PWErYiEg5rXOglkzCSyAzSO+6vSezrD/Hkia+zna+uj4T
O/xfbBpCB9JjEeZnj6wSKmWpdobd6StUDo2XoYUGULPbPY1a+BWnm0DLyLITkEFln76a9Wx8CGPh
yCdD0GgVFdt0lc3nqa9WjBpE6rels8QH3Exq2pVNgU3jteEbzmzCctksH/rBTrazo8uj7gvCp4lI
jkUNQyy24Qemw3zUTV2f0iYm8VbX9kGhhRyxJ8insetpku/c5CqxF/+iT92WE2DR62OT9tR3r/6t
i4bGgc0A+/uEPmlc25mZhewomgNtYvl2JuI3RJld4SVbDLbbbdlg7Zhlvx1c9zsnTe9CdwM99iBU
7xbtuHeiFuDPZBWcmsEOD0FrdAfsD/0FjJvV1l14Z6/QJVsxSBs+oSl2NHX3JOAlbePeKmi7BGXT
QmjcAOTNt24Qu9vWNqxHckSl2Do0smA6AoPlUgwsJ/8wIwehfy/19VjJQ68K/2P0aY8UPIP56EoI
pZP/Eoqq3Y/KIzxKDJBkfsvcMxmdq7qP3Q1bCLKIPphYP15LLivXP1XBUp3SqlVALwA5gnE5VFqb
zxyWmVZ6kBfGkF3GBvNQuis9WEEKSXaXUs/9ym4zPXaKMsIIdbC+iEPsRZGJ73FTNcHSIGrm1mta
prRA5Vp/4kYlr5vYgl6xUeA8kJN1YrbBwciss/SQlF3MP1zFUNrPdgL6JdY7nyKYcJaEFEVh74Zm
4Jcz15K9JaTknZpGb0WtTd94gpmbXqXTRy1S9xFE77fCgMtaWqV9bXX6gsrGCtQedlEbz+BNCCx0
15fwU8nf6l0jkX7Z1XDu0p511bar26qu5NGbSD6jSPTuFBHTTjGJzuXw3I4h2fgYpzP0gAGbqFqe
hKa5INbOWp9WYUyZmiN4PGsrjM7cYNF7bYLe3I2OH79wqw6XMF/Kuyqdnv04pH3FBeDlifXbyB7a
vpkcFOmsLKKZcdjeyIriNobGuHUK6ggjGM7DdYsfa9iFTc4Iq8Y5/IxZbjraAZ2L9Jr4X+2UWhdz
MOCVIMVLKF6obEPwfExxXZnqsnJM/BIjLvkrMSj269gj+3aLelBfpwypLtK0cuPILKA+OPDX4mH5
MMZuvkpls/zeEmElBld5M0CRPuWsQbYL1gLTD+guX1ZcGtuQv+9gFLM612U1XqCprGN54All8VQY
jiu32ZjTBeDi9xnPcMZ1eJM1M04vox2Kl5Zb/bpBos03Ofa6O3zMV0HCWQN/njjxKEsBk0xtTIi6
b/iG+k79SPbTkSfTTOoDBU29xKMw7XjecC6rjLPwk3E70W+Ep5HljoouuZBUFyXBceO5HJR3seBg
fARMsq/CMUBs7yARdI2gSoCvLgiQ/EDye4vTN+m3Gn8KsOd0uEy06YFuQjoUUjmMp/Wn3cJEDgc6
RGwwJiC3MP1NYP2jFEDPpvQ59LkljG06FparzMv1TmcVpQkYcEKn/qTZ+63sq5Mf6ldaYq+JJj14
RgYTMU1ydPDaI3nA6HHYoHnIoyrkO/Hx+QqCRXIJyoUf1ra7o5kR6hlsOMBMpjFDyoWVEgnmmo5U
+9UATLgj+1+d06AWkT3F8rHI/Plb1lYBPkVvwno9lJt20L1iU9i8ibJ9DfV8jRnqJlAsUJ3ufldd
SyuNAADGwrhjtRihc/rT9WI4zibhsp5Kt79QPjyM2QnubNydexpiPurRiF/AgwNTLQCDMftceGxT
AQB9FPNgEA4sZulA43nOs9Ggw/cetSUhCUff3qCL4K6Eoh31Q3FJtXIJZpUHMKYVY6yOThaaD1L7
xXsFEjuPyiDxN0Df8ImNEGMx2EysdkP5MgPnPHcAXw6BN5M8R+0CLOA3r4NsaocS6QFqit94J0tI
+yMG3bS3vDoDRqtsJMK5d39vUmghdDqYdzj6MGfieAluQK+gsnj9WQT5fB79JH5u9OTmF6sp8hYM
wKc1AgzpYh5idOTeJb5lPxi28A8Awpt90ivAUngiTyHldttAuelbO2cupnFpG28Fva+n2o2nemdC
MPXJt29ZlwP+4boHvphMYxrQqi5cgptiNudxwwBY3mEv9N9rUd5q4qN6z7ZqsSJqbesrLjG+PeXP
9e24zMMz5MmXvuGOmoIeeiUOSs4fUxIh9Zb7ppPJzqoG+0nERnNMWu0C/GPr6UeFY7b4XNlERLRp
lltImN4rMFSeg5KzRmy28ZUnSnmddrm+75J+Oll90W5To13AEwYYrAFT8fQOJ+OTn7F0IovYB88V
HfjXSRvTLJ8Gxj6kIAxfBhYBtxM7O6niyyX1bAZpBnDsUdAqEBVhlWIVjZc9XbkHAxD9Edjz1Rjk
VlRAXU/O2oFaZOjUtCLUQQ8Ys1OAwEyLqAEZE+/GeHC+qYCKS5yzBqMLYjqMYGiNqEU3HQOmG9dN
LNPDAr3zPHVW95jrYOARApEw0tRzbUbLbG8RbaVCD/egz3Gzu8c095BwM4iN3yhNLxT0T2vcMDcJ
DvAOEvzKgfEAoZyFq2HIFanRk89Ll7dvnc1A85KIRvyFCjxYD2lcT4xEpE+qp4RfQeGP/43qsaXE
o5M5gnRvZmx6LNkHPMjBk4MrAL37e6M8+2EM4wDIPUCGlMd+FbmcaN9DGw/I1izz9lC4KrzuHJ9U
s10FzxiUmerzu8aZBPLBAlHGjiRtHjgndswihLtvdbHcuwSxgTFgOFYYmvNh9WrOXc5gks1jBJ69
2joubV+KC37jGh6z0nreT6DjcOn7KQD4Kf8KsBlvA3I7J/qRrC0Ay+JoDqnccSXgrWFZf6onoLa6
+taimEUw2oqNb3Jt/AyEX8hOrKIccpXtrerNr+mh8rPs0nGXB8QBFUll6Pdcudd5obrbHh/2iX3K
Xee0FLHLa2w4X6Khx32u71sz/KopA8fJ+GkX2Bgb0z+OzSIuXTZLYzACqfVvYa5Yu2m2TtNSAZKs
Jc6hFogW1opTl3g8eybMoCyExaYjCVKMJuDt9CBwNX5MOTJwXowzW7RQ5TlQO6+/J9+1Wl6zZpSn
HCuCcdf4yvXvjCL79NnB3gnDVo8+M/Bh9dWuVvE5uWM20PJBlOOm8WFQLZNdPcQVOSEMqct2aFVw
phQFtWIZl5sQZJYZ0Z5AIBHiuncR4DkiPtJRgONiRrgbzYG4aAgndpt6XX6fDPwnMdm4zpqvzJGD
fh/m2TGQC6eFFCotUrGTMqAojVt/IUa0YSC/XDulzr5Mh2550C7NJsOIvfoONdCwzL11RNdhBAYy
Wk8QxViMbe8wsMuZMpoOyx7euF8aOD6HlomLHrp0Z0MRYLck02MxxhgP4lxnUc0FdjPWH569dnuR
K0EeI0imq0oxJx+zV4+CNAQ4ppSnei7ZQVTeoYsH2hCGyi84YQHYljMP11wE95TOUNY5vNZVgrnA
Hx6qbMFCOCzVET90tw9WDFPi+kDl1XhOQbocmMnru7QVl6XT3not3SCoeu2LiRR93xYz0R2RU0Q6
i/TKa6kFJeRXb/y8rA5d7icn7KLxgbzIsqOlIL4B6SWuUmsS+xbg1sEtB5rJc7+9yyu+3ovAMkhs
BrrrPF1pN7uj4Mu6dNRonEa5lFfxjInExNCf77wU/8heZbq6XxQMaBwtx3Ewx+1sGYIuGuAg7Lip
jL10ue0w5/Qoj1k6ZU9QHbhlkyS8t+axeBlweoqdinXi7MbR7B87QGIcHyr8PfwFlX+ZAPm5pPUt
uQPZU0+byWNSP3fhsk0tVgRjsbxNksJmwq35mthOeG0ZDt822Pb60q2zAMq/NF5psoS2UpVcrbg0
IZU1yxleJwfW0j4WGDtuW935HCPz5HYZ43DHCkc7i7uofdqZy6b1pL+pgBV/dBqeW04MoVkLNdrf
payaF1e5wB/UxDoUJYwYnGbV9uCV2s8TPJtDk3vFg25ngsdMBKGTYUWZ/KW4ynKM8Npn8zOo2Twv
Rk9jRSedai09aikhjbOdb84Nz+ec65u2mLY5fzjre0kjI56mmwp780OXUOjCKbUPXiu+GBf9iC8G
H7q8gnVugj6Y58dgcUEkDZPxAVht3vQ4g7/TIRG8MnDNTyAApsf/aNyqXRT6MzFPK13vrh56cWwf
XfzyG0zk70S4xov/QMhYcgYdbkRtsT6aLcLHnITTtcy96zwb4g2BpITdQnbHsTO/tsg23P4xlfr/
47u/k0JXF+v/PL57KjrE0K+fRnfrn/gxunPM31bZ20T1XkdkwerA+KF7CvGbtRrFQrwnQHIoKfs/
wqcrfuN3QAyAsuI3fxrdOb8hHATYNVanIW3y4f/6hwj8X8N/9OMfovC/EAN+9jf4HLM4ZVDrakOK
wCb0qx2lYkHOxdCNBAhFeIbK5JwZl3V/YzX4l68CH4K3SJkWAbqf5+9+JoMqk0R+DCpiDaYbhTpO
qpo//ulj/xdv5mejyPpmViODH+CQQ0sGcfvzy3AqBHrkpRpnSDNE8P+aTVwlxpFsRXamy7l/MujC
uWgKK/9bQsrqlvhvo8iP18ZOQf4YpoAJQfPn165goJRm2ehtk3B++4AjGyx4a9p1Zg8hu1p2iqzE
dCBiWE5bZJHkWVmd9VYz+Im37OEBlCLJltMmMZDydlVnUqRG4jTFtvXXH9OfrwZIG/T0VeV2ufK/
GD+cgNYbbzD5UTHVZNfNSJ9r0dvT34BSfhZ51k/ExW3L5JkL7vMqv1yNvBfBOHrLtFVU862ispjc
G6GqdrwK6BPqaFQaqCR8TcOEDu1/9z2iqGLZwSHK/6Fl/CKwDUrlVoujBnnT8LaY7P0LjvTd3+hY
f7roAaEo2uxXwzn38a8yXmvPRKQspJncz3uAPJzbtWvLZ0BpfyParT/vT1+v1fvkgegTWNQYMf5y
zdw5lBWGGmtLrw+nClLTnC+RtOjdmIyLsnChH/2b3xJWKr7K9uokh8Hkrpf3n+zU2TAAFfRyIuac
+o+4i7FRe43xd9Lcn98XrwJmC4cXphDrl9vGJbXbOTmvYpsyvs8pptgz5+T4O2U2np322Qa7/+Mx
9j+ueX/6Yv7xzv77NX/5YtIP58zOwmuKANKwqCgesor2U1ae96ICBF+GDf75rz/NP78mKxKvC6QG
4RUn2c+fJvjODmcnCHbOofFZ54u6texlOhdGw76LDDlnSErFxnj316/75++NZzoewienWmSbX5fE
hCEN7e/wzklUlfcaoPU7iSgvYvX1h0iDL/ybouE/3RIsgPzP4hhrY9n7VVxu6HXpy9Z1t5TQyxsr
lK3cDmaVE28NcuP01++OLtr10fFPNwZJE8IOvFDoQKZx3V/9m9TzSBzPhd72HqPxAzCXvD7L3FDL
S646irMS3iSVsXCJ64NQDMIjQS1KiSzqhUfX6lrrfSontGpQp4XuzrROBQnJSn829gyrW5+BBizf
aJokHgx81XS1W50be7sabUMfWNYwjc1+P9nHYVj1Ct2RaGfgMGTdpqIjUd50fbU4FzhhrPo8Lhw0
XoJlQgPD9rrpF/tE+D60djYlWzy2oHmJY56Gk/pwsnZiZh7MY3M5Ir14RwywIX2UXmx8Wl3FCZQg
tHxtiBi7J6aQC2lqF79u5OpB1yCom6beJGbjWttZF3zbdRfqQ1Z2MxXOFcm3yC7lUFzlZkjvHhOg
RBwSw81vxzbECrD4ItC3RjGm9h6OpHyF424YezairtzjcXSCS8eH0xKV3ZqZt8ir3gSmY9lHLzH7
5xgv02p5SegqWs/Tc/LJ6uhMzk6KBGrKJo77lo9WjqIYe8qDfOdJmRPN4hKpmo8Q6zw1GNBwEbyY
JBDGxsz2PE8IPoeQc4wVAbinACARhI8vFhy+RzGBSdk5qCgMvCCe3oUSWtnBnK3wG4NBNUgEIo0w
ZI5j51MKVU6B9YAFwLLunBZaOMEZ2gEPdNSAlOK0A+RlZ4SFGkHEh4vYp5PWxuWYThzXDYwy4tFv
KC0ggZ7geOIxQbtro5QHQNOiuwqdgdK4W2H1NUUKreKcAbSQX8cdSY7tgOeZEXdeWy95bmA/j2Eg
XPQ91x3Dz2LI/jIG4PrIuKyBipdTXUNiUbfPQdwJLDE4/cLNRLi3uHbJKM575i0x1bE8ACPEj5LO
ViW9h45wzhTFJFObC9Z19hqVZARHsUAvUFa62n3voE02m5bsMP5wSRfUa6uU8xXDA583FRD6FSlW
VtlGVCZtC1M+tc+QgI1HRutTsbdt0phUljBijUh+WdBpkpxsHXieMV8jYMZ3vvlEuL1GatLbfRw/
053W0nTmQWklcjKBMF0oImhBuyeUuC8uWseklbyrB4v8Lw1PcbslTgwFgvz7YB98KvtemrLu+EsK
AwUr6QUtSAaclQ87gbZwneUNBrVKeDPj46CYUwagQPKiZUn9cTOOsfV7aAwUM9EoM098vWgP2fA6
6tOtBKIUvVM8jHoHZg9Z3G5u6M61OS5z7Yr5mKVW6Ox7elbkfrYDXHmo8MtwI1NbEQdIaRHamTP3
zWNlgPq45yGYZ3tUuHRgmG2313McQhYFyFq9Dclovhq6zW8CDMnOYcgmeApYUYvsBNd3nAhJGCJ4
ErZtnrl1zTdGc5gOO2mIh7pPlvBbISg32rcp4MN0A6+1C78xFqjSWxtYDxIhlruFv6cyix69SMZu
m4Ltcyqw9ebYvVhQBfpb2x+6/gJU9vCg7cRNT2bTCU7agyLehapf8FDeB3Mp0E5EuVISanIKl5LY
X7HvxNyL2zbJ/P5+9BvhtBsSh2ATq6WlQojhQNH9nheFNT0abZbXR+7NukRW653gCyB2Fu9JgwKU
F0NMBHaYjQkU8zhicCmZw5e3iizSNSTCtNzrFn7qpsJUdkjgOX7zOx4zSHXekpxk7hR3JjnabsuM
bLmzZ22/ToGy012Y63JH94QGCw8h/y0rqY5hajp+kbVZvqcAkl3QtTK/QaJYulugOcZ7TFjjG5Fz
/9Gn58zaxBnqSUTqtf8KAbLdms6g8ed4bvcFQ0LEEOxRK7HxqLzdL24dUn/YLMWBjjtTbQO9AhkK
WgA9BraBeaDNL6mO1khvPPlcCAJJYGsiHpQv7TUVJcR2lTd60eg0jPETU4XtGZM2Pc1+0DaPmcXy
GVV6bgoC3aW3Q2QegTHWefNGZh3VvsptBN+q5oJstXCxC+JENz7p9hzczVj61Us4N93jYntyjijm
QlvvO1uAtEW6wWzX2OoM90Ifg4RaDdrSGu7yWAXlEaB/3J0gaHnvYxHgVCQkMrySYoOIWjlEyrcy
n6frwZHLHVEkuqyHlMQ8dlEvNSKZQH/fUfacUV1BqUizgZvUfBFhoToCvHpGs03PvK1lPN5vS9dh
JqqBuZuH0sR5AAYrR5DC6NA9jnwqycYabP0eeJb5CSbBZmPF4B0qlTGivFleNmaH2S2GqxE/YbAB
KOagItW2os62T7iKjM7wnM/p6+zy/hlek/9lgDyaxBymrgVxjdUVLYZJ9e1iLG23Vb2ag6OmDdGM
MJe1PLl9iZ1eLZnx0RGTgCRjNKG11emYertitutvSiAaX1MfXYAMcHh2PJqzdoyoosDzqh4HywJi
EFDvYOZ2fPQBmXxRJSJzOpl8xBy7duWnt5a074shN8ID5Wv+d6itnbGN6fNinOjVznPSIuLsXChV
8WFC/pE8dOebOBiRzlo/RC0J5xm4ckMI5EUAQ+j3MDFcvXXhkBdRgKYHU0axVcYWaLnp3nJHWW2o
6opzWuOa7HbqANKA/2us9z6B+YzSk5kECYuCrlOxGMF7SaTttTEVw61ibARmWmeyn5bRMmaurAWn
dIFt8G5Qg4LURLSOLzBZuDlS2YSd1cO9ir5CFmvfhVl3n+T+km45s8hhExRhMx5qbL7mRkrpT1RK
CnrdiRbB1+iFGjYyiNsz2nk17zpr7cB02Op8ZCyG9wEPZQD7CONLpIORDoWuLtKe7Muk1I5AP8ul
RYcX7LWAcNu+dxZTnbSh/GozBIXzVgYaZkZBIQjWAoDgw66PQaRHMZA8HtxyMBd6CEV/nBAnHsmX
5yb1X+VAQJ85wbQNs0Wa12PS1sY2kwVXtVAqvffZjxpbCq7lmtDrZhgMdHju7A6r7Z72Xv2RB5pS
uQSVCWidl8Mg8hT+D5Ykz6CHNF1CXJQVciCx4yK5zm1ysUcFRoNiCyieNpljaZ0yGn/YO8oC/sIq
QL2VqUPxc1phoz6Onq/u48Sp1ZmcN/PVkOz0syQIs655jowBQqX2TStpWzyYo5d4R9+G37Cz85Wa
mFl99jJS8fDeiTEPcINngb91dOZ/j6tcetTBxGm60cYovmvWxgevHMKzOUoIO1Mvu2dQmsWzEokt
WU0AluEXrqyDCns6G5vQjyvevudheh/m7pn5+8Cz3R/kx9SgZNX0BTz1nQSFgKVDHv1G8aY7mbne
pnAD6pd9qk3wDjlhsF0qB47AVHj1XY2Tvd+0NmBz4ANW+0LRgAQpP5n1uTG8hW76wYLQZ2jpPxsp
gaeIXoWgIw8AeGzHM4mfiAcOe1KXsQamkV7QG+Cg9+GXx/iF05qm6iFKgJheiIqDESBwy76io8CF
c4K9zEehtdx5o32OwBGsIRwSSpkUlQcuSK0zsU9oChbMlgew005xkJZbX+FAWl47dnb5zp7QdLHx
hGzkBHNuptBLO54QROuXeI4NdkJNVV1zOVvUzRxVeiMo3bvzVD/TulR3qCW6rB6Uzs0HIeb6iXLx
ih7KUcVfYEBadM5sHqj6RiFDHyw6g+/aHFwHseqpSemm5DlcWnhVCU4s4gNTMH3qtKqvHXtazxpc
WB3Bdur7nYbLx8Y3mbCBV0jCrFqKmLwMMjpa8dNTfSo9w0Yv8SfxYjiDi/aC6JSwK8758DVlOCeX
IT91jmxU7xZWyI6vhG7yPYWP8cPsDDxEgKkn0Tw7oqUJb5DfLf414V/avD5AsGgdeYQdbsgpcBSY
/BC/V9svI22ZKoRdIihR8JvYAWk1LIa3y6be7rZposxsk03e+IZ6JJcorFv3ityvTTVgPzYPiOwG
izM1cpwv0OC6qI15wp/pCBtpP2ApetLUIX4EYS2nY0lh8U2N3ptesERWb/1sY3BT4xQ80CXlEWiY
muEbpmWXXyajDa5mchFgmyZ+DvgiFCdHNDzBzdWaqOLcYuc/uP4l4wQmkF2gsieLewdSXGY7TUSu
K6Sda6lZ2Elym37kSxi5Uaz5TrLxcpzvVa/rJhqsLjmrNGCvksquUZuafyY7u5cw7Imys6CaghPr
TodEAHfmUob+pq8qYLSYKYJxS8mOAW3K4BAbacxrU+T1lYDVk7lmtluQetdKhJTu8T6Y1tCx66cH
2nV0jA5q2TjqGpZnl/DEGw5IR2wtN5c3TQyQFOMKfkRYMnDyI8Fe4AIzEKJRTkEoeZDR6ukIoRuz
IiQ2jG8aW8ojECqquXh61ddDZ3ntNQPBkCWmM9l9tIu1bnKtzl62Ejagg227WJPw2dzeTkBv1J4e
OFoI0koNdIzlI8XpZtmLzzW7+DbSjPBcFzny4syjHxtnacivFPIY0aGwXLCxhBzAgipg8bZovoEK
YYymAQlQ5N+9yU3vOVoN6R5drvjWupn+Ql2a6j00FB5CXdkZFM/1dHUwYHTwdZHYweUwKtP77uWo
VTf1bIOxazUFPsAIB8pbY46ltGRQ01ztOW7nXwD+NKC8HNEf7l6TnuM6MXfUttK3WHKCKNae7fwr
M0aGiVUNmyKqLLHQoJo4hbfxe3bvkSB9fGkr4AHDUJIh7k3f2FSm5EiZBp54F1ZlXOpuUm86MbPV
fsXCAcYvV/cI1yS7A/K2NGIIKze3heuW1D3P0AD3npLxBxuBoV5FL8IIseHxc+RNQm2v2fHNj8CT
Bte+X/gPhlsbT4Nftu9xXC48wylCeRyq9bySxw1oeaOLvYeJ7VK6CSv6Aa/I64T2IdTA2Zg7F8wl
Zo4dv4veSV+la0pqQ0TGwJ4AvDomBYXHdPMsllxPSJRGAlNd1IljKBvJji4y3kfB/uIgR1U9Flzo
akNHpHsEBue0+FJCwsSmStTF2oi8TaGiXqA6AO4RM2SSI2vnQg0m7jhjkwhp349eAYyHWmPtRHPt
tvfU68D3KcmdsXq4Fd6LZKFcausPTkMbS5uw1YSl3N0BDQBzzbFsbtiSs+LuDEhpMqoM7SaHAfrf
jWMY4i1Uq5guJDfllhXYS4heDgyQJFOSy6GaG+MQ+2jj24G+v4JtQk01SdVRDgeziwPPe42QJbaI
5/gNprFxXqjWoICddnPsPdhkUnw7tpvfTEPgtjvGVAvA0lBRtt1WVXjKZhV62w700oBHetLPyqdI
MXKUtt4HdqLGJgB+mxIw5rt5rjmNgRUOUUNxbRvFfpjW2LuRzXQqQvZR8qIa547/YiX1BegPryPV
MqRtCfHZJ7fz+Rlq20jfKQHiZWqKSsKLrie7ceyaKV0bkjy+WI4eeIVxlsGKkEw992jHCx8tpr+6
iqgmUdleFLK/yrDgVgTycPJiWSPLFq3M8TBSMp2x57QtKkqXKQwnTuIGVG2GOKMTLh9lxE6Lk8rr
+a7sTAKS8tVkHEUDWJ36Nc3NkwqiCaiTtyGliFXHp5HwQBOp50VeC4SN3Ussgq2oxumJO3hx9zYW
+TuOim5+7DgskU6u4i6MOleaI94Ub/oCSGsDFNLzzFKhlk9Hee6Z4BOIuLZPvFeX9s6XLhfdZ0KW
tthoJ6W+0pxG94v5MMYK5SQZZnb2JfPeH8Xw++hPNLSwJW/fwtqz8A/KBNZwlgRPPJ8aH+8239OD
1rq5Q8Uw/augc+STsqsYpxdy9W2Jh+eVyUVM15kBDmjXtz1Iqn7tX8Qstz7hjSmgr8VuLYybLpXJ
dLlzjvhcgFJQJZOiU/Yyz+AhTM3skq82E7nXQeJ82LkZP/QBxpJN5ZPMvloC6vP2kGfmb749U9Vj
qZJ5EqhMezwWXVFmtwAsBrmlOQimoO33vjiS9CRO4K2VSGq0Ze1ul7jOUbC4f2/FIrgjhsKT32uq
gzURYjxV0QShLNuAoiPED/JcV09GkTdPc4taQzJBTY9Eix2MbLbP/kC5HDeP2ld+y01EXgFTUS4v
aWlkOXdGHbIqaDQEJnuSpiTPbQV7Heabl4NDsQzPZ7wB29HN+E+MMK3vgsGfwsjqvGogdhoX77TV
CMYG3IQUI2QEEzeT9IIXswpBnwAw5+E9NInmhZt8ZrfeE4OelyBwjqUjwU91bpq8hAbjm81An1oT
MbVjqNZnvvM7akJnbUtWA+rm8Ux027op87cMOjFbyT6nCQTbAX7NRiwFbdvlol8DPBxkXme3Zqdt
MlyKEozJcNemGp6hG7fyBWhtQ5OFaT3kdaDinTekIxeTAdVmEH37xIqpr4X2XcWZvcTqShuO+G6X
ffEhQN7ywIfynBzmigPOzqHW9DV2V5TIMFDwRjQqG67clsrpTQbG3duBo1wcsJVuxt+HLAmr0nTi
+OQy5GWeVTVGcszmQuJ3Nezk1bbr9jYsDRwvHP7juxmK8IzfbspvwykXDoO5WhwTu9Dh3rF0dY1n
uur3uWHFlA45cfDk5yPdK11vt8Gm99ZzpqlKEewbL+7THcP5ld7qD3Ow5/wUX6ZmPVQbN4Eeds4r
2bzGDFLbXRyL9LsZkvvag2XD2D6FpXx0UFW5aLlrfIuVC0Vl4UNo9pLhXrLzxxICj92EmG2oSf0c
Q1v/J3fnsSQ7cmbpFxqUQbhDbANA6Egt7waWElo5NJ5+vjB2s5s0G5qxdz0bLor3VmZFAO6/OOc7
kCSJK33VkaBEQTMa+XM61qoMDbNiI9TNY+n4hBU7z+Oct9z6nA/ztrCM/Ittcmf47FCy6gMF/hX0
2jnRu8PsDwJhqlvt59gIWAd9C7l0wxnpxXf1KPXiQKTK9GPJof82WjHDIRGJGo5pz8Zl02kTqeio
cI1bYRG7Rm76hNZeAmCeg7b1CNQymUxccEhKjRMRU4kjEEWfQbJ0r1j+tMkXFCoHC9YTNtNGiS9I
0jA02zZiJqvZbvWa6fBNg0hf3NvMbuTDwjTnS4fdz8wIGMpn0tV0QwSype4OrBOOP2k4zW9b2aXG
Fblol5mrwtrIzjL3LKyL5kgkiwtzdGihMjcNdWjPWPbH81aNk2nQ8E2C4478sitQNeMxyD/Ro2cz
b1JdMbmHPIsuC+YrXBMvzSGfZBYH7CIXZ/SnvocwR2/mXuMeYR3va8t2jhpRhN+ZBFjCCcpegPOS
tJewBDttbEkOk5VfMQ5vKWojIz0tzMjMAEhy+o6knMeErowkG+SivL/YTPpbzKHLnxmuF+2cRZWL
JWlA48WE/qr9ZxFL+hrKz6ekMcWPWa3pCCOxm2+K1oJHoRNBD+Q7vSamtTg2HqyEePdNJNYO5vKS
jIw1Yh4LEM1RikKeVeWyWWimswMbNHk7Wf2I32uyRiYaE9PD0FYuUwC0easZUjU0ABtNbkx+lWSK
fVKhvKepLOPIJ+cRG7dNtWifGlulMhg8EuIPfefKG0Bg+p1xfaoprrhqg7ZvjJGqA34yu6IS9SPi
Q3me5qJnHQRtWLu1tNJElEi8AanX+cK7XKjaBCAIu5nNmNIid5ckrCARI0cRB1MFTzhsSMYkJwn6
N3sqt1bZLsqYW5yJ9GUg2JtcjJec2acW1EzY1qC0x+qdIAJN87FckXke0VDeU4loNfZ8Qd3lQGN5
Bpkkr6RhGV2bZhtLjcGbQn4W+v/ibgJoMYVMQGyGt8lirPB8Yg+de4s+JizwVJTBmjMAIGFRYuCv
nMn+MejJaKmjPDV8zGkz+4yJqZYfFaX363lkbe16h/9jo2rlHLBv0YyPtJ8Xo8bXh/fUcDi2mkV1
wDtHq9hVbDdUMHrReKJTsgeCm0ztlvEIJvKUsLPYV7oV1b4HWOdHrKrsgpRt3xW9SOu87ZIOaSmJ
LQqMMBJ/QNVKLVhT21ILYRNzGw8rh8K2cfToNi0scaPXVv05pq62+jNjGccHLdZgqIvmnHXuSg3k
G0VmE2TNK8cMHugZboyo0RYOtyV6kEXk4fZqk/x6fDM+3zixRW+q08BirbBmZ0snzKBmBLGnHal/
HSBTY6onTzoz6/4r1anDto21JDzeJRJvRjj81Py2biDa76jy2RjWDDbLEzRKFps4kZGeI9ivBdYj
+rEtJHney7YRr1yWvbm3Gqw4fpXaerdlUV9ke6xTwy0OdRYdhgGq6gH6LClB6BkZncWxM76x7WdQ
vLLhwkNoFq5B8FVG2lGAuV6JbSqBCoQr/rYtdf5s+LZelDwdldY/oEdK/3R1CmNgLZjIbghxnM4M
8SlTB+mVj2XveRfULEt8EbFommsdm2jbjsE/mCujsnPcPRWZn0ibac4tuQ45pqO+we6XeUXEWWQK
6hFMkLiZkhJyDuzn8t3gkKe1IPhKZ4I/2u+qwb7BciDVe0yhNaMH0mhJHeUnF+/eqOkkAHaMG5pc
z37ZTuRvvTmQ+QfnYBnvxyKGoL9P9FSK95pzqsT8IFjo/EGMr8pfgEdstNZCaHFgF7PR+F5Wq+XI
4KseQmUPbAUjpyo62hdkAhtnxkPGLpwV4QY4mDv+olNOONU6xVQVf0scPbFnSHraqEl94APj4NCw
scYbkywysZuSGJcS7SUB7K0XrdLHHST2sUY6EmNiL3VDXaFICoHji8fKzSh5GSkNh9lzwPpLPSte
Vg7MNsxYvTenAnU/GLnVaFO/5WZYH5fUsOAyJe4VRNLqOWsil3BwBvJ2kxxrxYIxwJMaJwxmyREI
lMYf2ubFYGmHZpLenUt9V8J77Qy7ZOxFxgMKYjm2sW/GVFUfnke090sTkxx9qO0EPThqgSvfo3XM
ho49ckGottmAJNnhrbjOoIkVR0ceMU4d15Ixl+oq2OCNMwA1SCyb+0RWtbZuDZICEp8phj0dp2mY
kU6AJdlGDbcYSyCBJ7jNsSwyA0xwoxWaV9cmi791OPA/FUtiUhEdVW0kcxA+uAUg0KYDono9nzES
HF2Z4G/HmdTTxBAOyTy8YhOwaYh+/u65nx41NMa0gRqrQJ+QFLArxSLkQURT74Ra3w4MD6toLgOD
Qa5iSqtjSbA6o182ORR2ZhzEjXYnWSl3OmmSGDl/8vqG/LghzbyjweYaSEpPtELmFMa2akG/+zbJ
W97OJLXUJGN3iNH4QorBv8Y86QgEz0x36Ohs/uXXqL/nBtU1DzUBiGSzG62nmCjzXM6HNi/sL7yw
3pfR9hPZZggRSH8dHa22L7QLWLdwTzJr8hrdAe7IAD+5i/O5aH7dCghgDoa2JOOY+f5hZBiK0ntm
4B/2wklumSqBJmV0QkSNoTGKi+FLF0P1stCx1kzA1845FFqc6vdg5XJ5AEXVix3XOIAcUsaLMpxx
kiR+P0jWtVfrlnk2YovqfWWkpe8s1oXJ7axS4YWJcNrmzeQ2rO4szWs1XF/oOXymFQz4rNRu/wea
5Uv6pequ/u3/GRXwDzyB/3WAJgct1P9blXypq/6n+olV/Q/C5Otf+psw2dT/sqSJ/lNHGUa0l4lm
7W/CZMP9i00QYmAJW4nO75pv859MAesvKVF2XVVe5DKJ/05kMv4CNewxgzPYspsGiKV/EiL/K2Gy
yR//R2XXFcyHzBn1oUDmCt3gHyVzpIObEkEsbkvqQ9JGasVVQYUP0iJJ5pn+uW/mPwJglhkO48LC
AGhigbStKvp4D0Ays8NmmVk1lCy7wip27XPXMdQLSc3s02AtFp32aSW7t7SvCS2Yb73rANsrwH4j
4JgKWZZBi2nSF71QP46YTU5gzXO2OABk4DoRqegoFaCat/E03ooK3z5mDmK7NsLIlmfSWlkLp+3V
bEAWZrLDz0vbN8K+9MXUWM8lz32L62XAsqyvKwfmMqs/C9u+i6CFwczeOd2zJVovxZNds28hCYPm
WTSsvv2iRMemS5x84Npk03CUavo+szTrvraEACpS1JpvCFVz8RFZ72tURNSGZBG993NP4+xZPUd1
lDlOE9DcE9PNTKI5I2PMj67eQEniuDLdnUOe+d5SBTN8j5wTfS8WM34qqEGOKVU5O1AMVLi3cqu8
yVmWYQ7h434HSCBfO1qmfrMwTDg568xytyHSjMReD7Bf2LA5MCazWXzovBQRjV7igReTOd6hKIMI
wDh1fG5pfAg7iZcFpia2SQfyZZchRACfg1iMzuc3H6S4zHLOb/FqWJ9MG6xhV5au7Dcusdp2UA+l
py5LXBpHE9Nwxtc7EC9SGsVVjT3f1wLnX1itxAKZuYFgbWRhr8HBRBRT1fO29Rhp8j0n+dnVRPra
Ak3AtN3rMhwi3UJfPtgYpFMPlg78FzbcpfQeHKgVLzzgqLmG0Y7YeGngBUItuuJBsfY3XtCrXKmb
HMzA3Uq66clkd3ldENcMSjmqW/egOY3xAjIfFMIINScs0FXj/EXHkYVx1MVcE1r8Adx3yAKtm4xn
YWONI/VMrEE39yDIizaea0L7GAOCG4sdSTnqsQ9EV6HedVY3SKL6Yb7E18BlH+YEtV1e5/0DEQ/R
ZcoWnZ8BLZT+0k1Kxsjc/QcGO0R+pM51CZ0Q0UtQkDvkd51XOeRpODN1Dc9QLXwXtRUrNVMJ/JRx
rUGxgVDLakfjKLmqs+wbF20D+daI7m5FNtZa2MzTqFCt6ogfSJ+pD6vejBdP6+Kj5ATaO6aWgV2v
+ys9PYdje8QZ1hy62gGkIEsyIeCMx1aF2m7M5AZl12UhOjGIvXa+d5ANQJ2dru6+JRWlREfU6fdl
itnqsLZIAaChqXz1zRaVwhNa2WuNCIXjP2Tq/5aj5v/X2+lfemYef9Rn+vGPN9PfLTOm9ReXEqYZ
zzNsrhqDq+HvN5MLdhnL/1Vtzxz9vy4m+y/QfQjVMdrYVwAzwuT/hN2Yf2GVEQB0TMfgnrPtf+di
Qjf9T6JqkxQ8VPgukboeoxH9nxNgU6DmnhNz9uOnHI9pkmsh21B51Jy4/rBqY3g14Qbj9GP13y/z
H4utg5+Yvbp1kT2ekSGJT+aeK01J6h6IQ0pekwzosBxWcaY2xEZJneS80aPCcSqQYJ4AYFd3HrM3
dMCYyCbq03sCU+TBW3vthjmBeuDNb28Yvk4bLOfDnU4TDblmaF66VYv9akqycJIDsynmXWHep12o
PFN7zvpWBFiCSV420CpvppQR7arP7T0TZPEokFJA3cizz9qBY+gk6XSwoJns56bs78kMX08zuwXs
PImJhdtYwxpG3hZ5V36uu+liSv0uhvYRz85DYURE+JjGI+el61OUWFdABoEA6Jw+PJekFL3GgUvc
NAnNyIOpqb+jqeR3j9MwhU7TFBgGS6fdMaolfYnbD3XF0bSKWzt+npb6QZOFIi1DTncDt/AWCgTB
73o8Ta+VGpdzVbnIFq2h/3GnRqCDLpDdreZ1YY3WA5v98mlkif4ohrI9aIt4Ih1qes8jD8VpLMCN
GDH5HdYNU1+5Ww1V3UdlTd2Puup5qvQldOwBMUytjU8xg3Vkok2MRxD55jFpJ9snOXh46a1Zsu1O
ECvFXOy3mNu/sMWGRgaqvGTOgnqwhN/uYnStnD76GhKwlGVr9feWxcapKmJt10QD2qBG4L6ORGDW
/Z3T9ehHIXgkreVPi0lBMZNFQmj3jOpvkglu3GF+iRtO62XW/TgfPh0rfZA5MOw5zy8MN5qju2S6
35drsoVBVDObXk/9OJ9aFKXEp/lFoz4T4NubeIiJ6SrH59G8Opy6eEjOWtuxPenbhl+iM9QQmBXD
GCcHwcR25wUDY34yUHqcIpdPh4kfmzS7xEa/lNZWZ3AUxBlJdmkVTu232WJnZ6Y3QY8hlstpjxFi
JD/ugA+2M8tKekm4CisfbxJFx3pIwplIr4vyJtCHHmgeppw7N7NoAmNWSOCmxLZuRWTSODpuMALf
uGMFvBE2+XiQAPzFIb5Ax54mlwLTu7TYqmgs7OAyMt2zaO3QzwoKuXret2baHs3R+1HKOLC0YmmX
9Sf0CfNmthaE2gQjXZJxbkIARyy7ua5JnjmNJtOSlUolQDk3onvNT1aTGseRWRViDH0rldH5vVVZ
h7SxrJuuJmx7dMX9TCUF86BFsqmenXGqbw1X3lcmOhRGmHBmxlLymYs1dBztY25UfibbNHtQOk63
bLGADJEuYwpkFjPNHf5we2H6hsBiw4ugPtZe2CeVuGKXLyhCRtQieR/Ft9io5g1SFcghpb4bC2N6
GWxLEAfQDo+DKS+9q/FZJRrpadXRQapE4tFvVqJZFkl6scFBvuTVagZNcduDDg/c5aqedgXQkGn6
qpaIOUKrWy+SvLOAdU16oifcWin7/15obwwPQftwEwe6Sp6iVQV2n9a7ain3DhCqLmDV7ZwJUmte
BPIbnyHPV5Fk9/iKBnJjYOd54gJR4rp9fqkds9ykccYzCWEMJvl3tTgfztACZ4do4aTsVOyiKFBJ
RXuc8NkRFLHgUbfVQSvy8aXVyvJiuhaJhg6pYybmkG2EjPPLAj52ToHsbxgpr78qq/OgsgqMAIUd
k+PpdDv2hhx3HZtfFKZkUTYGI0bG0sW2y2bIi0nB+9Q2rDIYs+/Ugv4gIasIAYjHaehFCSEQzrQH
CBP7U5czKifOZZ0EO2JmytuYLE3WzaZ7WqjdTgzQkofFccw/aS2AxDpJb9xghFG3XZQClsrvI9Rp
uO4LL+XvrpcCtnLkuZW1qQw7+ba13N4bo5e9xTJdbhzVqR8P7NTPzNd2zFfv3hgzCjt3mj8lvoWP
pclbVocRyPcC7EPB3iFuY9hrTKpHUI8H5cbFY+mk331voAasWyvQeqN6qft1fGjMsnjpFlLbTXs9
YP8G6w2X6l6rR4P8mMwzO0So9ps2y3FTXfH6dH6LUz1HpaiDKVvJwOMYuBnb/IvJK5bztCd6XHOK
QE8IA+Ldbs2PJknBdg2a2b2kLtlT/KdeVeYwLawtI2Q0d2bVtg/VajOR6SZAjLtu0cQBXoX2bo1N
dab8yN0AXZDzJHTNlRt0lMO7g7xiT1tU3fUaUdiel9dn6F5a0ImMmQroX0RPTGvV2UJmDNAA68Yz
y+XpbkxNjoEUuebngGLK3URAufeY0ZoXbKbySbD5ASHbJCvNQgHrdk/+qvbRDunwMJqmgjjjVg9m
k3SPlCIu4pzK9gt76DYdS5JNZKCfYydNeLIn51tbOuuFqepwTPKi2clozZ9rYbywhOIRG8r65DWz
dUxXNX/weTDRWe22/llWHDbtkgy/MX9oCYq0s56dZY5H9rAwaHWMHqirlUVkya4mpAWJazU+mIMM
W1fCsPR06ECR95hlLPsy/Ya4twcth5Zg1ZE/XNuTgSAzG5zDb6omGysFTAoA64X8dt0q0NCJ9WIM
GFJ/6iZzSIeQhiQVBOx60cJqoI7Obk6GM6KsAwvYD3fU5pL1Y3pVQWrN57VcPFk0gXdl3IEsm9eo
892EbWeE+BgXpRYsMRoRHl/2xMPOc3hHWRoHptePO22N5bMwhimgjLAuesFxrLNw2VZOssFts4aG
7nT3Y2bYz4rXCXUqgciPmWOZ+HqEd5fEVfeRKpT26cA1E5EGFQ5rTuMDROyQSHS3qUX1F/cNHCaP
XY3tdJ9L4azsgYaJD6dUu0YfxLckfDCk9gId6rLbGhRFWtcaJ1mvxSOya4L2IjTpaibSrl6HHRnY
nwRQvNDlDwEUtOqm9hRD6azlVCfI95213F5fCKvkvZSwI2K33pkRES+pV82b1RT6C3gGEyow7f6J
S6j6GTN0RuXKsHc1m3iHdH+yNlmRxd9tl384mqtuzdIIs2aWZ4vB+YNs4HIIYSZ3hqWb760ax1NF
LOwziRPW7TT03d4ulgr/HquKZkKST/ecfY2VF4Vjx+RgBYX1jA2jphSoWvfXKgu8JLgY7J3ZUM5i
0AoktqqEGK7cHm+X+KjnA2uvcicnXD4gM/fsIVJSw5LiLq5VclxrU+3nDt0N9oL4VnfHoSRrnoBA
h81tYMSoGiU37AFa4P2wIpXBh+3dTCu52i1WW7A+BLY840TvsCyU3aBvZIJFl2M8tXCfodDKSIuV
5LRq2Z9pARCr9aFjRI/MllIXMwxYQZu3ol/b3YCkGwCH5UaHrBiN31x03R4w7Ymc0/6o4tQ6DQn/
bgXQa5/DATko1QyHdXDM19Y1Sh88BjA3MCAeWcmpjcKwbImOw3+ehoOjCqj5AmHHyFKMEPEuBySj
Z7EXmmlEGreY+y4Uq7CijQNwi7dUaBRn5hKz77s+5zDdmj9qTunJZb+LCcd7m/pC8Hws6VQGPPhx
oOvo/6iiDDQwWgI2r6uiU8mLRrRnrgTkPJlYoWIkgFR6IoqRpYKnkeGskbKhOU7MHGup3E3mSWvf
dG0/oS2YUYc16/A6KRgrrWul2LRstUAKSgf9qUIDgp22S6/gm4wFOOsvPeKD090XA7I1AS9X0URj
OU/keSISwx+SP8yZVe40N3K28Mpgmy8CM8yC0JhvvjT9sXEtv1lSNg4dU4WnYiKV0bay8pbzP95C
NI1x15C+vSLXvI0wMW0xSakPkwREe6Nlef1rat36kdes8vvYnrZz3T6NTO7IDvbU5K8VhYboqebM
zDBZY7fWjQY1fl3scym5k6xclTdCDeqYVU3xZNIGcDDR1HGBwAK0+AUmgmL+8OkMB1aZ6NIZeiKh
1Qh4ahx5JirmvbF0Sbxqr+VwdFKJzXVcD0MZceRVul3dLkNq7q+ZfTgVYs+H5U2pQuz20eByPra9
ve7Qu+gBYiztNGkuwiGc/Nuhc/UTamgtRG5mkeiXtMRJCS1MsuuGhL1P+dYtjTxkjXtd9gHJW21j
CRqnXPb8Iy5UXdG07LopN17taVzzgIb1AXHYJw6aeoPknB0a286+L3Fd9i0INsZhNF8tbRG+JI4e
HCm3KFgsP0FUsrExFp5Gm6jKR3y1D5MSR7fLZNjbxh0Nw5/B+7Zm0h/wdY7DhAqxTKlxkTSn+vRQ
0/EhHZ28o5fAPpsjkR5GKc441+5sfTLf+F3fo7GS+GDqV21KvQ0y+/7DzsXPlCWnkb2tzx51Y5Qw
ylzrMrfQ07OIzW/nJL+WvDIddHR9OOnpGbyRPOWsfJ3dxjnPYnjxOs0MUSeSvl1GlzXJRz+fhvIG
ymvFIVS4+3WZka3QGsuL03NcLdBGM0fTnxszpeuir9jYFIyBPjtRsFBgzlXFYpLCFx+0dRZDtSN7
tToxxPYtlW/ntZKPai21rQYSddca8n2MEveNszDfT2n+p9Ir9lYYShLhk7GivQD2WsPGhIfOt18H
kdnJfR/lTxMpwgmnW0qF4fW0C/T0KDWb6gHWqzaje6/QSCILLXZ1E0dZ2Oqjc7UiRwEOhmzHXyQK
z5sf02z9Wty4ByGHTA5EG8GzYxPdtci9+LidF4t86XrjyCg7CC8bPrPR0OHUwv/Z8PaEVjNvMXQ0
m9GcNdTBo/dgeiwMfBW5l5beyB36S5qXxa1kcAMFIiXWgUxMBMcilJI4+YmVVDCjjfetbgG6BJzV
k9SYbX/jtd5XNriQZeEOb0pojLNmnqwUKxjSbi9Y3PYZVdKj0oB1my0rr8To3nH/Tnv6Sh5ZydfR
ekgr29Ee962I4YFn3ElTfEN6kjiOcllvjbn4swqdxCZrdPb9SA9K/6L7Q8nyok1vgJDGB+JAUerz
7yDwfQe/Ht/owoKQ+YoZZnG5S20jaORCzaMbiIV7fvrYGR9pD2gDE+qfDAlcWE0p0n88DGzfgbMy
Wgr59rC8akyA3bHsQ9dtoecV6z1h8Y+t0R7YJl+T2hcvsDAD+q0wQCjG4syVi0Q7eszNT8Kvxp3Q
ERyiV0g/AeOSkN1Fx2J0/jjdeOqp2FvDKHY4roGa5cYj10V3OxRDcyxB7fs6mr54mMQJ2cx6AAS3
N+0oxk0bbUfV3yE4QFavNuXkLXuiydip4IZUBnTbJr7ihRn5+W0vxx2Pm7zHnAvwPIqgnk3NEthZ
9zp5crjtcnRX8Kne8OkVflVnuxwqqp/l0SWnJN83EePsZWVLa5Xd81RmW0tl57pU343rOiCXkX/G
/HftFrjSx6pr3yyjUvdl5zyxeEftUeA94ZDpdxWMlZuCkQFqPG0/iLY70KVfvUc1ccRA1PxCxDbh
Z2Ds9KxfwqE078G0OxynmvFJB/dpOyhHzKmEZ13gKze7NcC/H13Fk+he4I2WOXysOCZTnPXYvElb
Kf1k9lo00pg3xlg/ALok+w6NBHYjwFBIZSw83/FGobDJyR4PMmHrlwb/SSCt7Blm842OkW/vqkHw
5jHl8UZFV0+EdICuNUH/gtkXrWEvP2IL33meVI+NOX/0Fqtn9mZqk1clnxFWgg2sm3ZjZAwyFKqO
a/w7ChQEkZ2hPZh2e4xbkiVQTuTgFYgdLBjq4S1OkZdRwCIu2ds16v9Y6lfpiH0rSvdCRiq/0QIK
zGj9XM9PGGZfsXJke43Qi60tVXo2XJSTgHUnTpQbM4KMcX1Oqj3+I26MMvJ2sLvuqT10VKYebgoL
NKWBe5A3/TgvWM7Gmh5zuBp1qAJ/YVK6P+6SfGFzJP4JZedmwvW14YhC8aWDP2xbCzk/LyclVbpr
Bwx9idc/yFH5Nin0Pkd2/1AiKPTS4s0ys/ZAojwL74TtnjLOutbcg4PdKUuzf130XiKNdnmzvquJ
iiLFHu7iUiPe+6o4oe1RLN7FWy/N+I/nIbADZIZsvDg3Y/LlcC9uBogpVHKZ8WaUfPAj8wK7kP5q
jOM9a/eTCbFcNLg1VS4Hv5+tHfZpv0nmIoidqiIFoUx2s5hPXdy5XBzLtF0X6wN9xhEl99mI/jhX
d5A1pz9FiZ9fuz6BYmRe2TeAMYic28BC709yIKJbuVZ+Aux5P498Xd6kQhSvVE9luYv6dQ0TB6Mj
ydasEQlDNKNtapdPqU0aSM7Cry5o/dDRsNmc++XKb/cW6xnH1i9YHuOM9E1AeZLWVoNseAZgq53d
7o/ejm+a6AMvvsJrVPsNWG7cNl1f+APtIHTqrAySqfESBNfVJ/csEhegvpMFcTfHCwlktcFxPVeB
an+UMENk8zfMoTF0Fl9DN5PRIe1ND21tY5eJtc9UnF3SKVnPRmvKpzXmcIedy9MiXokQ/qjRy+29
8TKU67Bvm/grr8FBLa0+n6elm4Mhm1GqWxGVC5F+zng2Uv2ENKelkV5AJ6DnXBv7piztS4L3yEvy
lU8PebI3kTpmSlt/J+wWa6bJKrKJur21lNgKfro6xDK5aec79PjhZKidmf8SATHo7yNMZNyf9FYF
Nlgr/0GevXWbghoS5sadvXZFMMCnQ7d6BWwXyWuXFdohRvTB83jGoWA86ZoAs29pxXcCKCgoSdmA
KqrWeyaaxMlrPX5SXRVM8TWILJYenSferFSrHp0suuk1e9qNKBkvBTmFPqLS5ymiSJfJKYljzv5B
04AbsStka/BmihI5YNaF9aolJ5FnxYWPf95qg9xHg+AXrZPqSXkzJxVaxLdBe5PeuDWXOVRgW0Hm
lcQiXbObF2GoR0FoYzC55jE21kPOm7ijJPkC0BxGeXzSlYl0fPyuovqGlNcI0kn37bGKMet23BSk
qmp1vIM/yydGJGWJr9ny7FC7et4z5IPAntejvUoXUy7BexjddsMM+BZ09BDinBevWOkpC1ygEmJi
m4oWUsEP0VfiKGt3T35Os6WjKqi1m+7eHOHmpCwNsJIVFQNcu+fqdsVPJwuWuQoB8/xlOfw6TiPm
95yXnR4k89fpcYnl3k55CNEHFSAl8oNB6H3PjYtObJM67w3YIa6jrTPYwzFGTHpZWRZtkYWjmsDi
kjq+vjBUYTKOzJoWrxzuBvzQi5c9qiFb8fPE5R/YZacs0hh/TQ9DL1sEvBO3suqeK6qmdKFuVqod
fbD1znEe2VxUBHrrOIK/5kLYvk0pseidtgONKU/K5qZiDqZOYqnCeBoW1rzMEFqHF8FrxallNmtx
68EhRYq22vjI2oo1s5LVJDf2ai4Dy3YHEg8TwOYyr0qdcn1cGZ1MHCojA7oNAPALM9JflJvK16KW
g9eg8gtX3Ci3PTzwsEg0Dfk+1yRSGTJXAVmAwlqfHETj+14r272mGWm8aQzqHmHgd5wTSJu2qr1L
144DC38EkduskojxALfA4TYy5xlJLqrdAcsWrGcktmzPS39t7SQJShB1l8ioOZi4g+JQxzBHjDbd
M9G2S8CP8+4yxu+fmt7itxndTvP1+mpRRSGIoLPWP0Q9nLXSRq5bpQe8SsmrKXsk4B7H/Di3+EJE
mx3MmfS8aOZHLMb42HMv//DltuFYuVhfHXeMNyWJ6a9a0enfCbUNsIeoSH5qfB40lAzFsI41Pr6z
/Et2Qj8nBZhKRQzHzq766a125pmAGcfxCyS7W+jmxTGxme8jZpRMRFPr3RTCuDAVkjvyXKvHgYPw
NvLS53Lto/NMEu19QnfzOepdq5CceNj7Pa0JULQnLz1sbBg10I5uqrbML0Xfk8swA83NDJlelmlo
3gZn9Y4TIt0tA6qOqpZEHpgz5qWalQrKtfqIW3Un4N5hzmOc1MlWOyRd5tzwQAxbw2OlwBem149X
OeFpSEv5btYL3JRExtPL1RF6HEphMGrCvbsgaYkZR0760ashPUlQIo8k1aZnuzBm6o6K8Md+Bn7u
FNTDRR3bOwT++Hkd5b5OYlbfo8QKhaa43gKMXsIJBOoWOh74bGvgWpzQjiNdeRC5Wx9Ms+neKkK+
z7jf6lOdrtG3MpmeMAaqYsNmlKgET3VZ4dpili1Sx8LE0D33moFBrNPi9XtIa/QaqRHtmJZap3p+
ATWjfThzH9EZ2f0ezM9w38UiDmBVsZar0mIHDyTD2O6pU0cQGVcYxQXawuvL0wKHQR7kdyN1ETVe
a0Z3aTROe900xMmIMekvs6yoEBzCFvkAjvosjeMqyyIkiAJNk7au7HPQojwoOv3w/wjeZlW6THHX
bHTgm3gEVaydZL65YkOOYzdAlZhwzgj1PxAN/m+TA6KVEAj5/pUk8IQIcvwHOeDf/9J/SAKNv66i
C9CZQDQcFHygI/8mvEAsiGAA1yvMUbzX6PL+S3lh/XWVQ1h/kwrakiyhvysvrpJAx7Y8C+kFbzRU
1H9DEmgYzj+hK1FeIDnUpW5jTLHx4Vw1g/8NSlhkEUGhdl7RMXbJHW785VjjbDgkonFgb2A7IRgo
qViAxEuts3jtihdHNt8xcYvjYh3Nof/IACqHkmUT6sCGmJt6tDhvkXpR91kUqvQtHM/YRcroycHa
tlunr9pYFqoRKj6tnW7jrF9R8kcvkzMGsa3j01XRXeVo5T5xcYNOrekv18GaHhu32LjvSp3EcYyR
/5e9M9mRHMmy7K8Ucs8ChUJSyEVtVKmzmbmNPm0Ic/cIzvPMfX9Z/1gfWjWq3dQVpshYN5CRgQAi
nEpSKMN7955LFU8T+CIj46kejoUjyOjGZF9r4csYtX8ZKOL4JofuDg44pGUWQc/vGoXxmQlPo4eA
btv/IdwBHmN1Bzf+ZlTJV1QvR7PPloB4umpt1h1ESfmsd5MbHwnlurPLR0M3sl0ep3hvIUDvhzm9
m5vKOPhaeqK+/dUgEu4uiqyHDs1HvsSW6RNCvAkh9rZK4k9NOUYbHAjhFqXtfaZJ7UjIJC2IaR/3
eNNhvuU7N842TtLspqom2AJENa13SlKG/blt9NVcuxjooCnHyMNid4T4IOVTEIx3VdmvXbN41N1p
U3XlHmDApp7rQzSOQAfkAeveTa9LYj66m4VBA+AZeh1zTxZz2ovL5zRh65hX6sVtMuzjMKAn5RZr
oenQ/myxo4PyYkDhtoBg7FtIgLeTSdJcTCUTIRq7PsmPGdiY10zWat6VU6u8JA+NQ1iVjhc3REGH
/hNh1UTP4t03EzjWKAG9vEGIbpk1mZDxRmUK9gquBmwEB4T/e9qJ+wopZ5Q6EFbjXY6MkiZtQuE/
aU5lFZwGQM9rosrdlVbjvVEEVwjBuT7J4bchDV0DKtgajfoL91pDNdzfEHncreieIo6IFG6j7ie2
oZvYTRBvk+O7Sgy1LrNkZ1YUYfg2drpBHQ5uzj6u+nity+kV18B3hDE7ilfNduryG4rZn7Umuc/s
7lMlbC9p+mc6qxi5UkLRmbMNaFcGYBxSgXZRCQYmor/jDabzo4J8DljNJNLEYDcicnrwAz56aPek
Zuh7X7SPY0/ei7RvZDEeaCxTcp3AwyUdBcMSmvuW8fPZz9UdUz8Cgc5+FE7OjQzFDeiIgGzfag+7
AXiQnm+mGeBHZOQTBwTXy/DszbGRbUozeCrzZBuUxUZN/peBMg6Pov1RRehN5/CnaWifJwLjjzIw
QSGaP2elXuumPQUG52Yd0SO95WdjWZw6O3qyah9auLiRrLGSkgaA773xtoZNi5Ym2sU4oOu83Klk
fHC1RWQ6uTdFOr6EVfwQVMYGU9xTZQQPJWthlDNaqI4YyyLp2vmzERNy4Sdi66TTztZJOTBT94ss
2CKhLjIb/3VeltZZVg81RdfSb29bWDZzjI9Ij8HMIfMVMfSS3OX8Uxa/VJseYueXkQacdZriCcLS
sfHpBLXLAl7XhIs6ORPE0ia1ltU9HeqcA5H50wHQcFCmyrbl+FnqwckPCg8RNA8YfhAdceOZf8CU
2anN1GD0n41vDFF/DX7xLlMmcagVMl3BZFNp2lHY3RbMSfqpikV+sGtraxfdc8Xeg1rWp15w1KvH
ZpcUlHBavc08X+jWDl9qwBk3fCH8xbMjLC+J+yXi+O4YxW2P3BNmWrTHVZV4rv3ZzV9C5yVzRhJH
FqurCNkcD/Khj1rm/blHyUStdiTjsK7BBvle40w/i6le42nngD1VeKQaN9437Mg2guZJGyD6GaM7
PaZK5ZsYlTEinKStbjPkxQUdlLXk06UpPHuGY7xYKr9XFh8bR1K+EvrvFOZBGBsN5IGu+xYp69FM
5zVs572Q9j1JT1+6ZX/nS45rfoBVn5Sog5OZd+Ek43U597+aQpY4JYCnyCJ+6Mb+e7bsEofGXd6f
81IPOShL2q6Tz/HNtrLXgV7jCmbfQ1Hp2wxUJD3RhrzYqf8ydPxTYwacj/Ii4rTi/hisnPB22vuD
nt8zFQAj0YYv9rJR7cfwc2PmP+zAvgFl8xODyH2QpV+Zzg+1rx/S3p0B4CyH2+6zXnd7owO65Xf1
QRUwH3u2eWiMjG1acvBi7aAARJwqhtIeBsY0Hu0q+qHZsOFAc4vVrAbUQO3tZDg/l5Q1r8cbtHFr
+RmvrSKjghA7H87LOJg3cAY53gbu34Nw0AUYWccsL0hiyqNgEyu7vymq4Ps46F+dOD3OJikM2O9W
LGwISFz1E7n5idixT5EkY29eMI0lmqyVy8yA9y//kgv4fHYQ3Udy+pzp2l+9CI2VO7QHcxKP7ZIj
UdsK/oV6GFRyayKzy2COFDML6kxHyqHMi3kBxRZqARBIJwQxEWQQtS8GlM0s5c0mG1FtKJvoC+Tt
QwQ4L5bGLxUb97zOFyau+iZJyn0Cq2KNx4pSSNk9qgHEkaMBEYOVToiaTdm8G/8iA+oJwk+xJvqE
qnp5x9KRrNLyrTOkb2p251nb0K0wim2kTQ8pfuPV0DjV1iySe+GYx6x0HiK43wzdTlBNRe00mxzL
oiH40YzYgnvCl6WZ/ITefUR6hCE5n+NbdjP4GF0i1jCScGABONbOCByrYdoUYR2tyqh4jMrsqwCq
w5ptANkA1wo3tdzgBtg4oqd+xY6r7W6MFIMrITaaK/fFTF5eiGQMd9VGq51T74TzISszvi2orabZ
954MBDAioxO3UfnN5vjYzeE64jgJZvTQWvpd0rq7sB0qz23ncaXEzPTQbIds2qbLGZRq7MHCnr8W
yfw9sp0fk4BppYIORKKlf5pUvHOptxY+78kWRHqR57Qqh5hXkrw2hhme5DSewpg1wnD7R0lDEgNX
tgORColgahjOubxB7mmuTa2UwJc4G49F1u/yt/NyZr0imE29NhpuAb9CRLKpgyVEtGIEbtZmT6kZ
d/6L5WSHqcp/0ikS69qNbtHs443NhnZdtxGJJfmwFW1IqJWVPGuRfmPQEtsxkXUbvzdp+Ywc4YOC
kixlN8Sh1DW3NfAhvHMcjVv6mjiqMW42zBqxIJe79mG/BV+GpS4wT5Xc0bAEFE29iS6rHmxDK2Ve
DJaaSUjB3TTBS8UQDPLiLlfGqyjpbVFcL7fN1N4xz5162d8wk09MidGtcvJXxQGNih/8LAT3GkJP
9ltt7HU64iStbbVtlkQ5J/kRqVCDiBeG0Sa1nJfWmB7tLvpGlNUtaYrYduJX1al2VStkmJz++40R
0qeyWiB8kwtwzK5KtgI+Wgc9X4wEgfqrlJ29YV6kp5BMeM1xzVTx0oyhK+iTJd4PnzRD4gOp5EM7
LnW0HCJfvQgPZXtyRnyB1CCfoK7Q8GlPmSGPQbFAdjr5q1SmOKlxeJpL56UxnU2tOfBtTXcNy2mR
yW4Ram1Du0TuaWUF9QRglL2mNpTMTTjLoDuHPBnBhiBRg7vLpDMN36Y2WHdEDKJaHG6mWvcJrmTG
b8vei+xpkYf4jwP+cDbJlELdOn5Nxu4GlzB9/KUAhSnwzlb8iAYRx1qGzbzNgnyf6HRZkqp7YPQh
M/WNX21VvPh+jtmWZmsmN7D92rVJcctxHJ8yQvUMUbZcaJWnxpi+aoq+ggaQc1WP07Ph1zfIKJ7R
1HwCY/TY5N2JMZzxWodn4RhvZZgfDQXvVqfVGWjjUcbpfrKGkxnKQ0DDetW3MTsuZW2mmA0VVav7
PkVORWeKzKYKWBOb4blM6c/E7qfAajPqlz39niJZG0sRb6I+je/I8jRCJ9dJ4u8tzb0HbgIAIPjb
l2G3s5TcpKwqcDhy4nCQ51fZ8CVxgphQ1ex7pyUbq3YPmpk7N7rTZjt4Fd2RIPQ7uszphqe3Yi7a
Bkl8iw9pz7aLVnO41LaYdXTEF7iq2z0wv35ra/pS2HdplOqhtUi6hjWAzG4/dS27cabV4xS2Oqk7
CMElLbXZGl/8CiK4pFNfRe5rT1wdiZYtG1y38ZSyjmWnEaaUNtqWVJ+UbQrCUSsi/BPaY71uWrpV
0PS2jom4Th+mr01aIifRrfsQqiaBW/FmyQVew/r9ItsMPWL02anyU+Q7cuMXUm1KO3klKCzm6Stn
DRRxO9aADHW3ZhvYQ1iTeQ3ExC5p8lOerWpS5/CTEyoEZEQMVfRQh/EPYYTzCTjfMbNksO4rpsRR
ajuzCOod2mPKjDZHURXod5jB78PQem2tWlJ6jukAQL6v6mK7WHrBhKzqwXpQcHGS2SEwsWG/1fKH
oAnAyrzRneKrQXmPg18A3CpEHB9bbs7uefpu9+jzs+iFz/Wn4ahPIcKFFToag115/cstKeVpc/hk
5z8nmX6xZZ1ta5ltTfbWnGDRdE0Ly6HFybpNkll8DwXUdCcsEdkKY2IgIi+FB5PeGK54FcDw1r7g
v8pw7VNyCZ/aGYlp3aISn1PHsxMyXSE6cIBwaXvHAncvsGH7ZnK0r3FIv5i9QopqLxdotqP8eUar
yjGE6joISEnfXrB0omv65RSbecLKjCjAl0C92/uStNCMRqAAz7kP++TRlp/cPAZ1sgDLDEVpc2oO
ZTkdUdgebR3TFzJVZIG0j5vQPrk62nxh1F/zALgk1QEmxY5yow3EnRXdfGj1r+NQ+QejNLc5h9w5
kwc7RyhkOtUX8hkjaIvz54qWSizRSjB7+wMZeo2st76SSP+sBdG5c/PsMBbDQ574dCPa6A6M+gny
6q1uyduWLVhoA5cEOQzi4wm97GcxiH0ThuBbREOnx0S9NT0XigYfTKJ7ksUEOxP4ZYUxpJvU+OYX
rVgB+6857HZf4/gugxNUZxYGr7BJkA9Mv+rZPKJJNLcmOzB/WI7xYL+SskMPYYVAnGfbWFvluE5r
VBG6zI/ondGS4V+DsRzi/kYqDTONzKef0vgyMCH2c/UQ9VO464P06ymz3duizG77njLwSBio3vuf
wrpPDzA5jznXqbNJrrHC/NWo6qbUHVAMqM9KTtO6Vd0gl1qbiiaDHX2dM1S991b5agJRhJWZA3jp
t23JnkTHkdE1dBoo1h6y9q6pO/j+fvE4dh0NuAiPKr7rp0kq7aSjp/Raa0q2Vd+z11f63aTMZ1IZ
XmSDCjnjX1hNdS32C38OFEIqi1/WDGtX5fMdAgTsOd2w6+pyr9virkTBJfx+D/XrOQqLeptPr1Zs
vapKqUMy/g3P+hBTSchyfcHBzncWAGXasL8Ev+iLScdW152veTUX+65NfhU+d+H0U383YUJEFArK
zQ4hpVegLdsoNjbpkvVaur7YQtTzgimkUIeuWbNtcz0UnbYTlPjkmPPbCz4UN4+Mv+sFDTO2bHRM
o/V3BurL295ytKPVqPhktxJLEanWhEomiWf60EOaznp6q6P+fx/fv5TJ1gG/N0Bw3N2GND8uMf/v
/7Wk2P/HoVn+1vzu77v4B/1P2VkInfQkAJEu6VDy//n93P+UAoc6AT4I3k3XxiP4f53otr440R3L
xoMnhJAG0TENUYThf/3Lcv/TUYYQ2JSlZZNBJP+dsvOZ208ns4vKN2VnJR1F0gjl7d9rzmYNmTHq
gfdALYD3BzSRyoF9rOK6p1hAbvJvJfn7/44u+Q8AXvfFEg7/X/+6dDkegSVN5MOGOE8uau3KdCw3
JPGO49amLFhR+0UvWusZodexoa7k/Cwl898CVN5ubyE3Ssz+0tbPk4UIfrLcylpiyDX+bxhEe4sB
Cv9gOk7e1DQpMq9iag8uRoqty7F3//H9npX0366PqhczJb9AOfIs2SjJukg4JWJTkCP2odJBQuSx
le4+vsp5LA0v0WBcWaatdFPZxln+TkJanzCWHEGjHHKgqE2xBR1VQi6Nps3Hl7rwQNln2fhM2WK6
tD/ej5e6hIMnywm9lum0+9bVINxblctepEj3gsyINTFBKFQHgDg0yosrdyou3aphOMRv0SJhPT27
1didw470MAYQGR8be0lqrLo2IPnA0e7Hom7RuCVohWsXSxE7axt/9AFARL5vCg2VpBtGe8JrUsLa
/KuBPZceDj+MRr/uSGkuzt7fP6bByYCmhDPwGrfoIJBrFYuhm421hf9NNjdKHzh+6lUZ32ZAtdij
FBDWVrlWhU8Al1FrJYmZgJAny3sd9Og8iQVwkOAOqNTuIr9TPwEvRWqV4yJ+/PjFLllUZ1+KgVlF
FzYfCmXJswc7EvqQlz5pUZrgcDBUqtwFXYPvxO/XUcPeq4pQ4daVMV4Jj7owJXBhSc9LJxEQmOn7
h1bgu0ebAJkYYE63VS2a+ZaCiDd09d963zx9fJt/fJAMGm7QErTX6CiKs6sZMxqBKRlNr6+66pim
VXwj9PJKTBTtwvfP8uwiy4/4rZEHNd4l8IGLTDpIrX6wvqCj+GtKUvcUD/SHwgrYx8f39cdT5JJv
s5ytM/qM894hDFHcAyFuWRD/UIeaJruF910iqq3n9Tyr7so8cPl6rmEyG4BFoff57hY10RH4VceW
1xf+cD/kaXXbm+iOXCYjD6tE8/zx/b3Zzt+Nz+UGCfYzXUzuJg769xfMkg6nr80FIwJJqQoSp1xn
QeQJ04m8dkq+NYTNnzq7ap8yZgXyQBq5gaScXJnRL/8Qcp6UVMSAMa+//yEcfzN065rpAdab99Qq
qlsEnhLjAnbPjObkUes0gNoNCHGOwtWhToYchgsr65VHcvEdsH3RXbrZijH9/pfYuWQo01P2DI3O
B9lk2F+RR6I3nlBFku8qBzPfKWc5x6jUP5GC1azrZDJ2/VDpXqgklPCqPnG0lx68nPbKO/vzM6Bp
v+xfnGXCFktX/ffPwC7LMkTCYnlllS3gWZ30YBMRtokc2430cpWQg3BlgbhwTYLgLC6McMmVy2br
92t2lZnbyBN1D4D3o20j9SZ1PHsk6P1b0UbUcqvUCa/c5x/Tvk2FC1UBhAZpYPM6+9xNOwp8h8kN
VEdVnfoGriRLaOQVTKjPQAB/FhrjwyWPDzdqkV358t9WlfdfBkFMlm4amDD4Feerv20U4ZRjXkHr
0yCwLyvj2YEJs071xDz0oja8JpXdNko1GNwki2BzKDKvjc1iN+lYp3iF1sYaG2Pblair6oGVPCnK
bmODZAC6hQ3q44F76XmZKCbgn7CTcM/njmkqSmo9MzmI0qBZBNePEzTFWUS8pZcU0aEKnDVk0b/Y
Kyanj6/9xzLHuzKVAuRkYxOyziNhe5ZP5Ea8Kwuu6A3KeMKkEJCfnMz4FpDltg1YB5/B449XJsw/
Ni7LhV1ho2agKc/G/f3AbGgfGW2FnK8b6mTjEEYEZbOPNxqnzo9v8dInYOmCTY25bDvNsytVBYCY
amb/gaOo3VR1KbxwBJoYCBHuiMyNjvgQzCuj8NI7/f2iZ7Mixk63BbHLpsfBgyZQrOxzP/856+a9
TT2ZthGlUFy1CsF0+e/uIHi07LEZLLgWXXG+NHSdarA58M0XYAWA6lb1jbWwbpIcvEEORfHKGLr0
Ki3pLjOuxRZ44bT8PsfQFIFUCwTcMzM4nSrxk52f2D8U/82V48uFxYZbY0fmsDViUT8fNRoqZIil
FH7yLGu9KAlQl+Y93aGGdqA7zd26Qj6KSKHPvVFbsKourexcD40rz/htY3Q+y7Cx5cdw+uSwcTaq
LFOnXRySqwN1ul5hGLTWSFyddZ4n6UYVpfNJ63rISJlJZ8rKlTdVln+UCUIlKhcjSiahHz4e6GJ5
0Oe/iVMAM+7CyaX4//5FhFNngifEHEkYwMJNMzDilw+oiwy4qQQnwN4Y8M/Az8Vg5a/BItc0Fpj8
ciGHK9/3n4sxXxx7gmVP6Ur9POtVpnUN3KuDU0Ck0xocSLT156Be0Q5rV6K045ePb/7SV/779ZYP
8rc9ZswnDN6UYLaoroiUS2O4HHkJe8Muo308aeqhhth4ZWN76Su32W+YSwo0T/yMWmd3PfGbwEU8
Ik85eAEV29vZdKu1eNggYUcbfP804mtCKmE5JlfWdnHpGStq3JCyDV2xp3h/z040c3Jz+PCI1LAP
BgdRNu+avTU5eVHITCmo0XSH4kUoUqCG+thKf7zjX5tRb7q0MmUJUb9M7YPdmCXddlCaH7+V88RW
9qUwAJjkHYPhqPPFvv+JTQPdeY5AcQETQJUfzlJ7hOtAEa8gjuo+GZW6d1v9EUw7YWRJEhHJoLl3
UQo4shTjKqyMv+KuEbf16DbpqiTQ5GbuC7QflaytowR0TvgJIFF5LMsR/rdfhKyZZbtxE732tBGE
63pQYkQynWF8JIW0HCxk9X5PbouWz5jcqlJ91pGHzOsq9K0jRt9RISfLHHRQczOQCBPVRzcl1pvj
s+yeKsVEihxA87+V/GQ6k5y7v9aidT+lKTGJK4AY9quVyhHCnyWBUQ9WkVY7gePG2oa4zvGAuoKW
tAWhjv9cJaBm/TShxCpq/DyFRaO8gq35xTRYf5csqelrRuoUFgLdqLcluHRjLaAwbGbB9jUzLDvF
/2aB4ZF+2ch1RBjf9wGxzhMqmHI7a2PyK2fOfKQhk30jj2x+rI0a9JIvTZL1Sqfcd9prh7GSoGJD
P0rc5C7xUFgc4WG8qiZkM4/MDqsq8sYRc2JfNF8cwChMcXXTX/mYLw1sRy24LRYUyzKXXctvH7Oh
bLtJE0A2JINYf/Vuqq9TlbbrClXldgIbfmWy+nPy4LAtdcVWhGMw1KX31ys0G4NBlghvyJx+XwBu
wBiDH6DC0ZYh+qtL6/vHH8af+y5EmOxF2Hux9UIA//6KA3v2KbGVwEcQIq+ix7jW63wkKBYulFGJ
W5Rj5PSI4PPH113+3PdLBNel/GZZCHXZGljvrwsRyaZA7wvcDUb0GCzhYT0z25WZ6c95katQPTXl
sgvnDPD+KgbBGtg5ySHuUAzfO6Wt1q7sknWYmu3BTyZEK0WY7UvL/+WMjnNlP3Lp2UqgpNQ5OW/x
dN9f3W8mP/BJa/Ig3efsf0A7W1jxOQ1msRdZtCjbHMgXreXhynR3aRwhpWavwxGPivTZCbROi0jH
xiY8CTNq7RO3u60c5xeNXeNzXeFObwhY+fiFLi/s/IUikkaU7VDpEM7Z0DVhofaJy83GMoy2wil6
TydXcx1TL7yy+7p8KdYTFxGeRUP5/XOt4KMRUNVB7nWW3NKUmSefBrENOp7rP7grQckf+h70Wfds
mEpkpTCLuCtIz5MnsrLfjTNpql3x75fgaTbwNbBNQby17Jve31UDWD00uRevh8m6HdLkR9j7ARqM
lrLthOnyH9wZpTaKRItK3jp7X7Ptzy1BiEhvYmxbTUXNxHDh5xv4Iq9c6sJu2dBtA7QevRaLo8DZ
tQytrNysxf3XDHoH6L501hCEs60GVhrV5YgyHoA1zuDcB3hgYBvJRoTUdW39o19CRLyyFdsV/Grv
HzLwLLJUrd7wyIFJtoNf9JsQxZsHS5qQiCHDyee4CqZQUQLtBDZkl5NBXoumZ/9gEC/1OZoDnAcB
F7//JXmcoSDyyWgljRmbbkmvfOqj3HOqq4P40jzkLpVV3cQu8daz+n0Vi2yBqtw3l7mW7Gat0IgR
AQG1K6RZP9Bo6lc0ffSdzRRx5Sb/XD/5ZigmuOay84aP+f4mq1B2Jlx0JoUSWUiBcH+TDSJHcFyE
mz7Ir420SzMD2zwpsI2YDoez99cb2jE2B41VRULqJdq+Q4Vg5aTIAte4MjMsP/18vvv9UmdTrEOx
WpDozNIyRdFB6iMpBKnPuQ/hE0QgEGlQZMMrz/NtEji7KidOCjyWu7QFXfn+BqWvG2hqI76kRhtv
y7ZCFaRFK1lH6NKrkKRQlHGAjQ5uKlwElLp7g0frRXdK4hSwbaFhGpwHOxiA1BUw90KBU2u2yq2c
x3g/cETa6Wlhe72MXnQ/kPtFtPBiIGQ5RSWGN6sFVJBDDdv5BSjkJnVpNjUUN3NdmfuqUxFxddHP
kMiG7UzfbjcpZKKBFN2/v9wIXbICqKXkS/3m/YPo+9xI5pExHQ5Z4tml0TxQKSs2YRXMm49nyrdd
1x8P/bdrnY3iJCJpMAgNjrON1G4yd+owtkMHjDK7OhBJX3vu3LTbUgJ79FFbb7G/48GME+TxDaSf
uIIKDTGxXvd1DxYFqhm/s7evPJILHxuPBMOT5KEo47xTBOKrTsqSU/dA0fPopPMzjGcybenAMslx
+rkyGC9eTwHFFSxWMN3PFixdBb1PxLvwikw4D4g82n1DlvO2LgNjN89GfeWLu/Bx069nI75QcI0/
rqcFZAG2tia8phbBLcHsCKxoSsDrAhXx8Su/8HGjPHCwnXGcZnCd3dqMsRlCY6Mv1djFnm9/rdIu
2siuwhSAEwyXPYLWj6+5LD3no8ykBCkYzgqY/dkos+KcGASTaxLENR8qYkJvyEJNrtzZm3Dgz8tw
mln6UcgezuatDEdNVQof+zI5CSi++iUjF1Gxy6w8CPE1YX8M8smQtMQ19EV3oZScAqVjRF9zVGh/
I7PPbpJhtn85KLUfsGmCDFGq+RaalvuA7SXCuMsM86PSGvUykkf7q5NTbV9Zyi+NBpPS4lJe4kBv
nk31YMh9x+hbiosdoz0v9QbLnNQfUl3T9h+/mQv1DUR+gqMZZkL6COfFA2PJRuvKXvcaN1GedFvr
pGch7JbAvYH93X1qMxxgpY7kPWoKbElhkK7RSFpHuyQtJDfY+SOat7bDDMzMNzp39/EvvDRel/72
oqZYFA1nO+LZaUaD47Du+UFWIFEHgECRH0BXC8AmJs36po/VlRdwofJoII8x+PYVJwxq9++n4KEz
gTpD+wE6ikN3NXZ5t60TG4tdtgQirUrygdCXA+nFMDIGL2Q/j5+nKfOfhgoB7SrOUu2T3ouyuPLL
LkxMHPkU9k9S53D6LkPnt1M7OriyybORahiQt62Kpu9N2Znr0YHXQiax8e8/fJQPpMia/I1T5vJz
frscHx8m/mzmOTQ6SnI1Vuj8yf2z/dC+h4+4ED7Da3qPC8MfvDgVaEYl9c3zLXU9O30Fpxn6UhUF
VHKLBuqZixIZqfnm48F1oZxr0EAz0DW9VVKts9kQdSzhERE3iE4GqsCEJtF3qBepATmk1AzfU0Xj
b9xhZvucOSesMflWq6YYDhOZCx//mgtHeuNtgaPlzEM/f9pxA9HOt1IW/tyt+CBx+EAJmo/kdgLQ
1IccNwfSVBR+yF+t+Fo//0+hC0sP8w0+LEmNi4X2/dseVGwZbUipVWLS+ZURxPM0m7OFN31IsHxa
8iFpHYreCe5PB0LoUzmX9bEEuruSoU0McAvkEmAi2+FGv3YIvzTy6XeyZtls9lGuvf9xM+GMGHUs
AJBZJcB3xrdmPe7A+YXHNIinKyvW23b6bC0xXJbYZQ/AAHHO1hIMrhIYEUfWsfFLjyaagdIVuCTJ
WDS0IzkA4yYKNDbbz0TZ7Yg97q+0Py4smnzh0mHh5IRBxez9DRsWnmMsBHB/l48bIA1hR0NvXFkA
Low5yWYT4S+dlqWT8P4qtoKQ2aSD4VmpLR6KyYAuSAbjKu3bcYsGLPcgfdSHHG7HoauG9Mqafeny
QrLn4H8sPuc7AzpHYdrjoIGHZeYbfx5nL9cLzst+lmxNCJvkk4G5WxwUJYzo+48/uEsjXvJ2lULH
Yi6b7fd3DyNa6VFHDSRCvLxKq9Q+daTXgaET2bbtnWm/lO69JhmdDYlZ6ZbDPNQjn5NCPNhEjZYp
8tnIenTKobzyaC4sfOwGUTIsagvKJmdvJnL7GdW/NLxJ4VcJwfzf17zGg2zoNSUS58JEgPWVKejS
RU3EWJRoXd1Ea/P+gYwdyaCTDWY1gKFW18md7PJ5C+4i2qfdrE5Te2WUX1pq2dgzBpetNiWDsxk4
JtkbCyFXdAeJERfx/dZAZk+ZuK5uQhXKpd0IlB67w47YUMJ7sbo/J279mi7qco140isP/sJMI2mz
4oDEnYPv6OzBp8SwgGMvqcGNEURoIgh2Wl++NGUNIDcD9PXxILyw3PHAWVuRwLH7t86W9IR8OF9C
efciASQxLi0aIx17LtvtnH/wdm2YDzqtLMSwztmzLgHNpS18NQ8vaLLWp3lYAUYlx6bQPiV6CkIp
hRzw8e1dmkkRo7Ki84XTxjuXb1p842ngptKjhd2eIos9UR+28XoYBfQo4rdXxdBABK01ao/gag4l
Xobtxz/i0rCm1UGdhrtGb3D2jKPAappc5zfM+HGZawrwuLN6yTHn4LiLwR7GxY9/cElOo/j02Mpb
5zNbLKJihPrGxDqH7V0uBtCrfo24BSa0h7hmIsqE9PMrY/fijIZUG23jAhbhC37/ARe1GdWJ8Bm8
ifQPVYpfVHZTfazdolw8LDAehhqglG2SoORjP9zOaPjAW+ZEAUyAPLqZPRA8TgyFihf08UO59Gmx
ebUtuWw0kHy+/3VtOnMMxGvkYQdONnYtf0YOtGnXirSTGY/utcllma7OVvHl0KA7MFZoBJ0rCKSl
iGRdsMa8BAcGHv1HOxbJFixQufNl+Rd05/GYBOAcy6RoDuSEuOuyd3KwRtZAKFawYi86HD5+Cpe+
eNprujCo8qPgOptgrHLocs7cpjeb9a/ZN/Idyr3Ja5c884+vdGncs7YiPVEUKv/QcgRuQ5QDSkGv
0gJ1o0wyEfpgXvDvBDNWeH1PcCflP7iog9qed0zR3zzfU7f11FSJ2ZmeVocvYCxib5HgelDxnxme
z0Uq5itzzKUH+vsVz5ZxE+Jl6FetSTSpC7mTwM0V1BbTy4TdbD5+ohcvtUjfOI2+jeT3I3gkKTbO
6xjRQ6DS9VCZZIg1pJYmDTHPH1/qTb9xPno5mZjUt//7e3l/rUiGgSXqAehiosvvdgCyAWHsqYsD
In7KjimUQvsm5PC5g7NhrAmGHYnkmfStY3UtHxQ5esj/y0PJjp0kNpLZ8p5C6lSEV17ApW2cu/CK
2C+zefhDIh80QZI0LXwJbVL0VoPXvBP1MazJdPL7JDl21tyvRBGKDUpA48rVl2Xrj+cEOJC1hW6P
fm4oAVWXd0EBhyRwJsJlWmZ3gAo9fq6m3OErwCWXxc+2M07/4EOmw0HjgQUcgYh8/4LCwQJl4adc
OLTEptadAA8zxA1ORO2VS73tvP64SfoMFGsWU4e+fOq/HcVDJ8VwMTKoC0Iv7gSuO+TxZC+68G1D
J69uCTaJj5i1X0ECWWyaLIgjcN526WygbOzA7Wr6zncsUm0dSQw0UguR1vrKpniATikdTgGrxS6w
SV0pQn9Ya1plXvl6Ls1H5I+91XDxE50L7yfCTWdCJU0Kgea4DUH0bGRuVsdKVfW6CxqC2keYQFe+
o6VedvboFvU2KyIFSE7WZ49OalOXAMrn0RH0caKBIVeZjxpgVEXk1a0+eTI1P3cZwUVFASWyL0Ad
fvwbLkwbzBjmW6eIA+W5Vj6kSeMnihmKLKcGoVJWfiod9S0aMeN/fKULn+JykqElj+SIzLdlSfxt
nIytoAmJfM1rK9f5ljrdCzhabWsnRbsDVdWt9YwAd7kkpncK6tTHV79UUHnrxLG9XCwp58f0IptC
LUqESeWs0/cc+Mr1YJDtmbParqy+h/PFtmgzUHQ8pFJiN4WfBi0Xx6SZTeaVfd/ln4PmBMIZoZDq
fMMBubjvoNewMvRxckDrIQn8LJxVbw3DPpe9A56KzAGwydpN0aJXyiLLRfno+scsIsbm46dzYftj
6hQx2N7RsgQP8v7duCEpL3XAw4H3k+9nwXwxT4V2i3JeI4QBu/TH17s06gSVHIoIFBBoyb6/XhWN
gCsgkXspGieyVbTkEIeEWgy1TP7RpTjB43ShP6PO9jRNoKZ8MGrTg7LA/GGFTIUWUNax0owrU+Hy
q88/Z1B6/3Opsy1uPqQTEjS+pXghe2J30TdGA63k42d36WBKv4nVZBEv8NfyMn/7kBSZFg30GRw1
+UREARWnNTvaBLKlqx+aPmGCBIR90MnE3DkQTVauRhE46hB8gkZeomnhO1z5TctT/OPWTXTAi28J
C+nZrYdj3VTj/6HuvJrkNsL1/FdcvscxcjhVvpkAbCYpSqTEGxRFSmjkHH+9n14d2zsY1KBWvrLu
pFJtTzc6fOEN8sHhG9jAbgATCqOiQKE3ta9jR/UjDmfz0C3F8jyWVSk1Y0WQjDj63v4lWzuZDgvF
KRVEPK/+5eIkBhpDSgndSCtgz+NwgzS1EeKWFqnxvWIQGt0eb/tryA4SNTm+iSu3+puvURlWaNXT
wgWqfjRxAsMIffoWKSM2ChCayR6X4rmScuSomNo+1BPlfmyE58dTm34RzSh2YKmbCyCDWyolFGjW
HUlrhqzYlBxlkVRw3PM6eaaAgYFqkdg8n6m1c7FujidbW0zfJaxevWHIAVnZUrZs+qVHMzbEUaTN
6vpUt07pW8Lps529Jum+V3uNe5PPK0v/VEMuV9wx0d1WwD8isLdYZxUO0rGaEWPM9PDTUETtyS4p
UHtp551QcdGPWZ9rxwJh10cwTMWz1VXVPQJx+ZNrQjh0M0Da0vf9NFLiPgyYbNyNwpoPejQiBmFm
ZVBbuTgWk+H6QnHqDxmih76ICx2cg7NXXNu6GbmmSAuprkoA2+XklHkoK7Q9jZOK7ulDnhUjgvXo
gKBPuRd+bMQ86HxKsBqocRUk4uVQQEVRd8TM46RTwz7pQtgBamw4RmTdhGtH3/i1hQb37fOy9fGo
d6gye4BmfhXyVOpiCRDHEIJ6BHgGYKyIYj6BbOjuW3NMX/rGQBUZx4uX2wNv7dO3A69KTOlgO7Fu
4oAqwOFhFzah4lbiGWpVKNKWsWHf3R5vK9wBUMo3ZGUlSPtydYWV0A9T6ZwDukz/dq3CfUABp8Ei
eUYMLPLS55w9dIxrJ/LHxNtDAW3laKCcGBcWCEGGsXr3lKZR8pRSx2lJepxRwzL+I+T9fyjJRO8F
+s/HrtW7u3zCemM0O/0O7fz6e2gi0dLmSIyr1tBT128dZD6QYySsw7yB1+RuiNNiZ622mr0mJWJQ
eA4cEuj/l4uV4A3UmzNeK4upJ3fYHP40pno+u47VBrWEp1eOOx7CGRVQ1NF03+1oOsCyVp9a3cbZ
Emmv57GujBc1IrEeLEf7fPtrbsHp+IV0ImRyTaS0uua0Vqk1tBf1U4G/eoGCbGaey1z/GS/G7I9N
taBHW7tfsyi1fUOh/svRzj6ooWh2HritfUUdjUoaQSMux6sHDj9cDQ0rGGKmRkaLjll6zBXIbe4S
Rg+Y0tpBP5h/LJ2q+nhr0jG8vRBb99Pb4VfbKhdWM2N/Qftpas3fQhL4M05DqE1Bk/jt9lBbwCvA
ynKmJlx+ykSXuyIeEsChogRck+IyOepzfu5x/jo1plXe93BZfolcvX1Cpk0ifZM5iNRC3GM/lR6n
IrR+IbP4mevJZ/av+WClinWytMn5nRAN3GGhWC/0fubvSgZYtk7sEPUeA/+VMe2eMDnX/lCLTDtr
BQJUSelIr4u0DCZvqALUPounkI6oj2qC69dFbjxZBBgPVq/Xfp/p/RkG6LgTabwm7esYi7sa1i/o
cbKG1XJUFQq2jgD9ltjt/EUICL9ejMVmO0bh0XJN42moeudBz+f6mWCj8hE2Gh+XGCf42DCXD6WD
mQx9JSw9UHU59ci4fMGrWP+AJWIRGHZSaMi9zn8lxSTF6qgDj9Hs7ESvW/sHYC/hmedAOlxXC+hq
jpqO9/EJ09n4NOcCrwrVTgOS42YnEtp636iqYxIORAOQ7yrJsMx4cPuBHtqcp8jGgw0BEILpVkVN
/eAAnTjNkIWfb2/azflJzhM8fmKTdZo5qW6umT09GsvJet8YrPzLODrfNcghO/n09kiQXLk2LdoY
qwdGyx0SGoWRmgYZS4S0H0C16h9Tx+j+xTfzaBegePqawa82HpzYGuYutzNugNW9nheoVQ1aeNad
UdnZ5FuTkt1W7lgJkF5z/Jaacha0Gb6ZWcK4sevMd9o8PsXCrXcC143tIYkQZKF0QZwrgHSOxWbT
YEN1atqou+8iI8JsC3MvsIYwwDEeOc7KbqNrY34QbdFQ51qDh7HugnhmG7lF5ekne3S9cxWZErNk
YaKWeXulz63CHLI5lAFp0dNHN1bxXYvkCLap9DTwLC6C2YZRFQMaOatCtZ+V2GjOEwxxX1Ga8Vsi
ivogXCla4KJ2TT+0DZSspEjqRZCXEOg4yfn4S624Tz0y158a4KrgXI3yr0rvKBfgMBakA3YpWO9+
u32mtsCg4BhUelaSe+C5qzdPwwPvH4jFWKrlXQyC/MBlGD01GZrqQ1gRvfZJcXBahDAx0EBpeVLT
J9R8sCIYIcGpY9Kdmnw0ng04NmcikOYcoXfx/nNiU2WGR0Ctl47i6sJBuTgZ1ZLN25dCeRACoTCT
CgpWnij83V4S+adWb8HFUHKfvck6qR1pkuYLJnkGe2s6Ey6SAuOd26NsxBpQ+Fh0eVEjemBcjpKN
FJ06YK+gHlDxipx0CFpk20EAIXgX2+RbBLnJL15hVPfw8PKdE7pxWChvUI4lm/cQpFp9drWfPc+e
0WOYmiZmUfHpXszuhzI2bXB7otsjUf+ieULQLMWn3i6n1hnASCSGR5RR+RnRxDFoekEh20Av/nWo
dwmI/f/mOGFxdfyP/+3ncPreff9vfxVd3M0v3/O//ud/P/Z/fn+r/yX/73/kvhTH/A+Nrqrtqjzs
MKVlXegfmwnFNf+DSiMdb8pgDje+lHL4L8EvXfpM2DrQOVoKGhInXN3/JfilIfgFhQ0QPvJONlDD
9+h9XR4iShb8JRf5LfTDdDpZa1huWWMn03aY3BDFzX5jYG8bC315163wzyiyTQYTWmbZazJ0pZRO
BcIAf2nEVyk7SmVTTUBGUwzv/GbdP/5z/t8qil1u4+uhVg91kuBL42joEQM5+GF1GvIWbmjC+0nV
naN5eTO8jmSBeaV/C3ES1YrV0UT9OjMzXe/pSyjRSSstMPrD2CLp2YkqwHipCvJWbX0I6e0foAcN
dtD/2WEbM934dNRyJckQ3DYoSbkSb+4/hC1DL1PGPrB7HSF8xcPNKDTK9386IivSHepbcJjXhMkW
u3UtRE830CrMZ43FiJALr0Eja5iPvH9Cb4daPdYa5FNlAfIcAHJ34TGglB4K731499fPZiMGAzUS
QRgT2vjlstH6qCLXCTti7hDCstk5nwG/FTtB3MbHYbFQJkLJSqIIVpFp7+ALkVVmF1Ruh/RtOYWf
ELvdA6XK3/p/n8B/5kI2TjgF5VKe4su5IJLijiUtnCDSC+wPNbM7VLXq3mdd5jxEUHloIwkYOjGw
4Hd/K9slBYPHh9IMRaXLkdVEcfIO346g76GlKKVZnccYbdXbo1wfZqrXOlen1GRkD652hLOoZVxj
ORcUOIUdS/oVT9oU20f0TPYypa2hqDdCSCZrkbjyywlBIMGUrZrIbMkqHhAGde7z0m5eagfjstuz
ut4b4KZpxfAeSALkulw+DEqPIJ1SBjm3Oxw4E7H3MtoTptqa0NtRVmvXgSYwlzzGtQOEKRjxhrqR
oie+suBd8v82odXaGfU0m12eMVTXInNvptbjFOV7y7Y5IcIw+qZQq7l6L79QnCdzXkcRoyzRfIfd
PBggxULwXCU5uj2hvaFWa2f3Rl2Vi1cGVZK7gUBo7yCot8N+Q7zj9lCbm+HNrFZrhyF1F7YRmwHR
O/feiawlsGP9r9uDyN97eU+w49C99ADtU0VaP1VkFeEcIiodJK3VBFGXW3cxfiR+7OY/uA2znVrm
5pwIJmAVUfblqr38UiJSloSYuQwyh+620mGamirOHqXoehRUR14pYFJIgNTrcpQahXkUHRxSLtF9
wUMkPVeeOfq3V+5qJxiATXkvJPraRE5o9XnKLiHv6vD17twBU01NdD8N0dV+COD0fQkNt/nrWLJz
SPbF4q3eDIxY0yQ2GAvPR/13OPzDoTVR697ZcatU8p9xaA1CLedFN8iOLxeupPmdiwKPTNVNxYti
e/FTAT/zPKZW/rQ0Rf8Bw+3pWTHG+gmQov4h9Vzraw/YOEEWxC0PWC0uz1hD4uEUYrLLC9B+Loy5
2umTXO1a1gNgAPRtSfahVnb5O+ErxVbc4cTXR733rcGa8UWzyzpQItM5qcmwR+262lCgMm242RLT
Dx5vzRo29XjACcDJAh0r+FkF24WWwR7Fb2sQF/TFqxwXPZFV1JguVGVT+CzYcWeN7+T1cA5pM+ws
nS7/zMWJZy48mXQIqXvoIJgv1y6re0NFdzANWj7T9yoTBt7gioH1OHbdFYKQCWDiCuPFY4EuzO+G
ITx6fLb6K0+TfhB6W312tUjHs7d2nnKDhTjUyjAiyD6Aa0J8ovTHqsSrRJ2G6tPtM3e9ROgOc9QQ
7ZNQvvVFrxvzUvIqpkGaze4h77vyrlFmd+dkX8VOcAsMEiwToQwZwa9OgRJ5au/WPVpdTRX+MVdI
15fjHPnzYMePzdA0T4i9/4WXWPf59vRWMGB5/hiZZjEnHUo1BIvLb2NUTqG4dpcEjhBY1kz4S3y2
ltn6XlYN1nljj6bSAbb59GlO1LQ81dVcp5gGp9HyBCKHYxd2rfcN3kP9LRJIwR5Tq1XxuL39O6+P
H7kF8R04ZXxu6EBc/szeyrVxiuI0WGwJEM+Sb5YojEPRYZc1L0a/M9xVOsWqUKtTCfYQnYWJejkc
DsOlh5AvPvU9NnGuV6ZP3FEt+PckVw52h1O4nVbmtwQfz0+ugt3a7elu7Tp2AzxfAnYbEezL8YXe
YG8j+iSYQrs8d4KWAbI1u5pV8s9cHkx2HRAwwlmggnRXLocpcFYf4yZLAiS1MZ3PVA3H3yGffmnb
yXxw4sZ4mGdN/LZIXZxyicz7sR7QcR2KbroHSO29f9oG604XSV4Y5rpDEJeLppWVHQdtrmJPPyoj
DCqok+9eXGmaKaFeoBYg0l3OulnmaekzrORApkznSM+rs5b0exCcjU94MYo88m8zYvA1fcWbEdAM
zc8pjzoUyFTZuTi2zi/HV8LWAV9QhVld4WFpYjc4myKYh/yDW6jGZxFHTX6whNStArPWt8eqnpFi
qBQ7/jUr1f5olshy+m5iq/exZ5f4jyee/lPnZP1dTU7snt6/3rS7JB5VtpTXZcOujBUNEVLgRf04
3+WLu3w0MyM53x7lOjjSJbiWrYxas7yuL9c7rRctSuIlDuI0Hx9QVsfQ05P+Zro+7GwguUHWx8YD
pvEKrZICf5dDiRE9o9TtRECJ5e8pcT60sZkcss75rapCP3H1P29PbdXslpc0zBCHUrvBHE13jVsW
mHgtzVSIQOnqNEC3fcaTIoy6U00e/0HTljFQGrt7nBKaiYsVFX5VGuIjn9L6evunXN/DnByJkQTB
AHB/jS4qF6MTyRAL+JRO4Ttent5ZWj8HU+xFT3Zfmzs3wvVXvRxvfYr0Up29lPGqAS0H203gvGIQ
dcAmMN8Zam9qq8tQM9tBrUOGUmf8LG30On/GKU5RoFinA2okexjP6zeGryoDPIhGsu8lp/7mggAN
1nRIfonAoId8JyVTMvpBMYY24Txoz0rRpIjlVcUpDDvwuUmo/X37W25tK1YXnDNvKnyytR6xMFKl
bjE2C6Jarz81Y19+cagzQ1sMDRwfY3GunTwLstlMH2g7hefeFTi4V8P97R+y9ZEhydJjfC1SrVdC
TKXjRVkjggn3zEPDsTv2Q98cIhtfhH8xFErdHCmqpYCBLhcd63V0M8pIBOgqpcdljrEzn2cXrFq1
xwze2k/SBIP4ivPCY3g5VFcmE4qQThTQrBUPhpjGc95Y4TmZY5xnaEb5t6d2/eAQnZJJod8uyaDr
GDIdGsWrY7qm6SLKx6IZtL9VRA7f1cR/vYroleKQQbVeggZWu7aekqprazUK1DIcvlaZoh/6yNB8
3RnEEft491Q1yV7dd3NqKFcSHNBrZrNeLmVEwZF4s4iCzFCrz0vZj5+EZuxqlst7+/JeBwgPEg58
mOnSaFu9pQqw3ClTkigATJR/Spd0/hFxLTzMiRG+6NgOPLSzI85moVeUr5LiOBTO9BFQdY5MZLHL
6pEp5dXPIayjzU/tDczN5axFvXCBJDlLbXjlh5QI7kshFoUXFFdBL0mNX1S3sBqEK436rzLRjDOI
ffMuDROM0/QoujeKVOy9fVufgjydfB3hBZem+eWPylVtVPCOiIKm8oy/UDIejrk9IKx6ezOvyKD/
7DMb1SzpyCGrHqtvMY/G3NqdiIKe1tSfpY6hBiq21aOXozNQ9XZ5P3uNuPeiVjlXeVWhwTJPe5Hi
9q8AkQl2BCYsJPvL2bIXvD50FMU35mT5vRgb85gAlDx1Imult4dLHdhLT92CD9YSO9g8xV75++2l
2Fhx6g6SHYoapgVT7vI3DA5XVmW6WDaqTvpJAVpzdnEyeP/rRxePq5WGGLngWr6WY+fAph0VP1q6
L0o3tc+xyP2itibuL28n69y4GjE3IjGHzc3irjkARlwZSzrgQjklae+Tl2KKB4X/o5UV7iO3fvrL
+5eQ1gc1MwfaF5fX5RLCd4LnlvVMzvCW06hJSH6Mrey/GIX2KWeVOJRDezlKX4wETn2j+E4PsQxV
ZWLBcNqr2cjfuroVwDPQhLX5h+twdTCibG76biGRSLrFxJx67B7rbvaCAdGdPx1jDO9azHGDsAqd
nQfmOuw1LkZetVnosYgFlWrFHxor+RjNbn72WnnrqFF77Mt6fMShPn7/osqOEjQFqP9SQu9yUbGi
7tqEmrSviXwK1IFbP4EZFdz+dBsRCJsR2jkTJHtYw4Di1NYQ7J08X8vt7Dg1yCVYpYfhaYwt7fuH
4h2D/gI3gzR3FRYMYaNlo2g8X4jB/c0RcJkTiHpProqZ9u2hVu4Lr5cosSWKpLLsRsKyuqz1rlSb
pck8326MyZ9sdF7PGsgdvOsm9YehjYW/JGr8005QSjsiBR39KM1ee9EXNQ0cOx0wiUmjj21v4Car
LQ6Mu4rb8NiCZnwWheWe5r4fd0AuK/DxP78a+XqknADTkcmtLjyVzCZ0wtjzrTSrXsxsbMNg0YzG
xeA57/OcDdALlJkddf4lzhYT6UZVxD9SpUx/0VMr/ChmR48PnaYuzSHju+PvAfO3AHsU9dHH22u8
sXPQWCTxlDRmWK2rF6Iv0yjxaHP6vdqg+OzoyiwIDkrvBXmgPWnkzcHoC1IEk10Ga3UYYAP0Nu42
rq8MhXb2Kg8d6BGPUgcBjp0HeG+o1WFXRy+ym25yfbeNpw88TO29rk/jM9SaPVTT3lAyLHuTCM3D
GIZO2cHmSN321yJt1DuHls1TLfr/Avv8mP4z+qv8+M81+RaQsfGWopcEZJfWKuWINZxRoewzTGhW
+53VLUcFRUAUm5y9yG17FARB8Jeh0bUuMGUMPycNn4kafo9VYquglV7seats5I9IycLxkReXq65T
mdS1FrwvaxdQa11/qaea/neomE82ZVh0xZSwPyhNbB3V3sZ82rbbPSbf5jTf/IDV7TI6mYaxBYBr
paEoCiQA++kZPffbB2xzFIdg4VX4BWHly92xLF6qxWnFRtRiLeDfoBIVebQT/myPQsEVUK0LvGS1
B13ckMMhL1yfUvnfYGsjXyvqYacRsrnRybRlHwTd3XU02VPFIeHkrojr3nwRQsm+jJjEBm0V7tXc
9oaS831zpsomd5vI5kzVaZc/orPhBZ2J0HAyVXuOOVtDAQyTrye505VOpG4PMEWVES8xNSrv5i5p
H6a5AAs/4uP9/r0g3YxoIBOqauoqjkv6ufaGiB2HgWx6qHs3Os2Jku+MshHn0Ie0HaRYkNmhcHm5
dmHR4gI7IHiCihbe1UjbPmRg1u5MW8M/WXebxwERyK+3p7Y5KCG+1LODEv3aQ3vzwYZeU4oBEXo/
GcYKCYZ8OnuhOT6iXrh8oG7cfetTAL63B92Iw0HEyzIe4t7A+1a7HiNCB+kqdn2VpPZLPo6Gr7tK
hVNF7zyjqJTtRJAbp4wQTtb3IWcSiK925ZBaS6V2nOWubJDajLvyZJVjvfN0bcwKrC/iEkAVYdCv
gfiqjuRxXjOrglQCBnVdHDslwXEyTj7qGRTv24v4Cp9aReSMh983KqmS4LnaL0mZV4Cv+XS83Bh2
w2NuPxl48c5nAzXR9NBnXI9mZRQfo7ay/SqWLbWRrs9jAY/mXiFc2VkBOeL6F2FZCJ5dwsrs9W1m
qJC3Zhofvofx76nrqFcYyGn4cGb/zSe1sDSjeoehGRisy8NigtJsUgIjv0qb+BN2gjCPosHdqRBu
bRwE6AnOUdkDc7N6amylHNWWgrTfOWzPXk3yU9y3ewj9zVEAsJEqynHW2gtRv7RJmDBKBS7LT5z+
+4JWcXB7u2wNAlQctiUFfQqQqzssdQa1ynLNQSU1Wc7GnLmHxjLfjYLiY0istoS9kD+vIX+ut+hx
lo2Ob3hNc/R0lAxGV/Q7n2VrnwFNQPcWRTzapaudb2hK1tjwN/22nd27UYk0DFtE/gke9J7W2tZQ
UhdMWoOAt1q3QJaoyIxxFo4/kigGJDt4U5N8+IVQzZ0vtDUUkBfSTalySUHwckunQhucZYoc33Sn
NmhmNz4WJro4UWvtxXBbJXjoExZlCS4rTHhXN7CmJQCtwXn4WmPdx6mCjHCpnClQ/+4oXXRAjOm3
wnNRVC9U7oxW/zZ29Z+3N+TmdIGZsFHQnLjyyQhxd8Dqx7O5vvrCLy2Xil6KxiIeGePOVbkRssrw
B4c5/MZkyHC5stbkdimWNbbfVrry+ArwRyebfCnUtGcrxiZ9Gov63HRi+OTWbfQvnh9aDLB8JEQV
wbXL4SOvSxWOnu1nkMwPjlngIMtduXP5Xn9TkLyyXWfimkOQsi5ZlIpXzPFQ2z5ZoHkYizgsDi2d
gJ+KVuuP1oIWQNWG9rkpk/K3fsQHLi769qOZLPq081uuLht+CpemdGmjpIf55OWMoW/pUzr1tt+5
av6IGWT2YA/q19sbaP3eguF7tQ8HSOBgf7Uum0ezN1YurveB49blc0scfey6ov4aaXr0S0FJbK84
vN6xrwNSFkeUXAIX1vd0ZUVprmvwBOymbs9IzEcnuxvUQ9G0eype8mF5+5JSsaPvgMUKwNTX/vrl
AnpCEZZeLAO9a3P+m5rhz0WtqlPeRPVdarvR3bS00/fb67me3uuYcK7ZQgwMX/1yTIFASqMPrKeZ
NTCwI5yrVFG6R/Bf805ytf50FIZAnUutRcJpabZ0OZTlJgqqJHYdhFzzfqYxtb5U2Z9A8g6KXezp
7K0vADkeZWaQLRKKeZVm6XGJ8djQ18FUGG1QYvN1P0RJPR36GFNLTYxIaHMV3U+8K490msWeFeT6
QLz+AJn7UzjVTbLmywnXXpK5IQ6Jwdy1Dm5fXMCHXEVcaefgXe8bh7jrtbhNwwpO6OU4bo8uDQey
Cjw3jpBFL/Thx2QPEhNfFvG9q/XGKQfo+M6nS06P7QqHkjyWeHQ1LI5ShIO0C2D+Zd8y102OTVX/
umjOHolmYx2pYpAyYDPMubBXN7lRuSME/BkCNiHffY7y6mGOlHknK78+CUDhLKl1KrU3wMZdriK6
IqpdDU0ZUAcZv4640d3TpygQBVPS3ZhZ3v6XRx3iE3cldTyiMnbp5WBFHRpeXyAeWxWQB47jXMX1
J7On1HgGvRK2x2Isu/CcismNDuNQQa7R+K4fZJ+O+nc4Ln9ycLPhOKtIoePJoZsBVhSomMLSdR7U
Nm2nQyrK6k+rdKKfqQCySKUwD7vHxW77GQMN5AKOOZ28n1NnxL8ibDvdzwhlnQeM5j6kCWpMeJsY
remLrCnyYHTmJQIKkQ3lnVItxhe1a3G1b625OSpEhac51IxvtUEqC+LZyM+VXavf43DM/lJmEzWz
qMvCmbIbfKBDMTXDvaiVWTt3WR/emYq11Ge9KpF/G1KHyrBuRuXBLBonPt++8K43EysP9hBuOBQL
mLiXK4+PSAMxNikCeJntwXRa7QBQco/Rc33XgeeTCs4E3tTm1qGWWs5qTGkhD+qoT06e1plHem7B
aGo4QChhs3O1bk2KpIgaoAy/r7LQKWmqtIjiIlDKwTuCJYr8LJ32YMIbk8LoB0VulEXQoFi/FSxd
sqABUQa9nX6188U4Jql513Z5chgVfTi9+0NxvpAIw/NAUvT0yw8FBdGxYGWWQTOpyyejK5Ha8NT3
Qm7JvQxDImGlKS2FntVBNEPFGrRaQ+enysynMdOmL0ap1jvf5/puYRTyduJAKfy6BtPjD4SUYYfP
dLKooQ87ilq6NpjBlBvtzmOwsRWgQ1FI4uWDarP+SIlq1WmqqGUwVE1/UIEF0r7vF//9H+dVnxyf
EnmNrdIWhdK2hfI4PJFx1I6IcHSQEZS9JuDWhqPXARAXJii49NVZ9aaSC7jyimBMa/d3MbfaGVqw
fU69AdN7pw7v3z8raFeYPYHEvTaMznotT2t9KYI+oY+FyaU45kL5F4eVjcBsIDA6VMTkrN9U36a+
GnXk4oqgBHJ0RmIETD/exe/fckgL03+GREActAZ0QKiOGi02ykCMQ35H/oFWC8sGDrXzdoa6Qi5w
iMgpmQtVSdgi61ozmlFxriQ80NRtu4ObuGerNb7SN/6zEdnfeTY8ir74XM7eYxU37+zZvo4NSwJX
KoTYqIperubYhBkS7TzbXh/Nx0RD3U84+Hje3hkbB5g/D3OEZjvbfT2KzrXYhmbJKGULTrjjgk3a
7FPsNnvXnrxwVpEBwRy6/8hAy+msTpa31LYCUaIMgKgLP6x76+C22Fnha5m8GEukH0tgH3egQaNf
6sxsd6KgjeuDoI6hwZDJHboaXrqgVeiRloFTevOxUXTLpz26Z+qxcbCJ/3mCgeiSCqwLLCSyORJT
MJhEZ7Ufk0UB+x3j40xKTuhwKHB32PmA1zEyEG8KzzpaEpSP1iOmWl4oA/dwkLVz/Yh2/3SootJ8
Rmcd/SKCIf0A2KHek9HfPBq8KnB45C0JIORye1pT1BZKKLjCpoWWVR8rv0VNkT64jW7+mEozPhD0
GR+7uGgQ7ynmLwgH7rUIN+ZOnIOmNykCJ3XdiIxNLAB71cONvvOUh2RKsmdTpRLeWh3c0kQfngEK
7EEPNjYS0D35OkjPOFKFy4mjOds1Y0UE1AAou5tTHJkcJerev12RUSWI5sImSFiDe1CEX1wr1/NA
rWessUTVnRSKDjsxo6xcrM4kQmqQBNirfMf1oRCOU6CNPuYBct7xh3Kp9A+wTDGabztxCiv4mEkt
lANCvtHp3fcODHuyBDaQZBvLe+nNW4FeuJ4YTZ0HeaXXB5UcFZONufSxah53WP2vd9jVLEnqOP1w
UUAvXY7FfwVTNFZ5oNj2D7KNJ0vpnjt8DpOs+ah3wx1ii4jJ9e59PdenVEnOtRHdNVX59facN3YO
FWspjCuBTdCEL3+HXtRR0fFowbBuuAHzIj90abq8f+dAEpYmg9x3NqnA5ShGAq0oixY4h6YWEy1j
FoZ83B4EeOOiYzHJOCT0mbb5ahR1amqtzcE1mz2SRkWRKfcKUDQRZtHBcZX3dsl5DCXDjp3K3Q3H
cRUwYfKu9V3lpEHcVOopq4vmD3MYlx01xY37RGZQ1MV5cTkXqyc3d6IxNrQ0DSwvnb6JSW/P8zI0
h3JKvIesHrSHZIi0PZLoqy7wan9ycwOW1ckGYKuv9qdYvKQQcDkCYKolHit9mgU5LJ47J7O7IEmi
8Rzms/5p0XLtBE+BLrTSZP7YmvZRsdzsGJG2BlZYOzshyFVTjmXnKUPMW1Y8ZHHrci/NSsaLLQiu
SgN1okQJHXLvIgIJ5KEzmryEYRz7uhp9cET+lBTjS167ePVY0893nxxPA44N+5jI8kqYI2mwp7dq
iGuK3WkPfevV/jz3w85tuHE+ZZKJshqS+lAIV+ezGrqptwolCcwabFxm2M1D2Fk/bk9lI+CC6Sg/
NQhpmXVeLmlbZG5lznYShMtQSa/05ei18KZ6r98ZaeOI0uphI9sogYH+XG0rYwKSuyRzgm4U2oFR
zP3WOjjlHoj8l69LlO4lg1c1e7YLbxWIKor2DL2WkGiLMc2GGCacu8TRg2VMRXnIIyX+PHaRFVTe
lJ0UTH5ObeZ6h2mexWMzlwl2c3G+s3O3PiWVekk0BgN3ZRcsI6VJC/Mk0NShOS9ljgUlKM8dGP/W
t0ToG0U82iG07lYbxnVwZ8T8NoGSW0Z+nw/1yQNkc5rNQt25mq4nBIWR3sBrVEkCvLoA1VmYoxPm
eQAvS7k3w+lPFPbVnTRxI6hjFPIAtibtaNzfLjfnrNZJ0ukGVOakWr4OjWf/USeWcnQ1pflU5UJ7
1nLT5T1p9AenQLRSc9P3Ng4Jq6S1BXGBpPESAV3+BvKhTJ8TiyvQXiJ/0oflMFVWe+hMZy923lpU
ZOvopdHp5FSuptuPaa+2HvR8vZbuYnOY4p3yLzIPjyiR/q6UoOfZX51DrzKsovaaLBBpaNxZ+Ti8
ZNCx3r0XubBotlJaAkNADnW5bEKfY5HOI58uRjSuTdw0qGJbHGGMv5cjI7/Q26HkM/omdjOjlK+3
MFRWlb+qA/SCMMz3rA2uzxaDkNXQOZI9/rXkZBEtfek0QxYMkdpCYqpDPwTieOinXVO064uSoYCV
cPdzXVA6vZzPAqpkVu2MD9RUxUNbdTqczzJX0dhuKnHIimmv93YdaDAiX4nqAvE9PYbLEZMQl+0m
YUSrbo1nh+r/0ZpHRN1dlL2lVIk/JMb7CycMSjFQcnMQ7VqLlKZpwr3iiSywh3h8GEojPmA0V/Eo
zHuNm42DBQmCDU8QBUNsTXB0p3FYisJLgznOx+cs1+3vae0o7y8JwuiQzTAOLz6V6yQJDc1SVTFX
CGZLH1/0tmz/6Ioo37kVNz4WJ4pXjWAXRPXaMo8o11BVIEhBUmbRUVS1dl/HqjYdof5qz+MQY3Le
OO4OqmxzVPx3pTOpQ6V4dchg7vX2XM9pEMGg8mvTqI9IJCcvdpiqPu47yRd78azgdnCy9d2YI42g
V+eWtQg9RVddVknSAEud4S72uvBQO+h53x7luhLEZwPBIOMf8pP1KHMnbHNCvi1AhjG5twmInMPU
5T9QJkl9L27tIEs8APLo6LoPRhea764kX46/Wlo+pam1ZZcG41JHT1MVZjkWGkO5cyNvfEFwcw54
LgIROsSrQ94W+hyKOkyCpTC7l8Ga1eNkRvVxGnr9NLRmc6/kefTl9tpuhOx0E4n3KE9Q5LoCecXt
nCcVutFBag1xfeah8V7iqnFIzVrj7xGR0B9DozqPNOmGg64m051QFD2wYeLh25SGOztq4xqnI4UV
DM1Akgmpovj2rci5O/VJqZIA+vV4hBeYnYtZU0+1MMTOOd3YvIjnSQkONi/VsNU7m7vhrGcTSQJR
BZ7Qok7PRYLX+u0F3poQ+AyKJaACQbitAjEzVrFcgR0YhKmAdbygSF2oiftsWONeW2pzQrJxi2Oy
VE5ZvUtOqYZabTGUqL1vke0WD2os9qhBW7sUgATNG0lEpDpx+YH6SUCTcPUkMNwwBtlcT+eqmKMn
U2A+ISLbvgeauJcpbM2Mx/3VKke2ieUiv4kgsJste49lg5Aejge6jOMv01DWv93+VBvvOr0pHlkJ
7wdbuapRIPSFlmxOAuRY8fghjaLmY5GEaHD0hdcdu9Cwdk781rRAbyLTQLxH23I94FxX3RA1JPJa
6QaWYra+Mqt7EnpbUTqZDfrYNpkd8Yq8X9+sXqao+WCmQxJ42TA+qGKc7sdci5+Mqk8/RhG0YgKZ
7B7Qc/y9bRfqPyJf9qzRN84BS4sYGAh80vK1uAt0sr5wcRcLUncxv3hKEh9qhOqDJhz2EP8by8ph
s+geMGmT4PNyvv3Yj5Obz3FQlGrx3YtNdmfr7Zk3bo1CNEYnxwAN5ayDiUQf46KcUwRNFO1bnQMg
NGrY9Le35NaqAfmQsuM8DFddCMqc5N2FiIMpjZQjZabhWGj2fMj1d+qbS8IaACHJzkfimB7jujie
L2NhN5UjAk0of9T/i7Pzaq4bybb0X5no54seeBNxux+AY+hFipRKqheEDAUPZAKJhPn180HVM1E8
ZOiM7kObKpkk0u699tprZXO6Kyb73jDK9Mxz/uY3se2hv1Mjwwrt5fLw+gm9BIindIGfJd0ymHus
fPPYSn+7deHnN0Gu3DrzN9rvyVAuqiA0/9votLgSPKqHaukaWbj/9SK9EZ9sty0dqBSBKRedpPVl
7+nGbsPiSFEKaQMI/mlxQMoNEw5aD+b9tPiYraSwMdZ4qulDgM9heGfaXF5dXuQ+2ERsB5xYHYDh
5axuVEeFzyNglGq6d7hGDImGZBrj6RzsmqZNfxc23sZDG2CD+ki3Trd/pKweWdi2POogaA6ROY1x
6KrszP5/dcgIIGFRQuYiDSGzO/kq10f+lYS7OFrR9E0ao96ZVp+eie9+1rxeAKrbKPQSAEMFJm4w
JwsIOA2kWcjiaIAliHgpBggKBrpsdT4478Miqu78qUx3ttsbx6C0xiJueru5DWz08LJhqJoksvR4
WIdswKYcedLemeb9DKnwUHuGseuL3EtyOa5GEjhyuTeWwv/460346lRt30BSw8u1aSmcXvINEoi9
rZgpN1fDsJMS9nTchX5dxDNx8+7Xo53YT3FbWA6I5LbpN6wCCtfL7eYWblVmxoR6iG2jQ5AtstyH
aNDPVzi+henVEEydG9f9DAU+neX3fl2yu6ibOtRV8NSLw9QKr2gsbr/nvmMccbafm3jIvO62aAN9
l1duthfBKK+JNaiDcnJjjRJy0jqre6kwRj622uwvmsl1LmVqfIH9e67n+/Xe4xM3QjHRMQ36p4hC
YZmtRZkewaGu9u6WaijjyhXFmXP0k2f1cvOBvhB3IDjLwQWOeTmTfulkVo3S8TG1iygeV/tgCvt9
LhUE7ejjMNrXbpDeIxlXY8HoHsiKLyMXe/m07ZO8Xe7nVj+lGqR9Micz7icMq+rRiRckZTpnPlMb
ez0nSOeAGHnQkQD4TxumaE6ODJfK18Ft9aJjvF0bGdMRYJzZX69vM8YhDoOmz0ivyn1ZhawDre7h
oUlX57EIyvYrbgIobKX09bxf4QSeGfCtD9vaDwBloSaBm75chWrAPGDkaThgH2JcRiV5lzPn9e8G
fHBCNpBqa//aKgYn75EXFaEG8aN1Q/TTpTsqPD1Qg/uffAvEBQJ0Mii4cC+/xXc6tYqGbynVkt9m
ppxi0VTFmfTp9YVDVkO7EygH0darq9nDRdEtYNQfMuZT74Rd476YD5NTxartzxEl3hoNgRhaa6AM
sVAnV3Qe2h2ejvRLKCnkzpd5rMPuuYWbcWby3th5W+zo0UJgb1XRk4GUk6kuH0KfPrZsuZ5kDa7g
BGQ6eJJ+kIt/7pZ5ezyKVBv1juDhJD8sXE/RNkd7RLPW6s9pRH/Sb5BFUuhR7qfO8j7++ubeFv/l
dbMloqDKXDbUOU67QdaqVRZKV/4htJV9neLQtgehmg+/HuXN5do0tCmc0BH4Co2a0ghBr+2rHIgz
OXSMi2Ez4fQW/1x7/lsTyMvHNQ3J642y1RIixufgKmkAaF+tq3Te6Rma7nrj9aU4s+lfz94mqIcO
G3XlTRbzJLVQhdd1Tlo4h95e/BjrHBZqMpz9784ezytbb5NFokP0FATpSm+dGQaHNxl9Xf3KSsAV
okNvjvUZ1PCt79nUyIjFecbpSH55VSipa+4f2z70kVFDz/fGXZPV6W9fe3wPvE/CcJaJQPzlKIuT
mVOWOTZF2LKMi2q0PhiDNT799qyBxlPqgu1HUGKepLkRoox5l072QSwIAqKRUhxK4ZmPg+2lZ4Z6
Y9pgFdjbrGGsBTr48oNWF43gLsSCD/QTs1nXux6b4JwK35uDsDiQMpC2fuX3M8vURLmXQfy6Xagt
BOFVMRnnalqvAcAt7iDstQAeKW2dAlStrlE9bRrrsIZt/9TnCkYGT4vKHwy8w8p7K50GNFhNUdG9
lbbCjAXNxtllj3dQAS455R0VWRQedr9eztefT7/nT2acz3NMIezlHJtZo6aCjo6Dm/nVcw3fkOq3
Kc/USV/fHoD0WKOB+wBjQ+Z4OUrULM1Qe63JJFPNC0PMt4esvtG5FInX1Od8C98cjiZH6rL0UOGi
+HI4s7Tpr2ky88CBWS9b4WKf6qNWlOkmj2ezOadU+moSt5kj3CCS4tqHk/pyPJ0Wbu+2rndwtR/F
sNnbvbm6v03uYRSH0CaA1+Pwcp4Aj7iZIsk2ht5hWIrvrlZB0g+LSz89NkWG15zJdN/6JiAREg8f
ajJH8OU3zaIoB9mb3mEWGIchzi72WeTUZ276VyvFN9HLiywArGFe5pOVkvTvFcJw3UOUYzw/R2D+
rl6ny0EEMCbd/Jww5YlV6cYdJ+ggCNhUCzfqyskk4kxdmCMKoodSptQtxapViq3GUPfJKl26WFxX
iBwg3Eb2fFhr24tln00f8ajwyl2O1dAH3YjgQw3jx4rDfFLWvu4sw+HxkJ2Kx0nBSa4nsZwrq/3E
fF/EFD9/dHQUiJ2BH0578a3B75ulTd2D55Sw4Fc5WjKe+gZvi3qa0HdCOf6ZAoqRX3FbSDdG+cO6
kuFQrXFTzxmwiFtY805NHXJTWpmRPmpvaH90U1B5cTQHdPj3qdDXvICywunUqvTj3Nvmh2BAPXSv
rS3bbD1Lt2ewgW0znX4aaSA0dYIlbEhOVmUsWbTSku6B627+o4VSscc00985ggZBRJLCm3manTOD
vr6TmVAHvT/4KBRCKHu93OLjHK5mkJHtZWte33WLjq4j1D2uwzrUF7nEmiKu/G7aeZkwWtbXDw/A
qt2d25XpV+3445kk9Y0jB0wE24x2abhapzBMZmqh3ZL2/KjN3bsFzaXYrJfhd8MEvnqzQGADbeH3
aXYE+KhwlVHIYSh3uXEn4YMJBvbvXx+EIOh7W1CuoSOehAm9YxeofVTuYcHgI/E0mtejywn69ev1
xvUBMWy7ETerEoraL1ewBD4yizl0DvOA2WGCjpoBadYwH9W8ODdTFbrvfz3gG0vE2tA7hXcwvU8/
Jav/BvLPVbBYtUNkalCQjWFacCpU1J+ZvDeOA5RxuKIb+58y5cmjPLXuaMrRtA/upuIdWYyzR1jN
2qUTkUpccN3H0EjUx19/3DZbJ6cQtQP2hrn1HjP6y9n0l9pFW3MhFLLmLB6XuX4qpznYW2IJgQbT
cd+FqfmQhsuPXw+8fc/rgaGKg4dvnlEnA+OdiEa5o4mP7XHYK92MdxU69JfL6FsXvx7qNQoZAEH+
RX+gj/QVolr1YyHwUrIObWFymfW5qBOE1ga+ehZGtUuBLr/lbuntoGGHe4r9494vg9JN3LVTe5Tj
+is4MOtOcRvDNpf9VZ3l+LwEClVfg8JjhHvgteRoxPliN8lYWGJIfv0Vb2xDateQ27gtIEGcMsQj
NLhMlsY6RF7vXxhzVSYptaczp+vNUVAMsTeHVAQ9Tm7loXFNgChlHQy/f9cPaXCv0tI6s+neOMI0
wwFs0PEOlfiUWNYNYMKzOVqHwli5agv9NRKNjaiYvlwGAIj/wcQR6KLQgyIEYcfLLd4WTj6mg7AO
CtOT2FROcFmtmFH9epSfDXYnG5qmjy1J4gLkCJ/cfi0+QH09C/Ngtl7rJTSb958xEQNZBVAKvxpV
k3/scrssktlBrQ1Idp6GQ63BeuOsHE1aHUNr+CGdORVxj7rnsxMM65cp7XUVz2FVuHtaHPoiMfCn
rpMe6nRxREGPF6t2x1Wgqx35X7xGRNHOdRbUy/gv+pg7x9IFmUXqtNgvu+2fzZSG3yOKo88Wif2T
dsPpw6yMwoX55LifcWio5piGee8PNxtoCaCtRVmxOU0WhFU7hAVYu5k5Jw2Ktu/DSpthgn0JFSb6
NbvHupiqz1kv5yxx3MbWiTa7tU8sEc7t1gRTq5gffPH2/xV2QZCHQ2sddFqXfuxn8H5jswvbr2eW
5tVVQ84K4IzGO/1j5D4vN4CPq4oO7Xo5LCB2vO9qREGxCwcwIe9cF9fr8/MzwNhuNWI277T3dySx
nKxSLIei032SjW70Lp/y+vuvv+iNUeCzePD9YXJsTU4vv8gq9NI5Szsfeu3eokjrV3E0MJdnTs7r
OxoeMY8SgCcvxCsplSisxQrxzjxY5Fx7e65FPBsF/qzDfE7k6jX1nuOJ8AZNRFCRyAxOAjPTG/tq
WOV6IIrVbTIZLgV1EzGH2Gqaor+c+1IbSeXk5bhLndE9kpNBR6xLUdeIzEzN9Vi06ZgsxMX9wa3a
7tuv5/yNySCPJfIAogJqPj3f8yzx9aaVi95zaScRTaI7athWbAt5rgb0enkRh9r8UqB5baLR26//
LeLQXSv7xi3WQz0jDLrWUXklkAv97YiDUTZAh/cf2Pw0Yx5NZaiw8xZ0SVNwCEum4sFa3YWmeDcz
7lE3w60oWxzUvn49k2983oa/bXYw5GTRaUDlKa/OU3fmPE7RelV16Y/Im8wzXxf+hFdeXsjEiYhW
UGGif4vy3ctZFGur+tmKhkPaTVV0ISO1GPvGtdZq76TL/KfrSbQQzC5zuthXkf9RF2FpMg+Tj0eO
HNIUu965tnaYrJd2jB6x4caFcmQRW9Zk5fs5Ep69J2Sa3X3uzfJpjtYuT6a0mEv0FlAHucBhEQxT
NtEsD1k90JrvodS8b9EpcC7WKRdVMg/A7zFvZd3H1APKLClSgNA70TRYxSxrHZRJ49nZJ7no0EhE
qPNwF7UivIEEmbkXfibhMgd9F8WimuwncxxlFuupMYjd0jLTe00SWe3TrCkefGQQGup9WaiSn9L3
u3Q0MzN2bCLqGBma/ln0VlrvHGvxRVyldvNJ+n39RONC/aDDzP8u09F4hBJJTUIawnoMpGX9MTpj
SHeaaJ0mwe5MtrEcOs+HlW5Pt25t2dDVvTl61459l8ZRFZResixdMB+GXNZoLgfG2t00yClR1F87
Ont0YYwZJd+Q/FyKMCruSMcbE122QD+ya20rxhjA/CB1WBdJJRxdob2yNk28Fl6TxoWD3stR+iJv
6Gez03JHMdp670594eyn2h7ERZP340fHy50vVOIVKjGbdkXR+/rON4y8jsMMFfUPaSGG6yJf7XUv
3WjKtxa5zjkqPrZNQrPyd2U4N2Hsepn7I+pT34tNKIbwJ90cb2mzXKx3euKOjatiMj9iVuP2B6K3
LNqzU/qHujN0h+mAhcmUtdoKmMzPIxUHSEFeDJLyd4zopZHyPq7L52qoJJMWGhzTfDQWPMfEQPqq
I8ERLgpqmXXn5SLBabgD4c7WrzqTSw6iERLfTms13ACTrc5BDNp50jqqR2JWM1cc9WyKEt+ebX9v
+WP+o3U698b2puKecjVKFkYdFvc1kfv7MJM1IXQUtHqnZEjpxiwt8a1fJ+ydxqCe+CBjSLuEd3JC
cX109FWXV97XCiYK9VQQYL6niVZ3n5XZ8kP0lfdoT9oPUJy3gTgW5S/TbgpIihIMZYGecQbKuZm6
cFwvoHYNTZKqzLzXvkGfvg9LJLGbHNRqnvJ0jpswnGFblYX4YXde+qfnR/JzG9JiGQ9T6DwMmzZ3
Ykck3KiRWP3t4L8LdHYjC5E+TUIaP8J6HqpE6nFoE8Rog+fJnfvPGOfa1rGPanc52Nppmuvad5WK
p6Lsv9Gh5bW4+OVhfrDHvCriPtTlXQuru0wCdwm/CCn1cwHO9sDspGidsHWwj0cS9rmL8jFIKNga
bTxh+vkFTf7xaVkmUxw7NKT5t0Gk1c5pLKdLRsSt03jF1PAJELmoE5OaqhW3KAt8HSIQr/2Ciae3
G5eUfVHVXvqJP1bAJRwnP66yqcyTwpPBHrKpTw7jGcF7hdTzeOmVVRg71qDua0cgXoaPasBmHPJN
1L6IWIOhDXIRO1Cgr6PJTuVlili6PnCQond+5oZYqM0LfAzX6vosHnybQnaBMGAQA5BOT8SOax+z
hFNJwGk512HnL++dpjSTCeVwECtzca/kGllsWisPp6vBngStvaSLKkFvNmtiPnDCSS/wh2vD84uH
1Fdzu6va2sNoRpvuY5qnzYOfy8FnCTurYiMq68Kj9HPfRT7dTwHlMuJRZJPkfnDxYDAi1UK6HIub
FaG3J+na1nrwA+HJqxYvPpkMhUZ9eBmiNUoKXeU3m60Ne8Od/PnQiSbQh3VWXXvUYylaIM02bC8q
pDShKhUNPOO5Gz7V1HKGJKeSfQzTzOWeFS1q880weTfh2NOTXtvSujNh1vnJ1JTjrSUH9M4aXCGP
+Hxyeba5sxRXGEZnCgOWfLKOnq+5KiUCN099VdbfctuYsqNXhHN2ULpsi2M9rSaJI4mAcyy8KSKo
Fzk3UpkV4k8GmAGvc+IR+m8j6xFnkErHLJD+Lj3Z/+lOTq/j2TWWKsnroP7k+Mo3jv2oMYrDm9bO
Y4+VrFicQtjJHDWzFztjGnYxZQH1qQkLE72G0kTdpw3c9RMe3jjArY2yH0K7qi+dEaJJXEyym2PH
QYZgXwZZMVyk3MPmzs7GwEBxrgseM4TR4XjNvvEZCYhGXAaBMMyY5G8LAsu2fq6LsXdJl4rsM0yL
/rpD2jaF42f1ANoiIHlZVrHcp9FqaKxy2obru0+9OQ7Kkv7x0nBblhqt88t6Tr24I4U6jjIwkzVT
N/TRD/d6MjzzsBLAlbGNGdpw8ITQTAGyF3iiZZuJJ2SE8d4t5qyMYRlmnwfPaMbE6zWNFxQnyytz
9MT3DjDS5jlRecWtNNVcmn1liF1dtqXENWmRVpwJvyt2yxIYN2OD/CkglJd/dlzl366LnIojt6Uz
74Rh85TlVslEabfxE9VLq7pMZTnfe2M5fG66tO4SpwuKhQvVq5B8miyR7lb4QVXcTZOndxyaOtpn
jVZfVgpRR9S2lxBcuaguZM/7sSsDMWRfKq/y131RTZl1mbdG/mdgalfsnNyzy52yMqzZ5sY6qrno
DkMhUJBynUpaSbuI5oa5LElei27okmI1MpHYaPndrTVtt18xZO1EMlbKfxK95zznkU+nrz/Uk7mv
VYhUfsvHjnFp8VLHZthzRajOH95VfS+fleS1OyK2CFPQGdKFjJird3jOpjHkaTJB59vUXP6wnLl5
1qsF+6mS/eI+VdqYvqn+e14frLJZv+NUHX6e67UllhPUAeZUwQqyoa8g0qkDX+5YN49CeG8sD6g2
q29qrPUfHX7UdSzpXf5YzIH+TlJCYCd8S0zxYg8Edi4qivXjFpk85ONi5Edd50hkRpiQ6ZhOEvqA
ek+NU4ISyJwn67zSQGZGhX7qezv4Q4Se+lSFxTDeoXPQfqMDuvKTcLCCPm5So78L5qH44anW/mQ7
riD9dNP0B5cb7/Ngu2BV2Mw2Wczf074f3db6UJlN8KjlYkLAaox8TOCA1HI3c9UZO05jHV0SQPnz
vuqs+dJf2U6wt7fdU9GeguRKTudsmKngAWexqo7nXOR0kSLS9mB2tZPtJkO1n0Vaec8VqmKEz6WO
PhienTtIGXjN85BGxru2X9pbyhvzvtBWtexbq282T4di/NI0nfy2SEUrYJOmYn2a6IS0roJ5En+U
hNUXnTOUn+fIcW+CrLICXB3RPYt1SrmDj6kWOqTbrvrAzFX6SqMT8zHvjKKmo6YzxN0qe8vYaRNk
dxdw+YsYwI/XqawKLzgKywLwRWUi83Z1puyCXGVoynfm5C/dh6Hg9kiG3nHXXTWbcG25EtQDYuu9
SNooWFTcsGfv2r43H5ba8LHfMCfuOeKwdokFEHITWzlusnE4ltESVxE6kDF1WS+7sCO87/DEm/si
psYvxn2lwuwjDMvoe0fZEdpmMOdrrCBfPlbSxypI+abxZ4NNy0o0XefvJ5snNS4KcLy5d9M1tnOK
MPHcZV0XGynryrlss/bKU9ac46OhnbsGFNU+Dv5Y/JhVO361O7tKd1E5NwGNjPOWfpSOpRJcNMSY
9IiPGlcTJl0FEhVh/lQGyFFzES7G/BGv40VfROGqln1DIohnpOlLOAq4sfLmRLbhAf36ozj46Vq0
F5KGkhu7V2rZVU4Jzk7aWx3Swu4GFA0d78fmR01gOrWhd9mN3fwdpm8grhrXyfp4MIIUYMvOmqSi
z+WT43QcqUoFvChdP87DOxt34+Yi68c6SvrJK6qdNa/zx9ZR45cUDmyWVKPOh8SelPhSREWfJVBk
g29tuWIQO7bt6sdhzfolBYbfXuwaqv9DmdRL4eo14Ze6G9F9RBUPtK5pvOwGaXpp7E3lW+XeGUSO
+x3PtBPP9CVku9ovzWxnrJlmetZiE4rMqrU5aruhZQb3sbLAvAVhk6Mf1IhzTP4IXJ2VnTPdoaLR
Tvd6CPwPRoCQTmIvzdrvhDvZXyAhTc5TIEjgme7ZuJD2op7APzM3MQunfgyNibcXBM6n0pSGQINo
8SKwCPF1gdcM2Jh4mZbmhRxqx/5c47ky3hnDIMIEbaf2Nl8y2V1G1ZLfNcQWfjxWrdvGZKzqM1pF
6r63MFqP57XzyiQyCGATbgLaKlfPHtOk9RWKMLUNBSEO5VIS6pd19YhMVe3Eo24jDEaHcZhiH+Hq
NmnCaJiOil0RHosID48kzHKdX9utEy3XRFMYUgTCCi9rKVAUbls0apO6DPrH2qrGH23FDbqbqkW+
n1DOeWjGikShzMgkr8t0qLlr6H7B7kx0Kr8xhNHPVFB7ofHabKqeGZs5mHM+dX2MZJH7hRb6Id9V
vifu5xmrlguDsOFYVZTw95020z+XigXZ9YSDVRIqaT6IURJoOpPZlXs9aqPfpiYYHwD5u2inqlEN
cbhG0onL1mHilGNnghjU7EZinpn95uUrBApImp51XRXcT1e57lVHxJKJPwLDVMVlRYPZ59BEnWG3
rlm/7pqoxeG8nhZ0OYm41FGNQMwIMacYlaolmJ8bCuVXg/bIc/WK/1hMDyOKRaaQTcqtFjY6RhIg
ux1oYL4Pc+E/2EbIFW/JrDH3SyhTO9Y+ETdYdVkFQCpFHjHWWIkkysNIxPY6md9C3aNJZ4tZfZcl
dJ8LOhnTQzevUbrz26H9Ng5Ob+7+y8l1J7Bimw7Vljt3lU2wKY3Z/F3/DTigAZxA19x6dja13Zeo
ULmMhhaWOR1MmnChTNMr1prLObuZ1xUOXIhxS4QGSEn0lWgQt96QZ6i8HyLEGW+bMm/u+yaqr6zU
cw6yC50zKgtv1LW3FgkYxJsCAs2hJ/S5tZDO6nnZdJhc7Ps8jkjTa94XZ/5ooGASh610E4lCc+yt
xNFN+VD6BLT971oboqUDeRUuqUOtajNjeDm9vdK8qZmtkA8qp4tJ4MPUIjT62wgio6B5A7kbJgmd
uS9HqWw6kTJnUgc6W2lE74OBBxpXmF/jlK8QX6BoSlQ0L5h0acNlejkK6FRddJlGRDyd9G1ZY9QB
JOptkW39u8W9cCu5wRKiT9umo/FkKDUrka26bg5SBUPS521xP8zF9P3XH7RNy0tElJo5TE7YnMCi
kFRffhA/vNsMrAuLU1PF0URdfvltTjWol/GZFj0I8edY+K8mkf4tM0RzAd0FpHVOUdh6NJtFmR5L
1ZZVYjWlsQug9CVBFP12LyMYNvuCYIAjQLvOyefZ6+CtqaeWg4sDTVyQNRxXCC9ndsVr9Hobhd4Y
OlpcrCNPwPm6bNppdCWwuTDWPaHsGq9W99uqXNu38J/NMX0THzvZEFkTTIGl2uVgmLMfe4BKh0Jh
3LgOxn9Es//3Cxep4d//zT9/68TSY7mrTv7x3+/Ec/uo+udndftF/Pf2R//fb335B/99W3zD9q77
oU5/14s/xN//n/F3X9SXF/+wx3JXLQ/jc7+8f6Z5Sv0cAL+r7Xf+//7i/3r++bc8LeL5X//4Rpuo
2v62rOjaf/znly6//+sfFE/+dkC2v/8/v3j3peHP3T7Pxbfu1R94/jKof/3DCP1/bpV2+Pf0VSIz
t0kuTc8/f8mywn/+VX5DhQC6xqZ82XZklv/6h2P/E7IvDLpgo7BSXuEnGLpx+yXL/SfUI44f3DcY
MltD+P/99Pu/Tulfq/K29dfJWaY3gPuCMgolIpcS3ek27B1tFW2by9t8ioqAZM0GZ65cWdnfjD61
/bg2uKKvVWB7xiGt+3L9+Le5+s8P9HfvsVONIZP6Iw0KdBnCFIygx2xv4N+qVMVU1HmlhL7pBint
na17P3p0Mc8dLxcvygW2SVDU79O+n3EMK8vZd69qotuuSTKrz1ZivKFJnXPl/lOROQr8NJ8jToOa
HNSyVz+Xzf2gLGR2bwjl62EHvFhkIA7hpJOqrDId5+Xa+3fD7NAVTMEhynehQ1NrXA8aSx2UHvDT
dKHhBFdeN4zW/sy8ndyIEB6gJNo81MQHm8bxyQVSObVrC8cTN4VfrOPO7ExnuXaEEd4T7jTix1yh
dXttIRc3HLTdFxPQG7SUr1T/x36XQf94H2FRo695ZhtqhJ6OivupBZ28P/OTbkHD394L6KZwo2lc
3fjlUHRO+7SsbrFcY7at682Zbb7UrRLppazDdY4zOSt7n/sN9MMuH8n/+2rZlZMcvAvpzupcsXLb
TC9+FDh7lCsxUKQtZvs/LzdbW4Dq1741XdtpoFUiLcjFtwTydRoTCnTep8KX2OueWautjn4yKlcw
Rd+AcBHf4pOoql07ikjloq470wIgG/ELjWLPr3D0btTqIUVPJ4QZGyTk87GzG/79YpShfv/rhTh5
cmDssQ4eNiMIUCI7dVrudxZR59Cmm2u776pqSeB8uFLGEs7gfI7G8uqLtxcHuhuXCxXa083ZkMtp
1MPktTmXtnElHe2Pl25TzitVuK7oznRJbOHg3ycYptF2BhArY2G3q/HlssoUMYXMteerqsT+Zif+
mkIr953rJhiM5gO68O56uajOO9cE8GroTbEY7hsfSXmY/3k5tOG7NTnkIK+woCxnJPmbaWdXwvbf
dcXKvKI2nPZ7xNWNc1T1kwvA2pwGoD1vfUkcf+RiT0Y2lwzYqBVXQyYtM5Gq4aT/dR3l/sRO+vXu
gXWyRT5/n2beMDq1qbTT+gdD6dQ4FRR2TsG79HHAxqvbZ8aw/FDOCkDjZMD+e851R16MGXXSR6W/
L8Fxrps6SL19KuTyzgkAD3XlRpeLWCieSNenUNeF18gn2ftNaxrBYuIUQfyPuVzj/CEjf7qQpuG/
p7UMylOPwaczqrvZS/NHeionAYM5SmVkHGSBVIh7ZRqUT4xnXWNFPfRy/EGm2H8V46APmWHVlzkJ
zh3b4WszCuPomZW6tQBqExpRNkeo1Lqo17DxYlva4XVfWQrtuyh8MmYvfFd0EVhCBpN5Fl1wMHOQ
6H7u5K4wTLR5KRxUTArQAI/qB9j+/fs8ABZfdEMqOnrlFSBidmzT5sMkqhVbMHve+2vX77Q1pkcV
Df5FNnT5FzGqH4FafRPaNVId0QQNO50M8nEfkZsomsnBqAJER6YBi4LcFXcqZCYsowTKFsK6UA6Q
yOSZ4mNqTc3e9mfKcYhh9V/6arSPIE/BofXS7imTQ7hH6r3d8TxbX8PJpsi7gGfvydqXW9er7gcU
CR68UI1gg8p6CNu8eq87U//Q6EImwJBRe4X4W0gdxJvah410iIAu+taxlS3mkHitb+bxGIbOn15q
ZVRzzUje2N3iXc0Cv1EvT9WRvrMItX7xSFzsUOQFLOZymnCQl2mS5/w2zICU3PtG5BjXdjasN2XZ
jE9pWOWfSw0TApJAVL6r1OI/WmHqvDNAeD5uPI0YDC/aI4JkXEuIC1iphEuULHTNg8Y0oXXUUuZ7
LJAAQ/qKYH0X6aX8Vs3etW0N9eDvwsDEzvYQGGjnNY8yM9hcd7M7e+NVly7fPEt4yewPFjSiZbg0
2my+1uiCfqLGU8CB65ty0+ShuKagel7gPvzRzsz6u7N41qUIQaZKB9J87tf6DlEtWHZTecDVvEjg
8t5CpsXySgiv/bC4a7FbI1ZIuyvGNHZhw+kQ1aEccW2x7UGDSS7rrQtuTS+8pfdItqRNTK3nMeit
m9KG8bcE3XdfUgGkKHEJP7d5tLz8D+puFHjDUh2C3qHQYM3mZ6sIYfk3TqKyUdwsGUV0txjfpZ2e
jna3znunrsqLOZv1vrArsjIjXdh1EAEP2jIGgMpyvZtUEB1tuxQXdiO6+xYD+0d/TZs72vmze0yN
l5syc3C3oqHj2hC+MSZDoD0nWad+lLGKLM6lsLXO9v+HuTPbkRRZt/QTUc083AI+u8c8Zd6gyIhI
wAADjJmn789rUFfW6T6lrb450laVtHMoDweMf/jWWo5XJQqgoWzGKMmy+ctqctOJ6qEIQtQJ5cXI
elGcUFaU5RvefKX2DcINiKMP/MkpwyXwRHZpgkaKT/KejZ8tV858WaWlHuQi4UyI2er7G1+Yrvsa
eCpPXlTD65xN8ZqL/DiCdRU//Xoch0gz4RYfcXzQP5VfVopycFDrHRhkOu/M3Meg10o7o9z+UZgh
SbhSA67fj/Zhzmw+VbcIazNPeqEDY84ILNjBjCrfLto4ZNSYGVVdNwxzuQ1EbWaHqSsTHzsOvGIO
o6Vliqi3vLhkRmp70Tg3g39OJbvxqJtlXhydha9ARlCYtTrPRmmPNx4nsW1vGByVlM2G4lx5ATCY
GTUnmBeEUh+CNbLKKu02NueoG9VePdlnpymd4tIGdbve2TpYc8xqeE2+1oXn41IhPHs3FYXjEenK
SjIbt1iKwb2iPHbdlLeS1+aJ8za3Bt9N53N2EC1S9sfVrBu2O1bi6py4eN6S1l7hI7qWa7JlQeCN
D1XVpsVxyNxmvevl7LtPlevX5Qax3BSwC62sEZnN5Dd+yIVNTJ9H2l7ll2QVWMUtzFp9MjtMAg60
8E0KA6X5+eRuV50rlG08iW+f2uaeKy9uPyGgkF1rPVg0QyI/t7pcrpa8JfZb1cUou7JIT85Q4Q4W
tdM8cnZxyoOWLAxmubiDbPEvYdIkd7lejyBHhJlbJCcwU53jkbgLFBNrtnamjI1C9z6DSviARbWx
MIVlpH9FyzzRjd7OAY3Z1nmWeiK2MQcaWM9bE4tDK/Prs8NYOj0iu7Htl2D2J/XFNIHLovl6MzLE
yjLB23LiH/OOsZTw201a97k4m1IWw/d+In6Nw6/WS//6egKK+bIrvW+s0LqOPqxY0BWlP6k+VHO/
UpsSSNWicXpIEw5MRnGU7fs6a9L8GXPFzr0Zu2Xlm8rYIiffros4jqxkqPLkoUW7s9jwG0QAgOzQ
VDHmL5esFT9zyhYlw6yUY6tFVWKjgorrbjEpSqFSB/GktUH26qXC2GgssUJcZttxB1DTHlJVkj3E
wt++6S1n/u7ILnlGNx0cG5nBPEDOx35puC+U5a9k5uUHfjy5RR/hSTal0Ct1WZxcm9SfLXqJBT1X
Vfd3wTC/t2OPR6RiOZZAB1y0nkn2ZC/cZ2bTHVxm6Y96ncjdSpgITtK2iqCFsc2ARb9vOFfioAu8
29wbrSjIwTuNIXNiNEFGiKmg64RJ4A2bdh3rbaE5wXExIeyaAJYqcmcOFr+ei3gd9b58cPy0jH1t
xfJfoxWd45agrmPm+9clh0OqnOekZXGAf9IP5jom+7wqjL1ljNlGgGdv82x6MZYq90I3AA8JiDQL
9Qox7Dir5YhQoT2ZxNuGXJOS9F7uaqfnuyaCyfVZgjTOD5YI5c4SIAzlPACbV4M89NJv73GzZsdh
1ctBrXlHNoj4stdKPbSpg1mp4Q1xvYLRGnOdPdSCvw5o0XsmQdfwiY30m7PSpcQEI2u8W8E2lirB
clJeeKsRBao3RgjHYXxep0ZVGxJx2UyOo5UtEVJ/XPNVPxk/g0Tzz2KxrRczoRnG17Muo65B2BMG
OouvIe/6MaS3Uu0myxLnpTDMhZSIIK38b7YKUnEzTotgccLhS9fpdIISsMuyWDq+REggfUUxZA5s
T1fKgzYU5dCweG+LY5rm5g8rrZNTYU3mAai5hlEP0nFnNVC/gJjmsi/6dMFbpibWJhSjGo5z2k+v
da/qu95RFFT89P5D39YG73zXK55kJeo5XtLRfM2xwnjGV2M+ZqqrH9C0WIfs2tjH4A3dQYftYs2v
unyzFuMMNJM79lZ3m8bdEB2PMnGwi+SzJ4XmxTHy1o/YkfY6PN3Cn2PAE8hQafOVsPSBscpB9Hv+
YjK82lHPy7jr7SGaZw8JB8aV6bFCaxQ2lsV7axRLkCHrVPkQ2UMznJdcqe+jnxePBrQLXCY+Oq+W
BcHBSrAUW7angXXj95oOW6hXLbaBhDxenILH/oiit3vuafjvOdBL2EW9FLdqTso9BAN+2jM6tm03
YZUE40doF/jgWEY2/q7DFnHwfEktN+32Isimie930SrkiIWjEbouypNJ/BoBeuv8Xo2et2EPbjzC
4gXRaK0yAiVMt52aHUzOUiiTpMqfoL/ejZq0KH5AZ4xqWqxXvtrWiSF+utisc4MUnBWjC83Mll2a
dfLU0jftLJdMhZZNDtkgqszGm4D68A7N6PTs5t4Eiy4SFBKW7I++aItzMRTVpZHVRWuX/mNq++RC
Ap9/a45Zv9XnxdnbdeJW7Pw8he1qesSLRTBjKmyw8UKo8woTui86s6OnAsLeN26lbp161d59GpUZ
b8Z1/eBhNatYt1z5rcyX5t2x5bSzB//TlBSY/DiDP2y01bIHypWJ5ioPxN7Oaccq5WttbOTpV+sL
94iVUBYrSdg8cTLrDmhN0V/J7oKnkdoYTvNj6AvizmffKeJrVNWjSxccj1WV7enJCe9enC9n1rLY
6KpT6g3ptsWE4l5PTP2ppwc46lSxkamC6aafWDOvWOeGibv24BzCe4Nl6W40MXLqaD3WZHZhhp7d
eAcH7eOusjtnY1Q5UQKsSyPNbs9orUmgKboW7nLqor4mRtQv3PJYT6SMLlh6fLMnAQkMSXgopa1H
fQ4CPPoAY+Q+Uo2NTWDBI1JRrXygrZ9XgE568aEsL4tEqQWbcdQqCp1+2UsX2pllOO2oVqSgCmlP
nKNhTR/LZD83tiqORefioS5q9HHB+uCWlveTHqt+HOkjbwSdB+EE7lLIzcRy/SGxKZBjvxuaW7PT
pXdZKp6uUDNT/5RVs55j9qt8Zwg1QHgC8OrFvculoz1Bswf+zkdZLvZCemIE1OmT79Q+Ruz3AfDc
4lYPOizuGzEyxE3mjUsUUlrQlBlG8eLPpRXD1itAyMR50AtnCtciKA95bX4bprF5QElIHdUm451s
2um4rEHKme0Zp8Rd+iihTnhMdPJyRV3JOJ+hsGfH8l9bV/lRZ5XabS7MF9Eb5t7NFoaAepm5sQzK
y6BzhrH8905tZvMhxqb64CjDLRox42s9NFAF9uSVh1VyXi89VRAkgKttUN3ON7PyljPPdhlaI3EG
c5u5R5EUP2iNxT0MRxDNWmve493Kvc4baj9LE3McHTYu5D7JGEC0xaEiG2KD72j+KIJmvLEp/5v9
qC9mxHqq+m4Dq781bdveYI5koUeq2n2Zt9o7g1MO8bWUW+5or9j7prZuGVmvS5RaifFTTXYfrZ5X
bhp0EZuSOdamCxQcIjl/VsiR43V0eZyMG7uWIzdjBhZU1K/YhhV34I3qAf0j5CSEOob/iy5D4h4v
QU5tpsup20MPfmL6hbHP2HYueYco1kISNprvKxLEUHdyGlTJe5v7b4bspRp+d/hrqyhfchhO3bjD
RLc+Jtd3rd6a3cmyW/8yj6Z9w6wP2HkEjQzXyjP3Y5acKpnaLaBU6UV0NZBYszDg2XMNYzWHAvAx
E768HSwjfw/KngcwX/WfGQMNKvuEdnWamzRmUJc82nqv39TuiMZtpiY8S5vFr8qbUScgULrHBme+
TbcG0y61tcOoN/CMeGZu04bo6bDrjRXBuqf3XwOz8ms3OcYS99FdWdss1Wzhfu8K3XxfmcV08L+c
Y9T7fGE+Ed2KknXDF/BV2sFrkxZog6CXHuzVaICEPNLvkqrcGxPgodEW3W5qlTiktmqjNJ3nJVSd
sZy10jQM6mjHedXNtr+fR29kJOI4fATvREvrPGtqmd/drpNbJsCVvZkt8ApT85pvVTotdzAsDrSI
hroBCda6OjHjxgF+vSCwdEXG/m1ZeMqpjoJxa8iCH0yq2v4IqnT+4mU5QkEa6bkbNREDhOh+6EyL
/TjYuTWGnq/X51LzYJ09cxhJvffTCV+rschPjIyS9Jy4fhJ3BZOjHxjBNN7e4rAbYtou5xVLl+mZ
1BmFipjmBbAcvtVw+/bM7jwZ+tfZNcapdcPcHk1ULVEP6tZUVjzDuMwzpeE8XRYjM17FaJLK09iv
CEKri66K6otZCSUHmNFo3xW90c41Jn5+XcBvIrrXxHH8vYdRGZOBG1m09JLZiK/VjgkMmKy7zgGv
Bo8y6dSaOb9qNk0jL23hqxYsO+H/WboskRp1I8GdPGG6hwd9qGo9uFkHL19j2Y72+EQKtn0pe026
l2ZSuvt9kJZZXNZpWpIN0bi+F3u53ssdcR8aT+Da+vyppS0ZImZ5WwTnoOWCPyymNbOZknoluCZ8
MHqEvLEyQk9/b585uJP5Q8uCAtw/SZw2eVb4UFpbg0VAt/Wn1K++8qDr1wdv1UuGes2KQXJUuKxk
d+sAqn3CpXUVp9ReR+/O0npTRXDdOQN9IFwiAyDmiT2i0k9xJwKmrHAqOPhLPog9qnHvpnQs+vhV
OEn+fa0ri5FmstI8DovVeVlYmx1GNr3QzPnWtDoa/wIHSPPUNsaVzbRgTRHZLl3NeKJpU5P2N0is
6m5aNSR+tWd3TEEKaulDO5RLdfK1lNG3HqDC2A+cNOw2xiSdX51USN+OcITo6g1bicTe+UZv9jtK
U4YFKTCkcVhysjoitkJ9kIa2s1RHnfHCENsACsVlknMtfmpECNEEgT30h8aQLUY5g479dciMuV9+
roavVjCndPXdn2RrCgJK5qHjfjIMGPiTVdd88Zam+Cfecu744GAySV/au2i7wQrtLj+XGNuIE5oJ
/tvSo7R94zAW5h21kFBUyEZ7b9al8V5keJeBxdOtKXp4SwGjprTGPDkNC5nkWsvo7rJp8368DnaV
MyShFWjuz7bTjPEJhZnFpStHX+df8AnXm8VZbMcNe8eoKZ4qQu74y5BhhVlCifmEySf+HGgl/Cb0
1kkczS7zsMNIBIeUofrVuh/Sta63CPNMuaVMXsTGnk3phFrqrvJOCMHPmXU1MF4Ib5PJY5mnxlsi
vB5HsC6dnIw6bprWyOXW2PMKnILzSqmLoy7Ihn2Ra0ciHi/+1bzP7E7LELKA+iOegFnrFj/YFsVQ
9dtWX/mpGXYEJwOaErFTOV4nZ0XKxST5BfObpKci2OYWCV4sx4RM4qkzCgjqtqG24uCbEVKApisC
cUfPp+Zj53bsJn/1j06CB/qBimccAct/34rav19WZc3KeDTLIajQcUBeHxLl6G20FNq4nrWudOGm
q6Yft8tQ+eYmWMdJ3kxd25UxOK924ubSgpsBBu1AZpOnHmxhFM170Bl4hy4I+3cMskVzpNU0lxOL
scHbCuW7cl+aQ6U/ZEW9yJiD0FnjQNNR87Q4MsGN2UYnL7Mtg9jpKkyxVop9algZuOQxsVXKQ6Rh
MxHFzI8FiK2ZM9y1A/U6BjjGhjjwcNcypiEpswAI7D5sgm7L2AAR/7EMzniXVlyi/WIaqvskttou
KEprLveQ4kEQWxgIvnplxfNWNw3NlLmmzafFpX5nRlRY+55k0wV7g8CvY4SIiRUjJzOTzfUJ44j2
aer3pbzeGr0olx9/PJw90r/rB1dBu9f71UOXoMxuWvdyNMolzlyTwWBFzFh3NEXlTNuSQhHjQMUk
kaUQ6dGbQnTiZIwpXGaO9kPGmZ7Oy9FdTJXeWnpStyehyVIPKUUHQg26rBb0lX1u+KMRy2ll/uii
UtgIblxv6/VBMURprYnTuARtevB0o/npdfqU/bRqx1iZPJuJK/jibCY7rWZa3pGlSFW92Wrgmc/N
li1egQCSwSnrYlZz0Wrxw92ZJkY42wbpSLEzweJ3k6nMlESksfcxzyGUiVAQAOLlSMfOejiEzJXi
p2C2Uxx5DbjFxRl9US8x2ulZbVn/MlnXnMaV2wae+6UlkvcMxshSnEWE4vwkDpPTay4kdbdQUwtz
HHhudXRWobfb3s61ZQr7pjaTl9zLnHYXECqmkao9UGlzTlfJdEseZ5rfBtg611tfBNwRJu7i1m4m
NbuNkaEOQxeVXaHxMzQVrgPIDuuyPHaVr3nxpPtiv5pB7uxBz3txoN0Inm0bcV3IE9yQoe3rPc+r
qFUWV2vX/tDHnLa773LDQQc+ZG+q9ZMpxqW2NKM/3hF/rErnKivFps6F8ejkLugoX5JT39f2gnhN
sUztX5oFjczNHyem15qF8TwqwNjtbOhXbRWdhbWGmm2N2U7rBi4chiUsfu3MNq4nMK7me/OqijiY
XMoDqhtbRCCufffpKjPpY4K9r6t5t1TubqEOey5s5dvkq5fdt8ZAp7IZF3+VQ+QBm5p9lM2DS6XM
Rdap2dIWxaX0em4L4xo1vtOMoW7uJpv1BZPPftZ2uoQIvkUcyjMMGzj430vHdwi7nAv3gzFDu5w7
rbftWPBaHJ+oiJzxIaXyXe8S9ILjk5cOLY/vXI8HW5AjeS4lergHZfn8ogtaNDAG4U7KDwg6MvsD
wnpBupXrvCRP1orm54v3SVnwQtHzKi9Ry5WrdtOBDzS7SZS6vnfs7joQ1gYTBXZMC53MU5ShAnU/
kkqlBW7SaVaffeVUdXY9pow11nS/XrO4nk0t0WODRIBhOsm2XkChHb+eFqbzVjVu3JE3/XdVjc6E
MQ16G+CUluSZtzkP4FBCg7E59bDyMjk+dqTHN/c0ExjGs491/LNXDpMdCWEi5WmSSnwr1ILkJiwG
X11n2DNbjr0kus64Yf5UtRs6vd46pixNGbYrwdrjzxrJ0QeLqmtJXeLB8wIZUgiV4fU8xVW13qR6
MX4aOdF0hHUamdZHPkVl8105OCAxC5jG8pIKrZkf/abJ0zhPB+4zFHtcNMBgpz4wumiavYbMTkWl
MxfD46pT0+z1kq5nP66e9sKiqdtPyBWbyO7RbJ2T0cGYIUrdcZlBd7T0y/PYfb7Ts2ryLfVM/Yen
maL90BcjoA+c5sxFXDm12UwNwM4yQ1TdV2b6I7i6/71NyMaTd2dJuDcSxpvBTxYsc7sntyUZD2oR
eWytWkGiAOZfBhWRLKzi0qUU8ptkJGrycWGe1YTp9YvdW12u9WdZMUG5SWAxmu1VgVe8Ouz5OegJ
jHNqBCkZeqst2KNpsz6k6PrM0NyNflgneF4j4mpZKZaio6PqjCzle63urBbkif0k6c+7hY88ETlr
keR+36DcXU513rvdjwrtN2IAm2RHJ1zZQg0n1ZhNvVcwdojsW9j286p607xpmJTLUENNsixo02jP
0Lpqdb+81Q4m4ExHpDNdqraX9sNIeKS9r5TB2dzSoRcXEUzuehzHUsIDNXrve3OkFUuXHzDVrYM7
keAVcwOijS00w38IQIYijXF96ntLW070DMOw0Q1mIq8ecv1gwxi4wqSoFLXekQo1OYpZIcBx0sZD
z+hFMTmt3bTcVDAVWnNrYYdiBBeNYKcMxUtJoTtsVv6z+b+ZqP2DAry27w5WxJ7t2CaGEfY/WDKH
mhq9upp3Y1251mNvL0H3KoXdFO9z5rC0Cww27ndryRV6C8qA18/vcMl/BI/+P5HQXzDS3Vd9xS67
f3Kjv/ymp7rif//8Lf8D0dKr/cf/+gvf/C9k6W5477+q9/L973Dp9Y/8xZb6v+FFCLdOcquNh2TA
dfuTLQ3M38xr8iXUqeNyWF5/6U+21PB+8zFMAkmHEbf5DdwNf7Gl1m9XXtjnOSNCGIcS5z9hSx3v
yl39AgxRd5jEEPDZsLnEkoxf/xvbWUxVcR20Fzu7nfONbIyWXKa+iCvZ33EMVpvecJBaifSnLwz5
RG+uITXW7ufE2wuxqNjMmm5rz2RcysFcDkjj04NZADUTNe5tSOzZsbK3GGmmUxXVhvWD97qMF7tp
MCGbvtcCEWfKOm+VznD2c0Kskag7KNb0+8If3yjwRBgk0zviSj1Mi5Gd5+yPm5YoSyRc7U9Kw5K9
g4suzqLi85piNzblo/SQnSGyhzrt4DM2yu9Q3WaDSbtDvtUaGmXW7GXHkLuf9KcUh8LQyj2Lzazv
v/ZBq/coDeyrpFqRswLQX3wsfdOfF2PBww8HsIs5zst9I+D5Q7SJ5R5PYyBUhlMsNxOUGEOe3yBZ
upn5Li/+xGDJzpvj2Hr5zvLhaImki1ytzXAHmHCeGDiBPFChtt5llnK+Y79hxYrB24U9/U0jjGey
iURYFYVLvJWW4qWi0cLhAnVTp5zPw8KcHAmf+Q31Thcb9dVsvyoapj5S209Fi8tHOr2lFQ1Kp9Yt
TvjO81Itz0gNzX076elFZkN16NhHvNdKluxKFt6h+exk38sJMZfEtQJ6pBi7ozOX367qyE/Ha7tz
bpfuoeMcfatbrUNM2L7r6yLJl8blE08Bq3X00FTzuCsYYyD99oIJ+T91P0J8lR8mRwtuWS1ZYevU
7RHxu4ZphGyfelPLo8aFKs7hujoM0t9WO6kOfmEM8UjpeoLNcT9T5Q9M29zik/M3F2Hfkvd1n7nS
0i4srlic9bPJ67enUTsnU0/ctONcna5HB3uSEV2EAlwry5jwKdZyc9rK/VhrSfOa+FeAZlhM+UDw
aIkQfEbPpk/eGtWO15/X1LHOgxweIPIYqo5jxurdoy5aMz/Slf/qTuUNwajholkLL5/y1cShM66W
5gVFbBdbannUWtt+LEqrOHl1JhuEV0Wlx0O3sJ3Vyb9YXhs8dtq3USvri9Na/r5XY79xwK1eZ23K
t7mRex/+LEQTF4G2PrpdkRwpGdM4Td3lVcc4YjtPVf8opl6e0SwmT3pdBeRzeBINCtwcvCklwQDQ
uvWc1nwoalXeojGu3iyMG36UQ62fPX2FhsnJlK9vzWXSuB8q/KElu5BX3knz3SBNjeQPxqs8+2LE
QMWtSPYdNb3eN053Dx7+U08YGS94skc0fCy9/aGMV4jGeM2t4Zj7eh5mWXVbJslboc8xImx9r023
LUK6mNKmOLjKzRGpV1/DPM0RWLjcsg7dVsIO8C8r2Rswcw8l1uMR6tn5iXYWMbiIOk+ZG1kRGUvm
xkOSpzem6D4T3eq/+kw1bKKxoSAegpWsNp5sqiPtmXWQn+Vn9QdN1thohZdNOnWrWDYdb+o82LpE
4wR13E3N8MK24bSyl/qwVFF89knpvjm1dO8o6LC5AC7oEU2uq+ZEQ9r7YdC7LIv8tdzDbVAlr4oM
TMtyvXuROx8IIbtQzIEbmUmzIzgu2JRXUi65MnPMS60bqT24bbe4UYJ5RWxzPl4GprPs2IU4B79D
d4CVt0wSx0uSV+kFB9my3ZiWTLaZ0q79/RXX6zRry0oSD9b83CfeyUcqFs6z/GEu1uEaXhmCCcuQ
LTIL5ZluJVGPc4pZUhfo9846n5JG0m4yXYksBwEt6uF5qxUs4Ov2W4u4Pb/2CUAK/YmS0r+DCsk3
Q9aMt4GoilCrLPHChGgIm1KXHUrVFj7SELoW9r1ytjQtuBboM47BiedVO8OoseVMQHhXtX6Ujn0/
Nx2uaLo1jYeGZPsYgtz6OXoOvODg0hyNy/31zIwY1V1WRlJ7ZzVOXC9cYVy9PuQ0eqHTIs5GiV8/
uUW79XLXuPVLTe7lrM+fJjuY7dR17l2QLsYR5P2xs4Ml8pBNPllsFWnbpz5qsFaLF+VNm4YRyL4a
tXTD/dtERg5gE8pefyyVVj8AHTGJn9s3XfPLU98Kb+Ol6Sfn1HZuay1q0ZT8qHFBYxESVGZUZO36
SJX54qQQrShBtlQHV/6kfE0bNAO4EQBouf0Szfqi7lJz5n6c5x7t7Qp+kJwd5pvf+7ViV5mmWL4k
JVbd67SrvFLSCPY7ANRyk1XBdNsbFX6DxTNTv3TXsjALVYsLkW8X/rbjXflEQNIzFBCLZdH5MRux
RyLh3xjGFY9jJ9o4sSc6XZDEvT12WVTPQ7YdruwqNcgSOTZegWS1IWipb9J5uOnogDfGleMNBM4v
wPXLoTflcsoYNe7pIRXWl7zH0C/zg04LKC2E4HUbFHbXAQAfEeV7q937+qA4UhYZgcLcFolxw7LO
29RXqLiwRcL2aVQnk2FtVLE8c9XKSdUXydMwr7CZ9tu6VpGVj1rbPjAroIFCs2I6wj4yorAx/cD0
wvdDpDdNtsk81l0vWpkSjm6RRgJNnvn9e9c18nYJ6ltpmFuTEqMo5QtHNxJylwakp1XYzLkmN73K
xNZOzH3PnPSVPtuhxcr2cxBcTA9wR4qJoftywZVJRVaa8QZ0L3XBacNOVaIpF/COmZaDWEkV1rmP
PZUht2KSYZq/8lp9v7KYwpzHMGB8FS7cFuTDRgpqmFqL1bre33Qr7pMyyU5usByIR9vMtYuliPoY
mjS7pGMwPwIU3FGKPmDWkG0zRhZ7raixaemwse8s3nZuXMJDMQQgvogsw+KjrTPjsemLrVde6zSA
S5xTEufZmbDddhIGIikphI+07nyXU/DlBIO8DLTD4TjbH6xiKxTDnrrXFJYzBBz1zS3OR2cX1QQs
zmDDY2dxsGCztBnY6NkbkErH6UOUKfl6UehRh7j357q4sTsmp5di6KpEhOBnwjtg/ANJleXJQpr3
konxtQimPPhYFoC2PwOx/qN26f/e4/zSBv3/dVT/A9slWpL/rl/a1/JzUO/d39ul3//IX/2S9Rt6
CYhhB53sr/2SH/yG3hgdHCqZq0TGpFX5P/2SbUBS6tegIwQmBp6Sf/VL5m/Ep/CewiEQD6Jrl/VX
M3f3Rx/032nxfo9Y/Fu7hJzLQAeHfOX6+Vw+zq/tEomXA1o4193Oy7Rs0Ouw8pLOqdfFvaVhe1Li
wDIAyzJLy0PZviasXY9rWpmHcWbHxiIoXimbtmRH/ot06L/GiVmIW65iRCbbrgfg+utHy72OQafN
ub1ORvKtTLDAibSqSGXUWOQ1NxM+tBuPJcbBq9lbnps5kEXoOjngbaItjyvw0aa1hu5Jy8bOwQax
s2NbMyjejIkpet8bZ4D0LL8T9do3YacYfEasJ80fOR4XfTzUSfJ1NUBXGwFRn4Rkthpn/P/V4W+3
zJ9X5RdB4j8UPQh+0fSbNG9cAYOY0X80rV2mrCojXnGboTt5muXQT9uE1zdki+Ht3XzIH3NDWw++
VuBepQ35t8ppsIHqloxGoZJeDjNqiluQZwN7rsD/BAY0KMuazb980usn+eV+uUqUDYO78/d//dOF
PqPPG/H1yXZiWuc7UXnVMwaQG5VxW1xx4dtRLf7znLFWWNVo365B4x/E6tVxUcP0R8lgzoc+wXPa
XZdp+y+f7h+yP/SsFvbSaFfZwF3Fqv/4Ht16ZgQ2C2fbNF3/WPftHOOm70eTUVb7Ki/GFwwTbu2y
JYyO0d3Z6SbjX3RhhL7/8yuyERya9tV2FjEtdlO/3rfsllGyq9Taep2rlRc5E3NzhP9sNsIu3lJG
XPFilUt03eOy9uhsvBjrgm3xM5a1eVwgODoV7WpSkk/6WXOGnd5OU2SNrJS7dKwf6LwbDL60Ze9C
FG9d6Zh3FuZou9k26C7F96VTRgRvIF6wm8Q3sJHFS7dgwIzVG45qzEeVNj1lbtZcWuYlob2A8oYu
GYZPmTVllAqpOWIHV3vvwkmNLC4Ls9wmmumgpBlHGbvJkD1XOnsmXelnlBgrkX4IRMgCsA08Q8BJ
D7UKCg1rxl6PROf4r0NCDbKIpLf4GA5jEUbswTaArA0M8eR5BVZPGrELYaHZH5Nbld99o2j3OVkO
kLw9nrVuqrc0orPHs9yWE16YDjOQJpuAOrTSQFpZOFGOLXw89QRCeo1A2DIGbf6CU9lCp4Gwa52r
9nvgKvtGq8rllDb+ssNdO9k0CMIOLKHqPSRf9574XSSqXJ59xq3b/83emSw3jnRZ+lX6AQq/YXQH
tpxEUhIHzdIGphHz5I756etjdHVXRlR1ptW+LTMXaRYKgSDgfv3ec74DwLTYQ2CpFimdERpKudoV
ujqMZVZQmzbeTQmu7qoSueDgnBarujdqpHVMg+LJKm9I3oq/gxavlu03/c4y6ntU6fmqUDSEbEdt
LqTIK7Ob5heZV/UaYGhwpPOpyFvtE3pJOgiQ0Ievvj+c5slkpN13nvMAp4s+tt8/JEib8lWMywgI
vuH/RHmdxtejEYgDAtoRiTFqIWmX0bo35qJcTBn3nsbyeIjsWOdLg+jKe8HMZHVJ6LryVJVcUXLf
TxhoNplsyAzF8oeB1IWCHQXdA3L/YMWpaeqWE0q4RX4Juw0SvsTRruIN6WHWjmN68m3pyVsyMsjX
1eC/TnNFREY1vOaoer6NWA+Urzo+eU71BgayXIqKmzxn5gDGXoRXNLw+jaldN+EY7MZ8UMdwaj8o
sC+wPixQaAGMZdWjurzgYj0j9tY5OqE18ByNRc79LPRoX/ezcUb9f85DT58y6nxX4Q3NAXsteRvD
jduF7ReoyZNnhTN6KwBB0NM2cZ7438YsP2mKo9IcopLsCRJtUjTvyy5I+MZQ7C5tbA4LCHT44Gxt
X499yIRXTfrAWmMGHNhi+3WYcSdAcxQbK6z6bTLnCVmOs7JWsRshaEeVsTbq4JutWi+0F7VLnsnh
WE/ZvMnSpH2YchUwBW7cU+N4CFtni95+TsTeZRaGFYkACYCHzEw9kgLW7BrjG7npwYdTNO4u7WPx
YuCafQNz62JKcpObsNCA27s8K4ZFEgXx1tPzXWUH82G0/OIKxY44+k35yWT1OdJ64kAaeDfA6EF8
Se9C86vcJ+XM+h6d+34O83lfFUV4zkY537TF4CzBVW6tuScmL5wE+ifLTrdZkNLN8FLyUxc17usf
3LPJGwgTAHUhbKVjHo3RNoBSsMmR5C6dKd1N1YC8AP3RVaucgME7fKrnrkydXVoMvG65u0f10/2Y
3jwcOGGotQfCawYhnE/pgqCo9BRoTcqqsF/SerpR4SB3sWYZ852wQaUomz128H5dMIO6nrSRMWKJ
BBJsH44Tppvyugp9VKJu8qqDdJkpI74zah89ZhTlW86t0I6LodxbuEtX0h+Ch6GcPciItXWn7bZa
mbZG1SNiSihzDAOGjeDmVh7T8CjunA2iARB8wkpWltHrelX03XxGIFMs2qg37AW8O3UFzEtcVbJV
e5Nx2IpWdommHXUJWSPoe40oF4u0zc9NojEhySLeFVaTvgwpvlAzK80f2rrDLcfTj2wOkmvCxeqd
Gxrew5jSJyyjwN5ZQ/oTiOYe0BhWraB7QepGRRVHuFhiXFG30ZSWu6wUEjR/LW8baV26lH14TEVx
Lub2KYVyuyC+7p5tKt47zmitsdSNuzwINibOq71Qw00K9lAiLVxz/D0AZrUWhq68ZYakfydrNICj
21hbZmry2o3mPQ22c9nB+oWDUC9IpmtHugCtce49DKaZmMIlUdFwfAnU3YRk3ZRTKFexJom+AFq4
jaaIXnJfP6smqt6tpqkfEzvN14nbXSifPaLjzvWuEmlj3Mjd9LoU7rh0SHPaCsB2vKAQssagj3du
3Miz2/rxKp6xShVEsCGtYOyd+8o9dkXa5EBVeb7Z+eBrlX12XVHxPU5BeQ9HSX4xo75VbfLYpdaI
Jik8NX1fr5lfpj+TW3S3pSuKW4Z8yRYGcMnxPxzgYY+J911Cyv1hAj8cmr6JoHS16YJ56LgA5Gqe
RnTDep2h5UQy05j076VRc0DUfYjRLo2QWSwtQtjh9eGc9G96Dq1qY3Slxm+c9KWBXSxCN9X0k+mu
s7A3gGBCfeVU3mm02fdTIhVt/SREPXA1410Fj5hgV/G6FlAu7Nogv+pqp/gs2Zzy26ZPB0SohQNu
3vKRan0VDrLEFdxeehwmD1C1LYNaoVAcIWff03ArbmB3d6xP8MEXvfDwRLbSqXAno7kg2xxuVLQz
zbERGxuo63DuaL7VC8yufLZaajqVDJ9uLXeIfpjWBgkor3i4tyvqqwOPeccBRtVXeozLGy/Q40EW
I/fDnibu0NSFGFAxffU32KUwL8w4LZ9dK7ceO4R+Vy4j2QPWHBbdyYMClBTBOy5uZ6tk5azL1EdH
Hfezlryw4PLWTH5w3vZmxKggwxXndLG77uYpBzymI4buypEjXapirJdIs0bGIphbq3U8aYiAcyWZ
LEGOSx8lyirjVLjo0CCdRacOzeWmn7BXs8qY10iinFtoCNYN3OrwVSaKo0qLFLxeIQeuJixICWtT
oFJ9G40ko6GUqcO9gQJ6n9GZMVfC1eWuLsVwj4C92dtdp/CcmfQq4gSxvHK76YM7QJ3WlSEqXrSx
dxVO3n2c9NRmcwHizibZJZzL/qPWdrInzxqbhgqTBJ1S6DxXNIzeqLWdNX9k/jAcOa9DGaHorYxK
fuNNiUEqJdq9l8Vwry4zhK4qn4oGwFcYJM8J920ZMnAQdnrAvfasL5OIGaXNglI0XpqXOQUq67u+
6Z2bqpyYYVymGV2ClbstzYwRh2jKu5BVFneCPfsMQQarKpFx9CEKa/xuKQYftcScjpSnhf63L2Ky
Y9au7PriBhBYu/DCMG63gPks4xbvuLbPyRwwIZ8TlX0NgXshEkKYp7MOfwKE7oqWWbFDJYArmEEP
pFdM4DORsYkn6gejEgyA8qjZ133A+i5NlDlwE3fUrUyQppphUvprsGRdZkzi17gp/TV6QkfDGMq2
y/dhGPQHkMHpBXi42LmSuZXO1PSVp3BFLzOt6td4K65qgLVaxW8iqTgAzyqLcBO19nsa5sWO8UZ0
24K62CZh/xg1ynt0LtM02CS3uhzrF6unOChHqoWVqLvqHSuMCDlH5+ZjiTsIx4AgV26ZKPidi1Kg
jls4dp5+oeE6mbmRHnh/cR2NdpouOy4f7TV9jZVh0SiHMexR2wj/p8iwLRZDu+/r/or2trk3RzNO
14EanduMEpmcgqY9Qk8p1twJL1+5NCtwfJY5GIRR+/VXQhAslkoXPye5CIVTGQH28nJ4I6fPXJFe
eXbCiB8pGcNCfS/D5wz5WLo0Sh8YgMtLQ2BhcZwqxqh0mkN40cS5SlqMVQqsxcd5s4ySoLjxaRcj
T4QzS0w3etfAWLi18Z33HYxZRMjsu6xyYdn+4EQZWxwRvR9sO+G2cqWMVhTLsWyrLWjYKF3nOeDq
pZyy5ipCkK13tVvrW+75T2nCaSWuw9s65A6Rcm6sleFWC7/Il4N24h1WzvYcmMV5wEa0yjL/OWqa
eenqhmLSUe8ROtqFkfJ+eT1weDA0ZzBC1i1M1PLRt+eG+EIvm16ihLcSpoULkK4JCmIv8/GDFWW+
6nW2YqhNhDit0x1nrHqZ1gPpe4Izqu78eBexAINfpv7CzOXTOEJdx8NPjzgSBvtrENNDotpZJqRS
PRELBjq9oeSk+Aa/VOHUoqTLrl0VmYumHYcH4bkArNsbZTX5/QRCamHnxQTMQ3CYS1VVPtYzhsUY
TnG/SGONvDF3DQQkY3ZpFXewkTFWIdYlClBdx+7EIt+wmgeT5R3GFCdblI/OWttO9MqOQ/cVj8CV
AvOI97k3V24l5DvN96c6F/IgsjD9KLJCXxdDMKyZB8WUrHoX5em9C1XyNYz7xrvCQBjtAuWkny21
8jOiqIEMzwHsrTCM6yrorJu66If3btbqiBJOY49L2HC5size1aggceaUDuXDXNmf5hDRoLemmqhz
JWS/NNkMdm4urRuBh2olA6u6xtCUfv9qn/z/Fu8/wdZ8qDP/b0nM4Xv4X2/fSGLKr9+6vJef+o8u
ryXFvywLwYljXRg2EB7/jyrGEt6/QPWwv6E7oxt00Tn9R5PXsIN/WfCDmOugM3RQxvzfJi8c6X8J
cg8xR5AmDCsSIuD/pMv7R9cOYQ3SGg9yKCwqWql/5vkmOTZ3Ufftq+kN47yMp4HMrHoW1v3YQENb
9CqnKUA7tn3tL7EAKzesnWYpQ+lBv5CN+BJlUlNypl79lOoJhDF6tGz1l9v637VB/9DucJl0Qe3A
dVw4dQEI0t87Z4ao3RnTt/vqOrbNCu91wbNtBN512KbVE+1wBvFOXI7knqKreLWMwT1orzdeK/xA
0G6dNP/5+0sSf8jUfMGVCB99o7QuIL0/iUd9bOfRZST2MVXQXTZRVmGhDDjnwO4ktmpDQt9MtK0z
Bie/LBiL0u8xn9nLs3eUDuFbpHl3Ad469cEgFDJaqM6aOTXhyh+3ZSaTi2polrcszlm26IEvPIiZ
aWNMZ/wabXd0pzKnuwNpbbzPYAJuAlwhr+zhxM0A/xpQHgVF9UJ0YIlxEBD2RBgWR8gUH/Sim80G
VXLG1H9Lkd4fi2H0jqS0pY+ofuKDNSh/Z0hj8FZJTMTEih0vO029kp+x8tQu6nr3o+0G49sWfgMW
xgvpZzhTeW+pfD4TjpCeqJpjYFPNREzBIGMWydQw4pjlf2w51RJfgN63Ji2gIcEs2LmB27+WAwdt
NFXtHcQKAjdzbQCcpuBRmNZpS9r/0Bf+syXLt2izMoJUJeDTd2hI//5gxVbr+8oxTNwCyLD8zAGQ
j+DKOpHmJaeFpRqIs+nQTzfINqwTh/fQY7Dru8XCUAXpZHQfgNSnkX+eEL6kC6jPUbmdoJ48cYCy
dq7VYkehmHH2hMt5u6J1IIbUva32zlDYd1J03mHCJb9rrLj73+s2c7X/Hqho/Q7JYgkRJGDy+Rzp
Mj1AYPf7x2tHHJN2NxevRlxQv7spMlS6PEb1lmWNpD1UqvF+8KfsMxHygqrIGIAuACsAsYC0f0by
Lp2FSy7HPwG8fn+jL3A0tJ3oWG3Ahgw4LnOsv6rxctOoGEjX2dvYFPVjlXYIvqBqmS+4cBCQhFEK
xsKBb3WGeOXcmdggRgIrRglUxcfyiA0XYMji71/qC//yL0OMy1XRcHWFz9yLfxmw/X5VUvBbGXSX
bwNgvkNlZoGmb1YFT3gesA7DIQB534Wef+l40p/qMX0fYr+v3lur1eEqdQ37if/n+vw6dJ9yNTfg
KmbdfxZemR/zxIw4EVCW5/906Zcb9p/zl1+XLhnKXSYdNmdeeVnp/yJvLIDP294YNG8+OSrvpZd4
d7EnqnfdRyn6eNA1LJ6z99F5QjsL32phCxP5gg2RCDvG3P9wJ9m9/rwcsL+2d9neII5af8w6LmDz
osZ9/dYw6LnHb9jx4JUJ0P3Kb+ZHy8lw3IZ0yBBOW6in1mN7eQRU5Y9fVeLB80dZ6d3QWg/yZY2y
x/yHK/y1Z/x+w3wTOQL3i/3kkgv6+w0jBM6J4ykc3lw6C+cUzfNzoQwTkRliS0wEdkEn3DQgnREJ
gdqoVbXYsxKJJ/6ucI8gW37Oc5cAr/JxFywiJfW9k0Ty2NnB8No7k4kWtA/Ca06LIwEhvap+YJv3
I743bTzie+5fUy3lsDLbdLzBedFvEpJIjpErWCcFRIrn0Gz5tibtK2MNVin+Ae1uHN2w108ZgM+7
sJ+j8p/ezf/63TH6MgNPCriefId/LIoDXIwEEtT8Fo4RfikvkMNTkHrVsQL9BJZNhQ9Rm1lv9tih
svEdne8K8xK1jb/KurwwOrxvYEMr3AAf/9PnKpAwpV1p2RbZE/afwZe57mwcDVH45jJKIyDHwo+M
+4MXbSFbk52y8tPiAafbeMjTFkMDqG5vOXRuzvlOe+0xgJTzUcdafHcuCMh/qlR+L6h4DQPmn7Sh
LyRv0+Ym/v5UNSIkLgSv2Hso9LTrCk0nVCK5OdV1Gt3Zeu4+WHk9mF2ETBwhxyRvoRkFz5WlhwNZ
W9MtS7mkvZYqs1s6D39/+4D9/PFeOg7ZmZ6NfoDyhdLvj+uT+C8MLXP3fUYri8vbtmW4kXK0Y4y7
kXoBHxlSS8yFQd9DBxYQqpJ2APiVuvN2/sWeyTwCCNNVTcS6C4DFRaYoKBrqa/AiGFjMwiw51QHU
qAj86TSJHoqZq42I5bv2k3AJ56kY902q6peiqNMH5MlJuPdsf/zEq3spoHxtFruZsWGycYIIy2Zb
y/atzroGDatn1sgllZd/9Zx07nzPylo0wGK4DohFyRk6Ota+ZlvUiyYwNS4FS7kmNWDmJGcmBCav
ch3MF9UfDkoxVF8s5ZX/Yho0sdcUJ0AJKgJVP0Utsnk5RElkbt3RLM1VUvpkclLwsoYPBdSq2J6N
3YVST42cALBlAChCmsppoLLV2EziCXUCzT2SDgj6YjbdPQoxkatiw8Hyr9lUwPlgW0mbW+x0DXZN
CQXqRhVs11e2FqN7FBRgxRXN49ZeatpwXxGJRmcTUiWxgM0QbKOoyDF+JnKKloRo8Jw3wpnOadBa
Dy2OSdhaPW4ciLu+CJmLFfVdIGN1B01MtTexEBVcjVY9NSR3vFBizcVWD551sDBWuVQ8EYvhrC1m
5x1Vnkn5kDcM7olRWUWj7bzjTXGi9UAi7HdX2A1+83HM47Xn1OXeIK3nnpXBszlUePJlQugAASbu
RLtpbR9dVyzmJ54E6C6QASDXYIjzTzryihdLGlBRVEHglEdf4qOM8B93XYEbaS5G401FTXaP+5LQ
j66lC78Y5qkgKjAG8LOUcVJJZh+uKbZNUVn+yhsjya1pRbcFKIDBvm0jFwFb5MXrDCsZ5vSkKc9D
lxdfSJ8RWiqqxuk1xcRNZ2qoB5Zwk17TCsaf9UbxWz4rluxkOZtd+OVSqxNFp90bPAaMXZJUDJCX
JO2WxezQaGX23XU/skTWuiIHkyiMXiaX0rDxy48B9vatIrCEGV90EZv0/Ll7Q/nkLOJwuR0RyqIS
a5moLW3Ctfa67UibKAIJcbLrJh3sO1npaGO7ChmwciOU/WrAqjAjI6RVqplzBh4En8Sqy5NR2voA
q2a27gsMT7zLgre8oBLv45dBjNNd7ETliT5JQCvEqG5QcZCFqYdxorVicpxkZBnT4EebAzLOjT3n
bXCn7LusDIKWM/QyBWNRs6QP3rTRnr6b9PaIUeI3e246dB+BkcxHD9RoAl7Il4j9WaGde8Bc0UsN
MMNdymHiCQ+QsI5kSEoDOiuaxes8J7IEEk/+BD7NuSPrEewrrWL6YRnPR8LqeWDa39MgJFvyHjTs
wDdZJcnHBFChxoom5EM9pmrvUXAD6osFDn4QAQUtf1O/+shIzsQVGe+dGzav1jQAWIimUB9ZBltM
nxy/3oymqu/oAs2Md8m4PKWJL9xF6NiKmCSrsbi3ZLqsJq9X746VRh+KJf1aFVaXLayytFGmJy4h
O8AlkXfYoX8tB2DmGe+UWkCdLQxeIrvZatxVX5MiFHDLwNcdiFWsudAwCO3XhowxzLEVZfwqJwz+
aLccDZe2K0kJapzWJhPIxcsOOaf37yPXzU8NI8txxfaZwtgxtKmAyJn9NRDq6AUZInRYMw0t+AOV
YY03FONMHkJyidgJ6sY/SFfU7bK04+YduUjyUYRT0aB1DMFkksep5TKePVr82rXSYA0JpX0mrM1K
mPQNCbkdc9ifGb82z6UTGocoTPNkEWl6HZdjh96xtjJWkqTHEA4gbP/ZK8uKPllj3vhQBA5ehSFs
gRE+f08T02CU70DmgdEFTWHRwnu9FVIpaI5pwBVH2kfbGQ3RXcvXGi+DdCY+HFrYGC4yxObpMgqZ
uy4LYudOtn9ZORIxJ188UO2e+Fjve7DH5JFoyqaFu1LKd2Y5wVOU8KegCcrigW00eI3apHuyh1jc
1emUv6mYwneNF4FAGCSspn/u4NzSoh2H/qXQSUdinym0txLYCGyeOOycsGoyNlKlanmHOWd8nckt
PDZsYA11SxKcqpgIs4VKTOeO83B07ZP0+wV6vv2MoRyUy6Rz3HRhCd0+OUxJJniPqnxkXD4MK4jX
rF6+WUY/ZuW6D5XShKtDyuhwnKT0i8eBkzZWZrPYN1gMyrVy3bsmgw8UF1GysWdV7K3adKOFNCP7
M0D+Vix87F9HERrjz6DrF2/UeycNRpN9LxuII/bi20ALfg/RreVNxsz7I4Wy8syOq8Ytpx+zXDt2
a7yj4YvuKwaPQPJKT+6ASiR64UZKbDBm0olCzTDTp0iwkiyyksHKomW89e26MwjVTil1DPpLSIrM
x6TDsFDW/RpFC+e1GNlKNc360JdFL5gDhcWJakDekeUO5Y+vmfxSXAAMcxDe3SunoExUnMvvzL4S
D3zsnAy0pNRUtdVcPpWpNd96AZqJbsJBdACV6cUbDtjGg+hR1q/QrsAwU2ETnmKPlW4pvMt646Uh
967n/Lg1GdKdpdt3zpoXOLifLTBMIAVSvc8y5EdLhYGU7ZMj481UDEBDIsni1hiRvJniwX/oSpHm
i2DOpqcwyEFXjrMyH1B5iZcZf/WHMVSYoMh79acF1oAOaYrF/PZZdmBdz5cjr3saGQng9DTi2shW
LAcX/yuIa54RZqsMzSAPPAD+QwxSgrVjUTOHmeRPI26SM9APSHiNZNJRuGW1zyfiwwktHCUQ2Mjp
2gXem7pGnlbRaQJcExYPRH6TTbhkNNz3ApyqEuGzowAU3iZUohyzBv7CRS0YLULsnPU7RNvA5Ycd
hFrYYesEr4PbOz8tJnOoiWmGLK6VdfscxPRPr1UXS2tDsuYFFpsUJd5u90Ltm8Bq4xkjT8pb+4RH
HJxB9wivZ5+q3HP6Ww/NkL3viNCaIAZrEvLcBqjGWtRZdNSss/bOTTRZ2FNvP/XwLDYRebHjsu4s
2JAJRFxyhzJLvrL0oTy3eeLTLSPPqVpF5JmO2wHh5p2GpnDs4iDN2GRS2SxqjCIEAU4gWcktS6dw
X80Thmkjwfmzq3k4XBxbnlIUMshqUi/itvrQpcprMD11vmt7J7NX9B2MN56J+tYtUeIiqakwIqcM
Y0l1VGmJexb5WA0AEmHPEvu0Mq+6IB92qUFWw1WmQ+80l8oPVg1ilm7bVJo73SR4F6+1riTqEVzL
5OFpVPjXTMknfFq4Ie870/YAmhR6yrcZ6OBoo0xYAxs79S6hcEYBZ0OmlCK7hkrXXYdsOt5VSutB
L5kKMjgD8xy+AH2a3nMf2kPBykdu3Lqk2eocYmiEyRXutZ4QP9WQKkxMY1RvMG408TUd6eZYtelE
q9KCKg3eAIAYmqHXKYnRWiU2E6OiDKoXWWFBYJmagvUUyRqGazhAtVVhjR6f9LAOF5Kg6ZpiGYMc
iWDkWWpL3NMmMY4pzsFk1SDk/HGD9jLKcVIHFaTbgSJy6IMmKJsB5zUJqBEfu0+dMa6qjNGH1epn
mbwq8B08BUzZXjDTuD4CEdVNFPqj5XFy6AayACs2mmWNXR/XKFheAt1DBvKBJZ41vfRskYeINgBM
Akv0km607lDH4PAPPAwjK56f5nOOPfXBYbOpN2Q5zHehM4GL+zedMpoycNO/xbYDjDOwGkIdncru
hsW/ZU3lAP2p+jejLaK9URdEYtvcX22o07/VdVbGgMxoD4pYngFoOuFaD9UYrGbDL7///jD6R/MV
1cXFcQ8AkDAKy/NQif1+VkZiUzNEbYM3E4v51kE4d2MF47RVLcM9UdvG3kMLv6i7GYQQtvVVr2X9
6IYgCix6atscEtJqILVto7wa7w4Ab2TdbnmrWcbYzrW+xqdHNH1kTVhRVLMyrVJtdOaFWKYa/5kA
Z+Mf2kq/8jP+s610+VAe/9hBwHEK9bZ/EQH/pQ8HL4CmITvwOx5CThJz2rM313J+bmOYtIsoaro3
BM/RU9Tr5CnvVPPiOUitFgMij3cLHcWW1af7EHUwnBQEzc8+vHTGUAyk7Dp+93nhAvBpOVk//v0X
8iss649rDwi0YqphXRTKvyzUf7n2FDUjSXWyfG8kv2QFMwsGcB07JKTArnnk5zxGPaZpX81jgMFo
npQFnTsLirusL+p3n+zVs8kAA/JKAyWkKuR826YyJHg+HRnTZr3X7Xp76J9rt404H6manNYoRI2x
mBFBrTPMW6SAkGJeLmkR23t6jEyZWYqSp8CxSgBmTh20C6re/hGhJYeD1hfzG0oCj+KgMcQ1IeX1
RX8I+irBctuBgxyqk2HXHPFc6esnskAIQA978oGXRZmgpGI6EadnQXKevUSQoaOF14vq4CcTdE4f
sMYLpf/cLlhYK/SlTFBObRhY7yaKTqiPGvA35ERh30gKiAde5bICJGk3n0PidyB1Yu84D5jrluE8
j7ep78JSkvbU3sKeVl+hzNsXBeD9doRJli+JHpz1qkVmn1/J2e+/DdyZF4ZsJ9RmqP12TdVXwKNI
S+8Gm0OHoa832se488BjVpGntxhYg88k0sHGqbP+2a/K5CDsCWewAk33rmaHpPI+40WSnYW2skOz
zwLnoWj++0fK+r2XyOuA4B2zBhNCy7Qkk9DfXwcsbnXZopZ59/liv4qxjV8rElrvna6zPzmRx7jg
Ec4dde5zGCVFzdzQXumPLOXzXc5x/VyEjLeHpEIa8vfXJn6fjlza0zQQbeyrEsSmDaXt92tD+E5m
bBa6735bRtW64uM/hnZFxPiAvuCopS7FVcN7+Vo3uXOmd2FvZxNS4aqyvG47tPA+6ilCAqtmF5Eg
E0z/yoCRcGywEdOKRLCB/2oWr6PKKrIrY6elNdn0D0YQB1deIxjFpVVOucbKhs04YYBosRA01R5X
+nS69KWu+BxKwhJJtA/zORlfi7yghMhAih4ms1Zkr0d9ulI6olaNW1BCZAxkIUSx3istgjgd8L9x
Yj/ZLrTCZSp79SBj82JHBsHFK9jpAy795oiQLy9WyqeiRgZOnUHOR5IdJsqeCfWTW+9m0x0hupN3
6ixdxTiRdoLXnmsOahmnUpaO7cAc/Kkaku4fHiTnzweJgRE5jEx/JYQJixnH718WjluTfOHQ+jLN
yvxAB25d1cRRrwHR1Ls80s3WR21ygDlWL+PKNZ7gILYQkwq1t+LMvkp7WZL8oeecZcs10IF2hAYC
lVubaTECMFZkxMBdJ7TUt6rN0JeUbKxlHIssBGc0by5Ve74Wok5vicIkUrpLKKpqxj6ebto9q0KN
3bd3V0Pt2du/f1b/y15p4xS72Lt85NUk9V0kAb9tK3JugQg54QeAisBZh10UnbRmcLBJq3r8rrNB
vaAr8F6cSbqIdIemRLyLUPGOE4jhQuVyMUcXHLFXaOZADYewhZplO0ELNBvwy6judH0MXT8+pzy+
N0ZZZD9GblgfbW62pzLR5v6yN0Ao6hP7H0YOKBi4/r9uPUwnUUMIutOS/3znj2mMtoNuTt2xe3eD
IX2jXx/v2Wfhkno0Dp+HZvIPPQr5YJnaXeaBtdcJOuFqzG+svkUwE1mjeHB4C/vtPPYDdpAxG09F
avmvHj/9AKsphCPvUY9tyqlzHzlZZ4/CrQh0oKFGXe+63WPl0DNZkHM93eFB7rYQGmGcGN20Sfy6
29RdZC8ZJscRMLq8a9cm497PlkJvRLRN3gBZ3kMB9qyuhxNFrJ+uU9UFD0gsRusWeP6owJ0jzPrs
+Jjf7lg4P8bQEwHcd54ERU4I+NamrT0up3DSYCwCu8fgYxTiuiLH5+TpxMvXsz3GpzqWzm2jY+sF
73R7Hbe6vKubYIKPm5T0nggB/a5S2pWmiDIWsJGdiAgJ85Y0COOkQGhcZxI846IIXPl8AexxLKEJ
cZOUTkm9LKP6O4EX8UUnqXyFx2lhMYdtCFu2BlKIfaaProe8Sr+dWfnzpnMqRN1zDGJqGSGXUBtV
2pO8KqeCktsZG3964HSAgHEaa5KoaQN4OLYzrzv2WThcgBij8wAPzqM7IpPWPoaoFPozaDDXvmEN
R1uziTgAaBBzupXlVUdaOqq9oHI4i4S5F3zbhRqifWpVvMt5apivPCRstego+r2bdeSZhWNK0Btc
FqzBoimO1jylD1oWHZ5yNJJnafXZY4JU8VRLmJ+oyrkdq3m0WsJTdODppZuHqlpiMrZToNKtlV3n
bdgfZrJdL2cGvFgb1pexuSotok1ggxuWf9UhPnAX3DH/dYDEFS5D1A3pajT8ylyAY2yIVkiL/sgS
J66lQQN5bxOF6O7jqrTzZyjADTHFXUyaKngU41bnsdV7+MGRVyzKMdVHyEh1vsgqyKp0ZavkQ9s+
7clk6KZpzZAsPtDeCT5tMcQ3oxZyOzsaJxqyD/+2/gUIz1I3RtGcE5SzyaNAbrs2Ck/C7+lU9i7O
vEWM/ynceXUdmKQ2xaTqgM1L+/XUCmKniXZBMYGzEE+3G0oRMaoRGBsGjoQfNKayB3Puxbwh/0Tc
Ze1Ee8IOE7fa2LRZHnm05nFLliG6otqJwAWgZh5pQlVUbYYows0AekIteP6ZcKg5m/WiZa++UeCD
susaqMtatNJG7lehbHYM2AyxboL7rKyrwwzjTawEQsQHvxmRdACLtO9EhnhmAQawpzuQtedobNS9
b8Vyb+nLSQ1SXgPrqhUBaRO+V8XLaFSkMNCxjg8mp0J6VVhTbkH/OBTHlrM34aW0m54lYsV1dvuo
nbGqO+5on1nBesK4Erd/wURfeXTzuZoR5BZhQP/O3Jn1SMqkWfqvjPqeEvsiTY807o6vEZ6xL3mD
IjMj2cEAAwx+fT9kfdPzRWRORNXdSK1WV3dngINhy/ue8xxBhFQiYgEmI8kLGOVWXZ5nWkrxLnKH
kqiEFrpKAaINU400L9NM5Ra66FqcqITNOgJxSngU3lU6boDPisdAwSMLC/YBp2Z2agFZqCp/pHo/
jBihBl+tJYRxuZKk73wxSCu71dEzHQtkCykowUJP95ECRhRXo3c2k55t9BB4D2MLcHWVlJaZHWa7
TscwjmbMRXkciJE5oZCviFHkoc0CpGFWU78kSpQEf0kWX7LoO1gxZtECU1Izdhe6N9ldrAX09dje
VECPVfK9V265VXFOgDyHa1gfYMiKdRFUdAMTYu06v9ReXfZWKWj7NnXX+JKyr3o5lA8eiAj8ujCD
OCOLNq+uUwHWmOZcVF4D/OyfyLuQYVJY8Q0QYoeR5Mr4AcxrfVk1FGU2qo2iceU3VMlCPdem6mD0
XvPqMbR6HB/0wZCDJ0bwyMSeWuexyUp9VyLp5ehPr7+8sglcp0IlaaRu8YQhlu4xWWkkIEDyR3Jl
mvU614Kp3CawSk2qv5oo9hYKIIc110WzjtwJEH+OMPp5NBIlaZI1AYwZOPNetrW6LjprJEPY2O2c
/qaRYPrZ1cnxuisrRidIJOtWR90wbk0raTTGulEMR4twhcsmjrwXWgspAaeUcvFtoLgmKi+AUYm1
AgFyk2hGc0Gtqju2BieXlTBkRrnGDpIrqwcxf21i+oteEeRRRCAFqu2305x61YElZE6/IQCwiP8q
4uzesUo7Z4avBmLzQCibKJFH+2vfewp/k5cXd8LUCxBBDREVG23usp9u1tnBuR0121v1Br2sLac5
BA5jX4mzM+Sm/SSyPH9oEDRmW1dmTrpO+iYp1hKboQ43SXORlUVzvC+kjkiLPdno3lN+aLI9Ditv
uhzz0TDPJXSv/BCzq542Bh9PSpW35JHi7gQEmsLA2I0NoSe63il2H70LPpCGd0htZohXupbGPekS
UU9UkN06dKjsWjhgSfvqTvOt5hZO43zT6VNPvTb2GiOkChblR0iUyCRKX+EwKtSYL+XEVFOrUo7F
dw+qB85tMZlXAQCeZ6tamF4DxG1xGieTbk9NVWdaeUNUilWC0flm9E1aZX43i1vybOsbvBpIyYfK
mx7ckTS11IumFnYItviN8HPXC3XIkkdekX5B4JLunMpppG29uHqtbb/sm9c+8c/u4+BFMSWLmpOs
DfR9n0gk+ILoMTMcnCRNHgHhBzZOYFbpFTO6EI+C4/M91Fc2aVgOfPjJ2TzmmxZpwBVl5PZH7nCO
gqrl0Myjz5o89YOf3jMDuilCjiTDpSNM3GFTZ1w7dR8jrYc7+jPOAVQDc9SKY6aV6XddT/KGMD5w
Pspnt7uCoQp7fxoQgKz6UTJvWJaYKU+nrK65kCQVwOnHqgI5d1wJ5WUgGI24+epKlVHDT0sKxdpQ
UxrCioIVpwo0YIhFH997vcqehY7fpykG90FWZiNPOcLJS0vTImi6owa9qPCEm6IBNz25toO80dfU
AeS5kKKxNrEU8zmgMf9QOA1Nny7T5EZnOIjQSozE2WIndLUtu43hmMwJ8TuOmWMOqKoZXw7Wu+w+
KB1/l9KuwUnrK0pyQRJfWFRrHhgb9Ll5lfWlIE0nR0NXOvwCyOh3fj32t7GeTJeOghe/GglCVCEW
cPt6JqHrQU3VYxbTJAr8yWAdrIgeWll6L4AcoWm/IQfOuWkrAU+lo2akI7If6ktZwgVdRXbLY6Yh
wP+a/nN6pyMV2qWdi/a3FtH0ShpC6W7LsbD926ya2zQEIjNs2gxiCfAq6zToeTKHZm9J3jVlre1s
ifgHkXzu+M+S3L+lXv/X6CMfRob//4ggWcJl/9/69KuX6qV8eSNNX/7BX9J0z/uHsZy1XBbkYCEv
cqL+C9joW//Q7QA5isM8StFmqYz8pU0P/uFSzbF1nbqOC+JgyV39C0DC3ws806fyaRFVr7v+vwUg
+XWg/78nQsdxA1ASxDRDIQlM3JDc+d9PvPQDAxYDRUQgsodt4NjGrelNGPVnt9kgFjIx6g/yMMyT
aa2jygxuQIG6lw7dnwsUvfnG7GkVZVIfQp0a0A69B2JHKlDaJlhO7m7C34ldx18jf6o+AXcsuv6/
nWd/3T2ZPpBa6NNCnLDelYGNAg9OwOoaFprrX5VJlJ4CGFdgWeMp3cjKea6zDjENCHNqgZTdjxNG
3pUlqJRTOErpmfhJtSX/ajtnPARlox1oZMnkXbHTGt3+K5zxGwcL25OHIoM4zyr4ijUJ1HHGqZUN
VhaswXyrXWMlwykJ9GkTzVIiGunckO1YfdaHMt3XnPu3madBj+p9cwtXLUOpUKpPChi/Pw9kVwub
xvaoXvjvn4fT6kheSO6gGVequ0KkXY9zsYlPUUB45JRa+VOjc7Blpzt8+9ugv/rnkHkDUXkrjV3e
hQtjFKknLBXXI3Dk3UgqoOFRLjfCfuS/URoN7tn2TpvaTxVAkGhbeC0JwORZYNYcHjSV50fwV98/
vo23yrvlLhjOvgcAdanfGO8rHCQUSsLRqN6Og4WzecEQ6mPxU/P8B5vu7YHnkK4+vuRSFHr7CS0s
8UC3TdcBsrp8q3//hAaRkInSeJIatg5ez/Wf2GvRk6w+u9Dvb5cLueYSGYjiN3if5k3bPa6c2aUy
nRVwRWZnrncRdNVt1Zj2RnktnvfWN480Q5zTx7/xl5L4/Y9Eq8o35vA7Lf2dWjXizcZCUIzJI1nv
EB0LGn8U7/wu9sJCb+9ERQ6cAhTaGfMDhMTPpNd/+vELtN0KMBC4vz1lJBkUkYdWUkCOnhCkveBF
fsqsAt8a9seR1Lqqcu8+/tVvq6G/BhMQGeZs2AwITt8PaYKNUFf1qQyBHTmHlFL/2s198UlD6Pfx
4yPRZyI2cUag4n5XdOyVTUiQh3WY+uBSUkJyME2yW6Iv0vXHP+gPr5FruTYrC/VNn7ni7Vj1XM4P
TecQbBDZp77x7hvDedWSKlunOmVybBZho1PomY1iY8ru8ZPL//51+iacJbZa9ID4ue/miM6e6W5Z
XF5a5g+q9Re6ar96uvxqxf3eiKC1CfajqXI32CZvdS34OhKIsHZmkyK4cnZNjLO898lJzr3nj+/t
D2/hza29G+CyKxNCarg1hMdHswquAlt+49XsP77ML8vF2w+JR+AhWjaprlvMl2/fgKtxLsEGDdPK
Vree7HZ+bT0UFlKEBR7eaRkQqgS8L4cSM4+n1aj8zwwYvw9rboEJGts32xLTe1fkTzO87fhCGAR+
U4dE6gUU063mk1+6rL2//VBo0IFuGLCg9HdrM+kMRTnqA1fJvPt48u5kIR8qVttWdeHHD/VPw4oP
yLf5ZE36TO/K2pldYMty+ja0ZtHu59h7SmsODCa+/93gSEp4vjl9Muv/6ecR7cjksPQKDP3dewxa
w3ApCbahLXqypALQZ0n7TdrecUisHx//vj99tqblkeJAO1JHXPjus6XhOpucMdsQpArYIq1Ra8IV
ynU81VTvqAWSRpMOAIn9pzpGwNiIz1ojfxy3wLT4tbZv6/RI3o7bfow0vZFNG7aufRmwxJ9SOBNb
0NcbNfWvE6+FMEGCBVRa79i3QnlsP2v7//EmqEAz/4O7YRF696LhgdSNmVQgZlT9ZFn6zWSYJI3J
O2GIB7Z2V6xd86pxftpJQDW8Ztv+3xv7P+1xfl+EaJ/YmEJN9ljkAL57D0NJAD227jYcumEiaUa7
CHK93iEFSULpVNsO3T6dS6BgDa50BS9XWyUWYUoaXXf6eYvey1jnNlLcqNHyPeQBnbRYRO8f3+jv
gxOCJVhDdiTcJH28ty9L9ysPlahusHDZ9ygX/WNG09TzSYmZB238ZFX5fepkKXGXYwTiVIya754K
nEC3JwwIJJLTDT/yPL2FJwUzV/tse/sbkxCrDNh7ArRdD5+V8at/93fpBMJZssttPQRBhR9ePM1W
jn6x6q5UzL4yJdsZh9AEw7msjio2CVkK9HEvymLT6xRQCfKCIYY/fIP386uk7L6XI70oQlmhpzps
JgA1X7cD78cuaKgAt2g3Qk6bweoRS+vqeyyr47/3rtDPmRzAeFW/du7vZ2OKbtR1YPKGPQeo0HFK
/1rFS+UaMjn8seqzefn97P/P6+GI5uTJQfK9ViChsjDQ0J5DPKREbGS6c40a3v1kBL6fkperLO6X
xeGEAMB7t9IXdrpks5bUHqKZHrhIvs0q/SptcdGVIOfAB39ywfefJhfE3Y0Vk00NyRveckN/GxpK
jMliUplCE73Dk2hyM6Rm+WK2xndSb1p07aR1ZrVdfXJd4/23tlyYPTGdOa4fMDu+vTAwLZlJ31dh
0UDPFaxCZm3dRZLAyxxOxNGEMZQ52b0//0xc/xasxBfXry7Qsf8AdvmEzTCjpI/W4ONh9f6j5LY4
KDBHeRgFIHi+W+QJUKBXybcQBlQJN3jM7AMRcsE6EJM4fHypd/ITx+FaPuzS5QBEwxOv6dtHkE9a
L8kqUcyBMf6NuYpJQIUh7sHxAGyUhzMO7407Gy8OGeXgcbs1Jz9tTXoU6BoMpsWYfvv4nv4wHHwH
tQm347PPMt69lb7BLjFGuQqzDhcMcQqI85pOhI43v5jW9JT1cQpOpEi2H1/3t6Ua2QSLJCdBhyl4
OTS8fRbUbJjPVTZSAsx/Fu6c0zv1QFhsAtzKoeln88VY9TVhMaDmhyxvPRKSGvnj49twbS7z993X
chsm0j9QH4ui4f0r6YvGGuJeG0K7GK0fjoie8yH9Mupmv4s8+ZqPvXtH0ZveDEJuXO6Q2VD6zZvS
DJJrzW8PeeH5F/2Q13vVYumxYYov+bNEJDQ2dFFbm+trj6SpLwIC/YF4UuMQVPMYUiVFS1k2zr62
Zv0rZVlzF9l1sOtpb1F3qJpt45XdulP6itiCclN0Q3lGzLVrqKCvzQlvkztW5kHZ2bdK82gTUgp7
6aShbmg/cJO9vaRS1NvKNB+a0VI3U4F42sfesDdR/Z8bEEKrdCjqLyWhmrskKL0waYxsw2a0iDbU
YtVlkTf2WcLPaVc00f2TGo38Pvdo5e8wwdGn+eR1/PY2WBjhDyO74CMJ7Hebp7lBjUbw7hBCSHF+
+ABQ700jqvblrD84baA+2Q//YRDy4tmtccSiwvjbnKRNzZRBb6BvWFl3eMzveYffak987TvMm4jx
OFJ1+8azQuLTv3/8W3+JZN4OPX6sD1cZJIe3qL/efgElul0/cYshFF4cPdDNMldl6jkbVGfR93Qw
XWT8qtHWZqGpG3eMxscCT/9dUrQeKeG1+3PIBgYiUsaTLIGnIs8lzGHdNnWKKWSZzXJ9UjeojolF
r5b4WY8/pDudvhNWbYDq7tPdx7/p99nE5sNdZLTU1XSUtG9/UuFME/rGka+phX/siTa9aoPU/+IL
xdhxk+gAhDNe2F/YED++NBuB39dS1hWidGCb8D+waL+9emJEaAQiyhBRktGezTOogIbjlwezxqy2
EsIVz3Wad8hFsO6DvUpp1OD2Lr9ETln9UH6aPsYVkd+jStMD/lx1NUcOctEZ9N4pE/X05LuJdTDF
8LNABH3OQGsAiDCKs08bjwi3qHIwoSZglGRfqmGrpVN9BXf1uTKMs+4Vxp6Gq30Sfg1Sdyzv56B8
weYS893J+kAz1XxsvdL7OtWBWIu6XrC8FlzCqPX2yLiaK1mY3podS3AzTLY4j7ZJDztqenBTGBMs
WOtFu0/8zLyrEcLXm0EDaMZ6u4f1Jp4TqRNSH7kgGVUPowQj1bBKWWaeUDaM94tEM8yJj2/DaKrh
1TVZnK2DmvpCKCydB1GWbX2RdkX3RWkT/xlIaH2KYCwTpdwN84uWw/9gn23cdaPlvDiq6YmcD1AY
AGYlciCThnhWRZBtMIsqME99sYVuSU631FLSR/zp2hhw6g5Ci9D3mB518ox09gRmzUti9gagKGvQ
Sbz1ndkJEXNCA+maqjm3MdXkbd5UEdiYTF3Cna43DtmYzRbMBOn1kaaZZBZGkmfhjt1dKSU2yDHW
xTNoTLHtMGamK8MizdRIDXHZ9Ys3q02rr3RQk5OD0oE0ztjbBLFr4k8B9zu4nszCts6BtwnKus/s
ZWh3UTlFlOA52R7mF3pvP+5D3L0NgrUs25tEIv/Q46G/mibsLhNyZZgDKGKKUmXHyTbTnZelIz2E
OYO4nOGX0EuG2mRlYSIMsG66RrR9TUChHAK3Xlmdrx1JVXJelUS6wUZCj/HIcuKNQ19S5tohoyZO
2DXbZieHqLEOU8uheFu7A70KjNA5e3eLHvkq8f1mrwcqCLM8gSKWDeQKupF1ANiQ7mw/7YHFuukx
gTCyL1pIrLpmJu06RX6Fe24spuOM8ffac9m0zI4ILnKrIxI1S28NiF4XjSOqnRSt/tDi7jqlLnaY
epyibdfqRhnqadUfEac2m6ZyA9w1JHqr1ve+pr3b7GdiZZq1PRN5q/KpxEZaEaak4VGPtEGtTVMj
3EUvA/NIN7Mh9dsLjcnvkUu5Gh8Z4HeUbOJo117wMA3kurSRo25ajf0FLEO/uWynItrWA4CHYfJ4
ItI4o8Rt1jP1sMuIaGLVdOOxxmVzruvWX6uYVD03kOmOwJ4eMbPAJrayLUc7ymlszo6btVg+o+fe
a4HS+ZCPNc4UO9ma3gEnR3DU/VTbz45MNzPhW3dpLr1QxVHwpHDe3Sjcz99Fwcsc4tHfCibNm5z6
8mWvC7mpitw/YxR0Lz0vGi4Xvs83k1Xge1BpvDqyH5+Eg9L01zsduxwNmloYk6nCD8xRrT4ZIkjU
3pN5vulKHGa4tgd5SZII3SpIX8adQYfgZgI7tzdcDJxpqjcnX8TTF0JPw8DqiB4qTXVTKys9IWWr
twOF/S0W/inUTF8LQcYhh9GJOWo4DR/zMnvBzhv0K6iFGoJ6yJSF61y7YAnOtmiD0ARof5VyRL2q
4jzCfVwmOkLmWZu/YHuzLkcJ22aFlI3NYpY7QY1KPMfM6fTWpZs6WAfdYryvcGO69TzfplBloeEw
frlES92UpEY3yyEEtm1rWetfq6CURLsch34gDNVMFw1vxFr7XHj8W8Cj4tns2+wEx879AWK3Wstm
rE+WJ9JdCdwyLKEpIWxrcx2/Ow/iqdZt7tHAMoRHtMc9Eg3HpoCXl/jxlyHw2y1U9OaItV6c07zw
r7WsgsM49c1ND8T769x26SNepem6CpLbaqxRF82kVhdwSNbU0IwzKI9yXWTot7Jp7q88co6MgxYb
/XQpKlK4EAGj21ZVJrwvIstaA/Zv5d9QTBHHuczNrftL/EWfzrsfPLitoSKDHIlSHw/AnrBYXUMn
V8HWk0G/4QmPDkdEozIQb5oZll1LaCtUrO6wQwzlIYpBHrWC5Wypdd4M80HMBh4edNjXIocbsvYb
t163WXtfKJ2g1LZ1v+Avql/RDqrHhbDNpbth3A6Gwo6nwa8lZQU6Nx65+imjOu6t3UFzAY8qZ9p2
0Ayw1ycyOElP/zH3tRf2Aw7+3JlX1tCQhQQW6RL8cva4AL13Kb5K6HvofNesMuMVxfHhq4ds4iUH
LXKHYDnelpWFISJARym3pjI74rBabX7W7KFq8MpJX6z58+XewcZ9GenFYQys4pr+aP1zrlB0GI6H
up3nNd67ypquhEagpxOjGaxsB6OwmQkL5XfWbOO66k+DS08mF7u5JLYIwZj9MgZINAa8N/dRFIiZ
wF4tOUe1bb3qevoNNKP3JZZO+0MTBftErDDOvRqZU+jOTupKGKgoEZf43v08gyTzakc/w/gg/D3r
TQqPUt1xDvLQ8+SIGbOseEbOGqyHAYmWxDLCZIbjs45viXU9cd7p1pYiFxkt8YkcvmvXGSoEo01w
oSk+1iHWrQNVR98K8d3SXTOIdruwBOpCzVHVDXBdc6cbo9xgFve/qgwfzYPXzRjj7ETfskjDAujb
ZXNhD7ygrubrJH31OCnzGLMP35eqBWjpcubZtbNzVYwaecCeIznAJGbDKmd1cK/WNuZNBIIVfQSe
ia+uRnxr4HaXXVDQowEZEuEc8BTnM0CFstmjLTz63OMl25Xuiom0ANTiPZTOso9pi+DkWsCQ9Gy4
Hg0Mxyzd2UnJ+aT3ZbyRbuPfZeymnVLvdl7Plhoiq7EdkmKP0qdkAoUlyTGvW/Wm91hFZTgm9KZ6
zSPlfjJ/RoypPXiOeSX0EicobrBSQ80lEgw0flQRTlaPT27Wa/uiU9wy/pq7zMmTB55Q/q1skgrj
MdDx3PdiJLQNu2s/OAAYUKFfmt0XiQ3s0C9FoxbIxqPrlumxK2JmoDaaHnQdd2CNJBR1WU0sAVA3
Y0RlCDwZybqqAdwqPz/olrVr+mxYW5jtQvJjU6GmjR1neItBR+fxfM6hDEPLF3nYTdaVdEedL9+w
r/3IwJ3nKPK9FIrGrUyT6ks+iunKnGEFbFF0J+fJYAZ1aBhet1lS78D76WeEz19Y23q1PBl2sBP7
jbJlOzq6QRemHlrAgInumvRteqlFiRe1S5sbWB/BhW+U36OB8KqioIC1cXvXv1DL/0FvZRavbZ0Q
Z6OOjTAhEwVgcOeHncpbcKULDWdo1DFBeEw9LO7v+Tunga/rSAAebgaJVPQlLl8mLyUSTebjpmbU
ErEwsSOzomTX2AWEwibKLszecZmxBO8wjpoQiecZOLZx1mzGZsYeg7joah+RFY0SGEATnmubfz5+
t1yiqch6nM6ky+EwYDN40BHA32tkuS/p1dPNQNLgwZK5fhX3UbMbTJ1DDuAPzd0Y+qjKDQ1T8pAN
Y7rw8F7vmtae7t1RyBX0gezGzhYoaVPa3dobTJIN9LpyLmFq5BbiWQ9dV60x6mcObisv8JoTPRJw
MuQ9wVttU5uPp5+NbFoD8c63QTIkYYxeO1+PEJugElvzKykIYtyUCK74OzFutpWGW+pqQpbM0PHb
+mtGNNXtoOXiAF5K4V+ORp/YTNsarjvBOXcNxQdsOCzx81CbattglvzFumCaqtu5vOvR0F8Ulu2w
3M8uG4Da0KgZUcNEX7Pp7VmsIiTeF3ppq5tOZM4L0uqfWtY4NtLTCZaq0lH6prqnYQAcRYcqZRLF
bsQLApBZacd4RsZp5FV2kxZwXEBnBM9J6VaPsD6AI7pjuquXNd9IKrYvRcpDnduJiZcQe3+Dxo49
MqvgAetK/EV3K1CtQBz2XW1WVHIdEapCa4glDdbV4AQrIkewuXWI6TLNxx1PL2iS8xSSHy22RqD5
0bojKi0kQdnbg1yUoTsV4vvE8Nrosecg6NW8LbJshIaNnMj8aojYunLKuNtxRhBwaxHTSLs1FiMj
Yk4cK/pLTd7Yxm194xhlEnME0TxE6KFl54BD2NwMJSCDdQAk3tt0o8OmzlIJHGLU13oet9vC5OXU
o3tc3B209oyHWWg/vCqLH4bRSr8NUte3cx/jKtFK5B16XudrW1Y3IwrGI27e5GLSBuZ2m9i+RBAt
59gj3uexCozbwAbUu8B5yO1cbqlzqbwMxYUvWwN6gdVWBFqAw261obkYfHM34tpdSSm0fSPyJqxM
rz/qVK93ygmiozFbxS7WpNgYpDJtYl/wsS4cZBMh+alnslrh/uD8onXBJQX62QQa0qIToei6d2RA
kBs7BvhXVR3BAcmbWN6ZOOjAodXGCASiTJowH4tdS0nkMlgQgK3lHA3g/7vZatnewiHgKRIodxhV
j98WQSHBcdbwaJv5eBBCAz0fdQXjtyJagwpbdcKWwnrXmpshuZsdnEeabqAcVQkbxqjwad8I1lOU
uC27O+wgVYFofUyjQ2To8aaiJEEFYrqNu9Q9TkNMNotPfuJSQ+4PkWUM28oqyRyA+7/NdaakoKhL
8h/1Wax5aPWOykC9xpzPITAb80hfMQMH7mrGEPxMRCs6S05bQ2AN32Ma9Gs2zs+B2anzVLjUoNDp
XcFqrNYURGwMKwVuoii6wLSXblzZYXKLwLFYGrCruWWltrUn1WYH4NyvlbEQo+HcrNOxNjcym91Q
zUCI2CQEu1YSBNH3CRm/zXw3VPxj9PdY3pWhH2K4LplOz4ojyrobkHbWY9xQ/ZhmPtQgC/EnafjS
Sf7BIkmrcVkIslTsGpWPF35Goc+0CXeIcJBsimi6m1qr2uhenockXXmXAAKdtZOKCwLg0zBPGQHI
7qfQn3Q6Jqm6rDKgFXNc3ES5D4Y9LQNGlmSbq3akXd7z7F9knD3woB4mJ9+PdkuOu3sa+7K5bFiI
7XBoY9Fs0kXyjVDOCtiZzFOA7cPDfOzbmrqyCmTwhsneZ8ZV6TFBjqvGdogkSclpuvLnVl3baaPE
SpCVcANGAO9ynJlnn4P8axq4zhrH+eNMaxIZdU6mDSQGuQ06DR0uBuh1lEb9LlOB/Z3PKFjBZs23
ZMOYJ6zlmHWxI47rmCNlVQUSuR4Jq4WLtc0YrMfBsO78mcSmEYjaAnMqV4i7HtPSTDceVkxkXsZ8
qtoG2ihvc5/WprFOA4sDWTB0bIAs/GZGzDE+tYKvADDuiy7mBMlhncUzo74yZT+oSeTrJkjvTaX1
aDCTYY1Z+UcfkeqIQ5yxw5maqqZ55ZiDGaZZoF8mnu1fW37vn9ME56Qh+myPJK48x5pxID4SIx/F
buwMSMBZFor0IZqmmlU7d85yMbcUOLXPekPilWziLUw57AcGiS8VW4YIWPKlq9qSb2p09y65lU+e
odTe6Lv1QH/8PLAjQNQn1bdg1MRNnSmaBS4nlmg25iOlbdoGrkWRDFG02Lp90+1t0yzPWpNFlzIp
gm9e3Romeso6QD2eaBTRCnQEIIWaSmOBSHQ3vZfUdmDAI8Y2vzvQqQitMlzMaJyLrfOg2+yD4zje
CJgvLx6lkFPDN3Ht8Q5OMdbMU6Vbk7/xZ697Ddwp4XJJRjdiknJfZVP8xfPEeHamSP9B2LF2K1or
/wm7YrrAMCSeMZznN1LqA9FNOoUsr6FPP41EvEG06enzd3gtqNGERGoyeLCEb6y28fkUzfYpNjvs
kFXa7hRpJPcdNp5r3i5pXLJPk30Usd+JMz278Nq4COnQi1NVgwAMOeZgdDAm90QQScyxXNrr3lEk
l1pJPW9MLn0pK5XSOGv7Q9aohSqfodhCPb4F/JKhBhzkmZxOaxUPU3LVg7i4hdLS7tvUYTPj5zFd
0iYzY1oBHIvUTWpUZN/hwKW+DivPeYnnlPoEQsogHErFa+rZKWQnE5/AyvS94lvQsjzN3giTWjlO
cNe4ibNurFKs56K0H6rJih81djQwS4LQB4eBWN60tA0GaExSk2J1KGctWAtCRh7SzqJ65qn4lqn9
hkIerkVOwnT62ZHc5hQd2Z8528ZtdspqM3TGPtx71i2gwivPSPS1YTBMAK98lSU1h47IT3oP2k8r
R0ymJ4LCdmmtoIjaIdXsfUKPYa0w/m00H1oB0kby13P5kPrNgU8X9ENPjaYFeYkVxF0ys+sbUeNw
jCPCZZokdY45Px0Dq+PAydfIV/eCOpxVQcT7kMtDQvF6A9A2etUjVmbplObWBl/4OilipJ2ewJGe
/Z1LEuw6G4PhRHytuFh0nwfK9NoaX5Wzaeehxvk2lOWaCItinfDvjlaDsoJHR4GPymsHJ4ZoSKpW
w6WImShMEt3v8r4PQr238F5iTU/Y3MachzqfDAW3IwYZrarLYFL+dUM16+LXOXvCJXUfJ5VxYVnx
sCEiF+DQVCd7WDIOq+3on9LOPQJaL3D9mdvJl5SqmsWbYoI8uTVso9wN9jRsqVEXGqnzdbazgOrt
7bEnH8SS4pnwAFxRkLmfWkN2D5TToP+NsHCyTWYm9akcFAHaNAdOhNhZB6VRHZ7Y6Fw0syuISs4z
XK7x1eRXGaHcU/LwcZ/lHVJkaWIvyjF+guu5tPTfa4tGelB5optNaNiZvdYwm+O8CO6rnFJ0Ib5U
kSFuHe7qnlbLK8sTexWz1DFjjlbhvLjLLnqMfXfnNZzwC724x1RSH3GgxjiWqoSymhN8cs9/aLw7
zPPoRyyXPi997redIZvCEqbeHNFmndn3U6qCdaKshL2/yNeFjT6rW2Ycs69/JBYfUkev4JSVnX0p
fMKxZxOtJ3uizwI1f2+XOR4CbMPyYbSa0Cne3palV008ezHh4FS6OwQmtKGuodywHAGTg26fRyty
hYrPdEhLI+xt59FB14I1Ymk+wpd+1/T3nJkRLVOgdbVRHIOaeLHJVWAbosS7E5kFLSa4n5ARr/02
GzgZsD936BOsJHjIq2IWBWJF54WKQ35J/9E/w+mvD14zYU6Gjv9czmaNalZfelOtQQ9BGWpDj+Nn
i+Z2RSF7gX0LpoEF4ha1zTmqiKcyhBFWyRjsSpIz1qCmUI2BFvmuTZgFPLIdj25Aop3s55rTtgsZ
DJTeAW7k8NzmxgztrOx3WtZZG2REBbuZ8tnHcQDvLDPc7zPfzopPrz7Zczy9fvxR/Ca4I/4VST1t
RyQN0ADfC3aDqUYoOqISFZozbcZ22gV6EJwpwOe7onYpAjUgze96X0uZbvIfqeHqRGY74CA/vpPf
9AzoKUwzMNH20LkhmOHtkCKnRxdpr9ehnCz3GvyrT4vCGq9+XeXfMjHd1SX/9T/fGJF+hT98rwUW
xTiR/+tf8zntXuvzS/navf9Tb/4yacF/3d3mRb68+Q9hJVM5Xfev7XTz2vWF/D8RFMv/57/6f/wf
r7/+yt0kXv/zP77XfSWXvxandfXGsYR66L+FkMuf/+ufLff/n//xv6v4v6g7kya3raxN/5WOXjcc
mIfFtyFBgsxMKZVSSra0QciyhHme8ev7ubJdkQRRRKd2XRFVtbClyzvg3HPPeYcuSlPAkn//Zee/
/ud/K/yJfyhOJpbIsD5g2jgWNHBhifwvxcnUfqP/Dw5Hh+HD3il8sf96LNu/AaI0AacI9oQIuP+h
OCn2bwp/G/uHlIsG0eFVFKerM2ybxCEbRgwNdNTElu3zOespw5sBxkSanLqGTDOcIvdhKotvhdP+
aUfoR1aTcgrVpLxreqzDUC7Z4m5cQTIgbbAKGlroAEiJ14uYCOOfmDnYuttpCOp1dn9n5xyeOH4e
pQY7GYnXELWkHVzQh0YYe73YsTXo6hJEIMa3WGUBzKAFoi9ABM5Ul0oDLMrNdD5Wl2ycRpGeVI8l
mk4jCoQzkpOapMz4sZmWjFucXUnIxjfJcBzSXNpl3KB4qZls2N5O4tA1Ua5CBo8ad5qWZeG+/lP8
f/vO/n/jE6os/X//2J7D7/9r9zWEUti8/N7EH/qXUqj+Bm6TRMWAcQXATSDr/6UUyr/hfQzcHi8A
AU1X+Ur/+d5U6zf4cUCQuB7FnxH/6B9KoSr/Bu8ELiLkKRt6A9jJf0PNPyfrlqf5MlIL2BlQTJtU
SuUStsQ/fwHENOqB2rlilB4F1WJvaPhV5bVZbuDslsf571GgRoJEx0VdFf/8xShqVjg9AKDSSxsV
1S4ZJ06MiweaOdRVg7zGhLMMNkhQqzOj0onTB7GJ4sDlmHMRzoiOmKWX6WpxmOqm3kty2fx98P+7
nYgAE73MYmSVEEGo0gxQ1cTNBdjIdNBnta2KDoJkm3e6oo6fI8R2drNcTJ8aPta3wSiHdwj5AO2h
UCbJo74xUxGXr34DoFYufbIoA8D/5VQxH3N4RvSF18yS/k4q0NrDyqzo9qnfG59Q9rafoLTr72cl
sniEVtXB6mTKLUre0RGocFt48Q2shK/rpYfXgQQNwUUgsZa+G70jASTIkaMZgqQG+S3pNMPqdiuB
XM4aEC/cNkXm/9BL/HmTvDhUUoT8PGLGdO6ASuztoUjvZGGNS0m83pjQ1fkVnGCwynyO0CUxjblc
YN1oVaWBUu/pWV7dw5cdf4cThXk3KnIfZQRv/1KCuo9fPUGe5zoUDni8yA/ai0sAoWiz7Qsn8GhY
Wo90QLUnq+0AovDOOt/eMcLJ5QmC7swKaiwpW4dU4+UEA5UOlNIqlRcRdPCrbJMDEmzxfYsk5Mas
rg7Hz6GQeyF2Ue1bui34pZOgmDZUntQ24AhhtjWSVT/eng9B9Wo+/O3kr5w/3lpivi/ORoxC0KDF
ZUnb3cFNGb+7k9qOeDph+vkGgxXrtQFOMHiJAbAOFWg/ywAXEeKpWaFwRGvmnapFD7Me481JuQlZ
/m90o8vd7QmurCKLx5AKTCq2bfHJ+xiyzDmddx6qqAplWMW7OQodr98rRoG7A2kKQVJ5AUu3ulzN
cIopPQUuOQ/QrjkoEP9+ZRQWEGiwDYFzqTmIsJVlYL9Reijp+IcpHv4cFavZGOQqsZQZgTjxE2Ru
Qk0RR+bFkfDbqq84lcwF4V0aAwMVGPTY0U1SPmVU8B6ouienSp1DsK5o8FfCAL4AS7QRS9Z2jq9Z
McRBgRqzWFM171MDeXtmWzblvkkd7TjjprpxIEWGv/wCwBL/PBqkj4a2GAZ8n2k3CtOFcV+6dkvp
PA77g5oN+NT3zyE6wlTstZ0GIyqIqrNfKl9Geikwcox0XyhwoRwaba8/tcKrhZSUtANs7uUe6AaA
KohCpTdp3bPkq9JRr6atZGNtgW3VIlBzahFlWCQbGoJwoMQZhIp37kkSECU0CYKN87S2vjaPA54I
fH5cC5dTaRo7Kajnlp5f5/KpS8romWZGdTc2Vny6vWrLAo04ufj6yChLUDxi8S6HmtiMvqu7EmWZ
luwJU4CDLRu5W4Ln2XdjImEGUk2HWsYs+fbI1x8NxDSFU8p7DGMonNMuh/ZNLAn0sig9ExjU57gz
8ruclohXdliva3lk3HfWUHynYWu8GbIkvUt1zd+bvhFtnByxnBdpFmRGLKkgwhqCEL1MsyTZ1IoW
RW9PDaofsizRTJv69OC3vrZLID5sfKRXFz5lOtibJtMnLqn6Yskb3w4apGVyL9azONnDgwgoinN8
3+J4MZySrABemFHI+Xh7wa/OLuM65DNCKYT3tL64t1rDHOoYkpk38KbAvIGvNnUCY+N2XBkFUp7s
oCOiY8O5fN1KTpMO6IbkXjhNIP1lEkDEjD/fnsoV1YpNEtQ/C3NKXjlU+i7PzqBKUjolY+7Vfvot
KKPH0QTzHUWRtHeUPnKTPn8XahIcq/lAbczYDb7phR2GLVqS00UAOoC0HB1MZ+vyvPp2xS+D9ODg
VkOFalk8NiontjvEArxsyAZ6x0gE5wlo2yzqisPtVbj6dhdDia14cet0ftQLczcOEs5gZ2yXauh1
mrNT1VjBiiDgLKl8TxDw7I0jvLrJ8C9JgHB0xDP1cuSgn1GJxpHHs2uahLlZ4eJI4+e1eYiYH254
PIFkdGiXt1milRowWnFgm07xNHh7rjb7n24v4tpUKMdqvGzI6QxjEWtlyagimWK+Vyt25c7A2nbF
MCgbC7a2VeJxSqSl9oUy8+WCmVodWLh9ciq4O4G16MkfoY/b5wQA7Q0oBPNuCBDdSmoJzYfXT5BC
jwElnu9S/qmc8+KUQELGBiUfMy/M9eiTMANxpXowNu6Rn+/ARRCFmUJ5DWFQtHOXR6Jomios0jnz
zFiaP1Y2vg/OlHYnv86k+wkaxt4GM34OszD0WslK31oN4Mos4w1gdtn8mXg5nXU7M8p9agxm6cb2
bLshMPmPVqf/kenp9JRIZL887nFiV7Hpw1OzAv4JCHMEWnCn0VRFLX3sXAkDhSfN0vsDeJ5kl6e9
fJ93c3jvA5hzgRpEB63Vwn2IMgv8C1KRBNiZl6Vj8hZ10PKVvF4RrEgPZYVSCOpE+uKIzY0/ARGP
Mk/NKvM+T/MBKAmG10UADAnTr5B663/KRO/+XvSXAjwrh43DTHUCaKRB2rkYTx0H2qpmnHlS30ie
gTHJrsYvxIsLG2R6R2NU7S2umByvstsjr3xMOpk2YRnGF9oei7DcccJLqWtST6r0cZ8VIJVHsx43
MgfxtyyO2stRlhoITmqnPTY6qYcBWY0YNED3uZtrl/ZX/MHkszoEVl674IOqXVGWysPtSYrlWw6v
isKAmKLKLC+/5QQMQuk3BpPkjj2NJJ2nOABwokDfOYLgal8d5rlIEBlAIIzQcZUnzdDgwzgOU68f
IUMORMvPth2be6ejsZ8Uof441dgBhxqn/PZMrzMV3BWIWShqUVy74u+BPRXmPHLp4RLyaOiw0NMS
9AJ46PGesyW/BfG4EShFNXOxuoxJhYfiIwmwunx8dkHRNnTdS69QMAdxEVfWTReHpsItZAcEMiuN
PI3eRsHDlLYS8owaPWLJrGLrWCuVca5kofqHrdyfvGOdCthd0WkfKHdonaeWlg7wfWokHH5ySX3X
wXuliR01QfV+CqLw+fYCamsryN6p9B1EX3Z5VhStEn6GfuFZFlDg99TEhu96VJcDLmCV9l3lC+EB
VUtV8zR2YfOGVwyaxxCG6G9lwej8PqazvUfBk2vBBNPxuW6U3nIpG0pfhxgKx06ZJlSu29iusTrp
Wj3cW/PUvkdL1YLfBt44Bgvog+fBEgtpJGjHzafcaLszmIjiSxXH8UOG7PWw85PEBi2oobvKW81V
kRqxP6Pgi8mKVAzhlwRg3vfby3OdKyELQPKvk8PJ3FCLcJEZMyZTMiA1wzH8+4a0bDcGpvZJo7a5
ca5WNgJpVYo1GrUoEuDFR5v3s4ZYCoJVEpUaPxgflMGxsZDLn236ITtwGs5GLLzq8yALooi3FeNh
t4flwWWcqOSoCW3odR6s/A6CzuDfoXhLm1gzgztH9VH+wKvrMGYlPMO6VmMcECCW3l7i63mLHyHq
+aIEhyjp5Y/IxqZIVMzAvN4Rz4wUisNdV832WRmDedplVqDcy749/3V72LXJk+pQ9BeoBIMC8uW4
punjc2jomddGVgJBsZCFSZ+EEkCNDvfQtqDVYvsL4ggN2KAmP8ZVPHu/8iN4XfLa0Zj9svKIDWLW
Y1eToQc+Fk9VO8dPI6DBQ9QPkhsbRnkPldA6SomWAmYrpF1EENw4BvpVPFNRXvjPb9CWxTTs8KCL
aUDWo+4rmiH2e0PHduv2TK9vxMtBFgUZRwrrTMbvxpNyrXxONQunz6htDxZ6yXtYItA3aVLE9zGy
skddOCbdHn9tkvQp6GhSpuQTW0yybajVg9kXp0wL3zW9jnyKmmlbOebKUsJmJosVG2otr4YQiequ
rMlkLV+X3VbJ1HeQPuyNL2ZtLoCZDaohZGxU8y5PbmeCWHKUhg2zi9lT03x6koDaubdX7LqGhvLW
i2GWSYzWO02t2xVpeYy6cKYP4YexmVqXJ6X0pjWifF91Y/8OIpHxJs/RY5igdHzHeRm68yiZb+HY
JadggiwCeSveSHGuAzM/7meXmFauydV/uQZhOGhVp/Djcr1MP2palT/MGIWhVBZulAuukylGousB
XkBBhc5ZrLaPNQHU8zTzELVWAOPkEDYsJzyUUf0F04Gt197t4YhQlxPD1D4Yo7pgODn1MenSBFMg
8M8AB+KzA4N6Y5tXx6NdBdmRWjct1cvxmhb0aQRyz8O6KPiYQcjxpCY03bCyWsrrOBPcPlbr44mF
BHNFN0kc7hePvcHPTDvAAcIDbwSXZECSMYFGv3fsZvJUf+hfP56G0CWDkSdCZVnML88bORwm+mRh
lM970+zCA8L9X4H+NvfWnBXH29O7EqnlTtXIhFXkcHll6sYi0EkBlq0+prceJYNeUF1/tKW9DwB5
F0H+iJs8WCiMApUoeYil6g6wuYtqv1sryVEqggfsvdCM6OJjZOY4SJZHLUXCsvbdMJW3Mo7rV5hQ
YBWIEwWRNH715VYowAaBTGuJl6h5fhozs9/7voEX/Zc50PFQn1oHZpFtbdw3q8PiccflS8ZJeeZy
WMRZFIijZuJpcj14GkKzPLwjFLmb+A0KPOZdYM0ylTJzS3pvJW7SxKSdiCQbCJOlfnAfYNspFWPi
TUNnuHiWV+Bvw3Zjej+BjJevLwgWmvFTYYzgtFR3kixIVAU2YJgWwtBL6dEdMRpCrqHFQmOo5+iu
Hdr5a9eV1cFROhkY/+icjRSDcHD5gORTaCi3T+VKtNT5JdR3KK8Czl3kWNB1IULOceIJUupZy1E8
hpKnuFpqv7ptC9pDhBMBTgXusFRUQRTdplTN7JNWj7xcjnnLB212hmv/++1JrWwnQUto/IH2Q25c
JJYvIkmmVrJuY6fpVZWfAZiqavjHGOzcHmVl6Uj7iP2iMKVBFLkcpZEnfcpKIMJgfhPP7hXng41d
+EeQ61tvsZUJiQCli10C37vMUQpUSKK2MphQ2kYfO8l3Tj6MzfOrJ0T9A9CA6GnSWlwsWycV2Rip
beyFWY9DaoGs0Dxp6tnsYn3j6lx4VIl+sOqQBYnYwh16VR9FVKDout6JaCQow7MDoBbTkATNxbKv
3TrJmlMt1zKyElOIDCFijUBX87NGE/Res0P/KYx0HaCGXf2lWYGBSe1ogEAE9Z2PkEFguCSI3NID
0VIg/2YC0WnK/f4xQYESG2oQxji6pRslh7VdsjQLRVLK55rx00PuxbHrZDOpmpk5jTRsXLMvzd1k
dMnGtSV24TKIUFgWmqcKSBIwiYv8Rsn8Jkp7FA6Kau6PhVGauCzYnYfSVOGZpgQHguXfuLyuz7qo
/HIGwdGQECxb0doUtn2WhpFH2Sg5RqAUAWtTpbCs/vn2IVx5ffHeIYP7G6PA6bj8rEYpRjrWAv7d
1YXkDZ2tHxWtxX63qHDxClXAukXVPhoD5VC8B3BhDOotObzrnQTkCfSLgpUG3mypLtjzqgMWmEVe
TaHlaBRpezBGo9jYySvgO3crPTQq+GA6hTTSYqpdh/gOAuChh/wB1ts9rKcDBrc+Bic+1lO1D0dx
atoHuF35OfTr4HFy8i+BXxoP89BrOzTo6nttmitvYw/EwIszRqDmxQ16S+cFuPhhWLfM9IdUsQeS
f0aWYdxXY9CcDLDjuynPx7e52reHDKdPN1VnHKJKtB5xbpgPfoPc7+2fs3b4OHM2kY+IftW4Nsxx
0KvCDL2gMY3PMMDkI+xS1Q1HaGC3h7rOQAR3AvAIFWgK0NbiOjQge5paayQe1iQZRVl81eKOMvyE
ZOvOzHVt1wbQ8al9bBUP1849zxZA6sghYAClLoZWO3jdk1Ylnho70mEcEVQ0NUWn5IInTjuXD/ok
vUHwCvcSbF88O9TqD7cnv7LOPGds2ba5OzmYi6zPGjoYnBCqSMDByms0HGDhT2iWobDn3h5qJYip
XDSAEIFPg4QXb4EXoVLDE9ucNC32gMs3dxKSkncAnKHr2DaqBUZfQfBBGfj2oCtfNVcNwHsQAyAH
lt0ky8zhKSYMOsHigqWs1C4dl1/I8lCjJo2U+Y/NNbDIYnHEs/Fl12OPdOjtPMYIrLWxNLlx2Q4u
3CYyd0yBzmYD+b6LSKdzP6j4F7luaSFlZ5gW5afbM1/bWQutdNA1gD+QZLlc7hCTNNPG7dOb0+lt
YuvVQ2zDfaMyrW/0i9bWmCuC0CmMGQlelyPpidKWZprBm6rMGKMoYehn6R3egbdnJA7IIkJhH0KH
SDA7aIctki8yLwkdm5y8S0OL2NeRHMCC/Xusyo+Eqy3Z/rXjSntQvNqAH/BkvJwVmlByaACD8ngz
+kdIiiTIUYXCvY6DY2gFqYsshb5xXNc27aeiLpAH0swlWSROHacaRof8Mi8iaKpmcDQdUlmt17a6
8T+FRJfLyQMAqhtIXOD1i4AvO5ESDrLPAZGUDyGsxKhu32LN8eAbmDiF1ik2qjOqi0e0i5Hxsd7L
VbUbiwbf48bNsSrUhvqt7o8frbI/3d7paxQvyTVkKOpZgjoDCvNy8S3EgHCYJPlNKQHuEzCfe3Ms
obMqGNiZWWIch7guscBTizNTDA6dP/eehXQLSKBgq2rwX36OAGqB16KmuviWsNFscUPmW4r7qTxE
EBXux6z+mnZl8m7IreDE2wfVAxC3+8RsR0TjrPwY5F3tYUW1lQyKz+lq3wxZIGENGQTUYt8wvhll
dSDWICeln2lXO7u8lCv06WT1DF8UVEDomL8Xatifprn8hTxJICjog3BdkCYthu+hiqEBxtY4Q8mr
Xan0fQH+zLt9AlYnyWOBoM2nzmm4PAA+jtQpYgGMQpNkH1J5/CRjQ+VS+zZ2KZ/8HsksLKcGPXvb
IMq08R2uhTQaevgbOZAq6UhcDg9+Vc36bog9O8DwoMkbmlwYkW1kHqtfu0VmLcpfRM9F4LS0LqiG
gWOFMDyaF9ooH7M2jNyudZzn2+u5OiEhnQ3mkxfl8jYYI2funETcBsJvNHQmSMFd+mqwu/hseX3T
uSFwYj1yuWxYKsfAwWT4roFT3Q0mmgWmpBa/cN8IRyoayVSXcTJYjDJqqZqabI7eQTIMfDl2pWx8
NQxcFMF4pwpTIp52y3SlHI0kzWlHeoJlCFCpnHZ2kvvHpNxqK67ca4wE4JeWBF+VLI7Ji8TI6Gs9
jHXO+mTa8wOKPPoejRb7rBUJDOMEf9JXnwU4MxrvLYF4gylxOV4m1KASmZmNEHVcqAPIVwk1kF8Z
hS+fq9MWzl+Xo/AS7jKZVMjLujrbIRBlIhzDDfILoxCFAPBQ0yXLuxzFItXCQ461y82pujcjp6cb
3GQbpYuVDxWQnIxFK9gCmULG5SjcP7OqhV2Mp7ASHPU2g1Ea5EKTuwwOtye0knaIajiwTtEE5Axe
DiXVil8VsoHYlkGZqXTs7x3KTjtov+/kuuzuisbWN2LtSmyA00FCBfeKQZdF6jqElJ7Z1OesNpPc
sZHmQ4igykal5GfMXNxboINJNUjGBdJQ/IwXx7zHq2yQMBbz4om4h14h8m9724qa4YSWUPiIOlEx
HyLVSmokE8LW2M9k3MNdrWd2jIekP2N9LOtIqGB/i1uHrCa/12jPPSez85fhz/NBGlvjk0KPTd7J
VhvpO7QWEbdUMIzsdxWSffpdZ5Qqripm1WJ9OGDvGypDP3jjZMYk5ZYyIU/Gw+ubBeD1mEQOHDA5
0J38jlhWKU++Wjsow/RZ/4dZRzGsojpDWqgyetR7MQ6ohn2u9CYMYyDMUK0L9bPMsxoJyELPzpnS
qzQaNeMbUsS4gmoZtf7cKrLHupqOaq4qFuriHWIWBcr97wYbyATgTzX9UrYI1fD7pvFkBjM/tXWM
PtljdWv+kZay/L41MYXDD7Otf0cxvPlznund7v3M0sy9HZbNVzMZPf5k3u2M1NAPEEqNbueURtzu
MRE3P2tJrAkx9dYAbTUkCYpYeEHvqsRKxt1kmcVTnc3mqcuUMnabuVMeWLNuvqvLOPhY4cdznqjB
vsvwkjl0E8xuq5jVN9WgdEfZmLKTE+ExiW69Ojo7CJ0UGy2zmn9Hs9Sm4u9L4WttFUQTg7qcQxsL
kype15fHTZYHGe8rTnVZ5ROaNcCjj4nowqBjNR81v+53CAwl3pDZH1//CVPZAUQHm5DC7eITzvts
piIyRh7iqe1RCjT7PaK449HCTBUlOFX+E3V9fyNurF0isEbI4yk0krksgnraqQggozbq5QOSjaxy
f9aysfAQuPlG60beiBkrEZFKpPBo4Q6Bt7m46Wu/s5TcbHjzIZW4dxKjcMsy+muGp7MxsZWAyEi0
D6h+CmjGYmIy6jSSj+qjx5pRkQrjfT+hJI02msPplLJzGss/bm/gWr5/MeZidrY6101S8KI17Tp7
9vEu8mS7Vlxsn619pFfWTqHvftAayMSDH5j3tVo2h2AGshn0WNvf/jmra62ByhA9RCx8FuepxSza
sGpuA6j2zkE3wtLtysk4zhZa27eHEou5iNFC5h/qpMKdSu57+dEQuwKbGE1GOifpCTy7fAziWGjs
4g8kN9SBb4+3Vg69GHBxsw523I0qSGPPmgGEBfEI3iPQi0OEDfzeRIDnUGXg5yyKgfty1HCKKnzp
XMR5flTLQdu3qeWgwjdupEgrzw/hzEmaRMdOPDEu12HAfMdERZ5thxPhYt5XUgfNv6BwJB9iXDEO
baNXnozp8Ektu62P60rRhdgFKpnUTHAQifqLVQHkg1iwhfA4yVlCn6M4FI69xwDvoTW777NlHvQp
OppJ/ckf4jPohwfSrT2nAz1r5NyV4g9L9c+pmT1acr8f0+5Z7ZzJu713K2kDzSla6WBLf4KFL9eo
h1EUVKIpMZgN3ilxjlR9V/zjzvtfScUroyB/wDpAlYLwoi2yhgQovYxfO2X5yR7wElYxrbITZWMu
K+QeQdHlyAMCZm+XfTA5RbKyjBT/WEvAj4fKyQ5m0ib4XIz+mcaj9eBIMXJheeof5DpEnNSsMXZv
oo3Qc/0BUkcDTcp7A58oiJSXizr4XTNZfkXBKVSLh8RoilMlaarHA674WlXoTt7exK3xFrFF7tSg
Rt/VP1pTjC5oDKJnnJPgUIWTsUcOrHpze7wVHBHlXwEwM8VTEVzE5QRVKY3BKVnOMa7Vc6J1moTk
YO3EGKxr8V6fJmz3imlCUFf3d0qTWLtQV0s2Pooe7Qrp7siRZlQVUYQAYbuFf/kJcrwMgPRAqFGr
FqvPdbN4ksdjjWhoZTvHxmqwjwjkPUgndJRyA0ktS9mTKL/nRapTpx/wQqdNYJSI/yMvNk/vzQmM
pN/cl1b+YcIz5fbSrWwV1VwwJOIFQvVz8dOsspoUn3iECnj4MMwaAk61JD8lvjN+tLEv2jgZVyGQ
7IWyBNZe6NfYvLQvNypoqzgMqxkFVaQ5MWuQ7f0cxv0bW8fsZoyRsax9hIAT5fNYzu3GPSTumYtt
EIODsKXOS1eCgsXl4POYaV0fNpEHHTrcZVrwzhzyT0qCE1rZlT8MvX93e3FXB6TbRPIEYxkk0uWA
kTTb1VDirjD0pe+lSd5+MCdA+c4k2we9MlBps9stHu5VbANLDO7lpyEgNU5nkaIiiz/nYc8s5c7k
FhtSdGgRjN1Yy6tzI0bhHjN441EyXPLonGS0HClgalWglOfAkJP9LKXhIWym7oDT1JbgkbicFnvH
cxyQNKVJfL6XLaV8xLczDZGLHgwLSyMIk5QBbPwacsDvQ2fte7U03gXNsFU1Xl3OFwMvDk2FtCpS
qaTAMQZuu2wO+qPfN1tIyJXlJDoLzhAeZfR6Fps2mnrTq9FEnxTdeE+aE+vY4hB3MLH2eZMYm6yy
66uJa09wlPgYRTt0eQNKQSCpsV+Fnl+q6snsUu19GYzaXRlwUhs7Qr956lIPzTz/XsGGyPUjLFhj
J5aeb38jVyaGsJRBtuskP4DEqR4tGjBY+Ri1ZEOI8nFU2dEJiveq1HznYQhon8i+o0x7dqrxGAfa
fqJe4k7FFO8tmh07x4/35Oy4jtIgdIdExtVBdhGzDA9TZJ+TqGh3oyw/DU38rs2cRw3g0y6qrHpH
PeGegoh5aNq22d2e0sqRuZjRYjPLMa7wEEaWXpanb7mhBW8jsD/n24OsnRjR8SSVo8HM0l3Glqor
e99Sk9BrGtQ/BiNvDokpfwQN07uqbmyRmq5fL2Kb0FzUeTIgwbB8f45WJsVzawVe2Fd/WVGquvGk
a+/wv0YQ3DfeG9qUHICqhA8E4JbSkp8eUU6S7nth+Hl77itxlXsUwBSlOULcFeBSs9sCknTgOSV2
OZI2BKi+NPPeVwcexKmpH+103noyrkQgUbOFri0wM4giXi44j4ggU1p2NWrapxzB3Wcn6LIPCj3K
ZyXUq33eUc7bpaXlb2z1z3fvIvgxNI9wEjhq+kv+AnW9WZmiCCFDq7gPlDncJQimAh5I6aNZlEba
JILgN/4xWij7Zv5Tallnzay+8dz8qzL8fTJUPdXS/ocZJrSUUsjdUv+VOvUpIF9xm7p7A5w6Rqqm
+moZRXPosrw9BNj73N64lS9D8IDAHTEV5iMepS+qdV1XmMbksIaQuJAktlrriMzqljv76ig8INgn
mrq88S9HoQrKQy/wA9Rxqt7lRKt7qZ+2bKNXDiEYfGQyhcaXQGldjtIlCd4iA+IxdOPnPZROdM6T
VDlnJlPDwQLtZmoqG0dhdWpCHwfIFgXPq5qxjOR0b2mB1+jOt6pVlIMRRNlGTnj9UiSR5itH4JCq
MSXcRZZW1L4e27Q8IcnH5aNemcoOG3sZ+7ywO+aBlro8sJMDqCPpo1RW7b6qU/kAZCz6ACZm2A/9
qFPJ043Hfm6FPWGikMPW1oy7Wp7uxqTjfyWExI+/cLzoplI6QizvSmgzjqPIbyWZLcHsb2eqqMOg
KvvjVwahiUFCDopk2egok8Kv7YpBZLNpPS3G4cOs83IjxK1tNFkyGG+e7fx3Ed41/JoGuhBs9AzJ
N5+set+JrOD2XK4fTuy0aNWT+8NspFF0eYizLnF032qJpIEcf6qGWT+nMmVzDA1QL+Gd7lJHKNF+
Akw5l+MTEhjWodJAcCXAbk/DiN9AkaA8leSbzrzXWALxpIMNIVI+ihZL09LM6gBBSii3UDTr670T
BwO+aEZfIilOaTAfOQFuYjfBe6USLXS90ot3UcKritZuI0wvm3Le2bkOyFxKwUIhJ4LDaVxEabLv
aJzBHLVT/ePGmoqtWURrCsPC71fAoFFIuVxTNSjNLIB0fOQK7L4CwkF5Gu7KHvvf6g5fxhjDK65E
gNg62oIpTCW8YeK4bLY2V3ymVz9E5AZCw1d0YS5/yDwXOK0lrXSckId7xHLhoQok+zTLmX40Yi17
zMtByCn7P6gWZT98PSA5mvvxqTQK5en2qqycZxuVFYMKBKVzUpbL3xI4zVA3diEdy3SqXCSVlF3o
w0F47Sj06+h3mlTIYSUvi5pNoYBCnzkxZqqOO6xd6nOIgdrGt3kd+RnFpI1G4OcZeyVWJk9mkiuz
f+Rlrbp1OU2nyO97vOmi8aRmCo7zuTpuDPr3dl1uJ8M6vCPp5gLUWIrPNtGk1cZIwyHtkA+KlIcS
hfFv80CB+4BEOKb3oDidXekUtbbvsiZ9b/gW3hY1vVllN8gzuUNpye/BJ01PwGskcgf50Ywd50PQ
68mXsQDDeXCAJEaeNqvZcxhq6jebdoeCI1lU6Ht11KYvXapko1vp9iTtkPfO9PNYjwiEOjTQkOP1
E7izqTbHz7Fw2oOYFTnTLspCP4ClDNTKbZTYGd3IKALfRT4P3XNbUuv4FJtp8Kaf2uihzjr/8zhI
iGqOTvk1Crop3SUxfLSdCrLwqe9KHT3pMfuRt2r+Z1wGyJHPgWwMdImMnuPsRDxnpOjPhG//bYSk
jek2OQaXALxUa+SUmyOJozWUYCNMOMJzn4TfYrviCyiSJvoqDY6CYaM0oo6qFt0nc54gC9sd5YJi
JqjUOHwkXhyqOTY9bTfsS1CA30Zd6R7NKHfAqxlmfZoALD5l5NLGLlNU6UGp9cg/aOGgn8JOo2Wo
SnL6JZTs4fe81JunVFdm3F3k5smmDYLGefaQdBmmNLXdyfmumkvqRPngC4cm457oYj2nlPWeIDD7
+MnAbnTr3MHFnC6kc8Ksi25lggCW5NZ2U8r4iyWYJ+qDE0XUnJzRwB/Ed4YjJNjgi5LPfeV2itK9
jfswmbzaKCV9/3/SNkZjplJpdEVWCFG11J0nKTFzLAdy4yPag3m2Q+LQxwHVad8HENYw77MT8KVK
JtnUsjCU+WinpvQ0RFn26fYXLzLG5UchWL00c9BI4VJexJXasUY/if1j0JTF3g/zbN8ViupZjbkR
19dGQqqIVI8GMWVUEeFe5K4kQZVaBxnFXHQl7ssm/NF2SfVWdppoI0teHwmBYIP3Bmn/4u4v4iAI
+zFkJF4xxyrI6vu59I1900l/3F69a6wwtT/0pxB+IV4KcODlpBK7tG2JQ3ksgwa1Ig0DJsmi2Uo8
0E5cHhNXaUOzFSymGwY9JLIk2wqnP/XPF3vIj+AHQIJBznpZsRpKDVOIwXeOWWDOx3Q0sXoccbrC
nf6jOnX38DsxEvLtYW/4DZr5NnWYzinua6n9HjhfYmm4b1v/c2Sb9/j2mj+6cg5OTayVp9urtbIv
1LxAcPHopvKlL87aWFmzLuNKcWwlYVgX2n+lTdYdgPD6GxWElRtGh7oGBgjsvINJ9uW22IEPKkjD
pxSrK9x9M4PuVGfhVpqPMjT5VBt3Os341587CsBCtEnISlEkvRw18HHSZBiq6FYg/9G3yrQL1Hg4
8e+av7CU8EAgVfHhQp5cpAOW0upOmDMUpsHyroswuAC0UaEa2M4bs1o948DTxPmGhcBtdTktx0i6
AaED59jXWM3vCvALB9LK5tDMqnNIVaM/D1y4B8lQereyy/xckT1sXN8i11qecdRSDJpA1J5JDi9/
hIkAxqRYunM0tWh8TM3+HSFN25mtjmqu1VA6ceTxXTXymEqNfGtnxXJejW4BIxfvVUEyuxzdkLMw
llKq/Piu9Qe8P6sd9pv2ndQjoomlSPBxKmKMUfE13thoMa/rkQHoG7SerKsc3g7Qm6gD+IkdoGBE
xktyCfyONkZZ+zIVkm42mNcqVJvL+Q1V0uEqjJcpZjmR28SmD/dRegC+ZW30cFfnw6MJCIjQdLiC
pZP8VHgUOEc9Mqu3NLoKTm+0BZ4y11YNqLLBRYMm7pIXb4BAcEg0GCVHOKivteaoKWP6Ri7j+k1O
oXgj3qydTlXoOGtg90QMuFy/HlmWsSTmHqU8rB6dCVWQoGzLQ1Hg8KTPPS5lrZbtUD8eoJKq1cb2
rR1PIirvA/qxvEIXH8dQKj7YH4ZvxlT+1ph+jPVuFh0hDmVPk6PXUC9r3ZUs8/l2RN8aeHH9of1L
XlUxMOpV8lHVg/R3NbYwhVGRkQjjInQrLUz/TDJ/A226FuCB/yNOygMR/MXig2zNca4B17DBtPzQ
PKgL19bS9CS3Vb2f2rD4gOrSt9uTVddOFY1/Li7R/uJaudzlDuMqH+Ub5zga6f/l7Lx65UbSNP1X
Fns9xNAbYLYvSCZPHivpyJZuCFWVip4MevPr9+HZxUDJJJKj7otGF1qqyAiG+cxr/pxNszhNFj/E
LXIt7L2h1NUA4+XyoUGY1Y0kjDzDzuCKnjGOQzhmps1jfTWkpn7fGp35oi7Y9xTsjgA8rXmudWf0
hqEuAprN6n1OGRBgHAKaIOdK/urqJFQW0evtSe3u3JVyDcJNv9aUazu9mpuOhaQFlZZugQjVvSbN
2X0vG4O/hHPjqX2YPeLAl3sFqc397fHfXo/NBUcdmq9Bd5fO4hsW5ZewMG4WiwSL16Wrmu4ZF9/8
OZns/rmx9MJbtLJ65ocUWBticdZ2Dk4vcT2+l0jd/FLJZN/MrPy+6Cf7TEiJKylGJ1632OOjKi0y
xvWTH6LNdkZ3CE3DpTCfEwzUTpD95c+GPUxuK1rM6tG2O8lRi4Mj1tbuxOCeueD7hbIeBkmKRtd7
ShYv60+9Rn9HR/iI9rwedzXkIrXBMq4n2zpYmutLDLE/9KtWOgG4k/Xw/bIycp/XktywgYxudWSy
sc+Sk1g7uLp2jjD4DfonyF2DZdpqGsWFkYSqXRM8Iol+inAUBkytpH6EwbabzFnuq0VXBBW1moNi
w17cukIqKMNyS69eH5cTrBJlGAeDVxUIZIHzt1YPj1Ss1N6zzUkOkbwU8/fcSJV7EbH71ThDqirH
jQuCzDRjf9jrf2CJ1n/sBLLyWDdK8pONvVaJbnDbIqq7+sHG+Ir9NtkDuD71d3RddMS7OZyXPzyb
MxvNeNasCVPtro1Hy7VUDAWbuK587P2wAze0FlU+owU020YHC7fzWpNxANiA6gETeHsPRQq243NT
EZAVQINnNdTdTrT52VDCg/t9vdG2hxMsEb4I3DYr5P5yongAWyiDMVElGaIgsZEVi+RIPtiCb4Hx
1TAqlVRyUHSutoEzltNJ0S6NHSTNOCaB0iZ24wIUnRBXJSTLMXjtcfdqLZrJ7hyG6rcsTJUYBGzf
flr0Wfk2T5h5UeadMgxR6s5xSQKbP2GIqt+gzYyN2/bOD6mhmuHWQzK/w0E7/SsE0dX4+jQ9LyEE
4JVOlVZu6VB3oTITqX/lcpK0qL7mSX5OpDyhB0QpleyqmjtcniYn+Xj7yO90qla6AWIJLLZJh3l9
934585VjSWlo5U4wdqZfS873KQWBh632qYyMs6iyx6HKX5yQikukvxaj/Gc2LM9iLh6iRuA7M55G
kXiGXH4c6A6ITvMyazpLSnVS0cSUHCjNEduz17jbe6dxVcQ8Dr7mztNMCRGAChVxym3bdCHBEzgD
mW8HpF6gMXvKyYXoda/VjSfF6TrfWgGTt9dt5xVjzNUWANOyFSJ0uWxTj2p4XM520Dk/8rxYHlFj
Le5LAZzYHhAPbuQM48e6yTBXBAh+e/Cd1u4q+QrNlD4D1+BWDygPldASKBMFKW1k10rrRyVssdhq
PsmRTVteKQOpzz/i3Psam9I/OpwINWmP1GF3192i40SeAppr+5AqaANHWY058RI5L7iIrfXzhbes
TKKTE2I/Z4U/b09873YAxr2mJURiaHBfrvpqBQo7jy8tlFHzncK2vCrmirg9yrWYI7ctNxCq97Ai
uXY3l1CVyOhO9Dw/XTR/h2toB2XRgNMH9uurWZG4IqOHLujD3E9Z2ZzBrvaeo8TGZzuc4N0lln5n
KlF9tyxrvzcpx3OJdMXTjLTcI6ptWpALyqeTGecv6Gj/fp9z/fkcB7IeyPBbnft20aSyFZod1IOa
PdIZVAOYgq0bR2pz5yyp9BxJ0nRwCHc/DU8DRE10buCSX34a6tELOhKLHVAlSakm1qarVbVx8BDt
HTs0SnB1o8u5GuVdjmIujWg0DMqDXLGrABKHSYlydIJ6qdLPhpG0T8mSOI9FOdgfm7zOD4Zfn9nt
swGiHwwOfGrUITaThCxQO7nE8E22tuVzE62GAR8ZivdO/AAN45/bO3F3UVdgmI18HNaA63L8cjnj
yW1NlI/tQNKa9qlvS9jGjtQdzOpglLfm8i+jSCIBAjZMdmDHusJrZ+nnDsUB/9+YC9IKb5KZJDPr
2v4yCoWSmZpGy65UenTce8XC9xt1iX9jFNAuCLEQXV4BeHMj0wq9H9iGSRxx95ofSxTaDu7fvV2I
OgEcMKhS9hUnXLUxqWsVLr4pLtV3ub0kL4tDTCTNNibGuYWYwdRCTcc29uSARzuY414AjYgSHUva
SoSxm10BjCEWQ52zkgU24UbaKwQf3Iew0MZzSmp36rTe8CbZmg+ihb39vwZlEH5BnhJFX35DPbfB
Z8jch4iP+pTW/8otdTlDZfGWcZEOtuXe8/LrYJsNk6lqbdLu5rJfovh9g+C1X5vZN6VpPtq9/Rpb
OL3d3jzXKl0rEX4FTcG5e8NJXs6vbvqkz3rel3yUym9FU021KxATPtUt5PKYN/dpwVX5XM7Sl9js
nIcRATl/0uy1O93/XStWfPCtd84mfWDuHHqxqDdvn6LGkexeohQfRKgznctSHx7+B/HwzlJfjKJe
znsZ4iaK1htgntCzQvlXD9DsMulnte37LJoTNOr+jUgfrSSb8JuSinEFhzMqaZSc9W7TqmUkaFxm
z1xz7NufdAesCPZrNSKjbA0Py9ocltDSskrXe4sXI7YQi0qbJfMEHsO+VNv298500m+6lk2Vi7uT
vGBUb2BmbiTpZDwY6bDYLh5CIsLupwz/6QfKwq4jVYPtA9uz0MOTx+59W5vqH7ogPHC1xoHo3C9z
TUGGkvnqeuYU2JL3/DdOx/Xa4LOc4pWoInrVnLz9fnvC11Qa9jAQhlWFgzfyqn5rIhOtVCAmKeqo
wwejd2JCk6L2p1iJT22k2F+atJsDK+yEB4Qje0RiTP9B2294pxhh/hBnkuQtPQiH2z9s59KEZbjC
RsEnAQNc9+Av9z8KljrWXWhoxIuJv7AFjHroQtII6j5ekRX0rHBvDAZD+2rLzfD59ug7dybEVoqV
KyNPvqrmW5NqSOm4VlAcdXye+754qKW6/+LkMWoCA/IIFoWcQG5D84DqsHOCKaWveSYxGeXazbwz
WaEQ1MMYpx7S/62kU++t2+qAmrwzyhva8K2oBRJhk484aZ4O5mJbgTLju+g6ttBa19BFcXBFXt8U
cP3ANK60qLciyuVXlHOrwbd7sIKwdXJflrL4NU6b1DP0ycLdXLHcwgmz19sfb2fQtVEAIgb4hswP
uByUbSVEpuBAoYdqW7uL7czvK0f5Gppq81SJpfyrsSbz4OZ9gzZeBntrZxPoy6qSSKl9c3OUpTYJ
4A9AU3vCGj+UM9ztQrvTLJzjKQW9tGIQn+RmxOVetEb1KQlbrSPqDXstKAqz/aOL1W71kC+1xy5u
7ZnqZhy1vojM0T7FQ2piNz+3VuG1mlHIVABC5TUUcLncvE2mFGPrKlWf7Gaua5Rn+jRy476RW7/t
J+1HD6KqA5hUwoyQm7D62ymz8YdFOfdbYlUdDGNUJSu30dNm8LulXe4bKDR1kLYLyUspj3bu6RkK
Cq4iSQs3fy6/YpAryy4a752Nu2uYFefQqGrHS4AXPw1Jl/d+ZEoFhHfJWFyqQoZYAR/L4Bl1VOU+
8EQBUrWYzMwnDcw/TJnVY6w8J18zQ2rFSQ7DKfcsaCTf5nDQP0x2UguXJumUPyIhNtl+WfmjNbRK
kGumXPims5gIow7F9MyvT5+Gpmh0L5vLDIxsL2vgBfu0PNhvO3EAVVDYj3SN2G6kgZcbDveNhHJa
bAXIFUcPFIvb19mgeGFHioZcJpKCtSLCl8YBIjNNpvOCrIYIKpP+a2vTeNct8fv5lWqQA6ylWcB/
2hbMEPc2ltGtZga5E+ZnLav7u2Zs64OyxnWAxyhrUZbJU9nYQmRbzWk7TrgZQH4yvVYWzckZAC7L
Vh/6ajIcJQVH420uR5HrcYKZlxlgAZefG4JeH0UPH1uSiRyyOtIhvb4lERckN6YRCGMDwOnld01y
qZEWaTaDSRPN3dTRPs6FNB7cHNdvDaOANlBJwNcSgnY5StOaGlL9rRmYoZr5WthOHwYt0kAMSoyH
s+2TBVjCW5LpiMa3xt+bKws4BkNyR8JW3ZY180g4RT4LE8PjTPLmvEXrTM/r+ySzhgOt7Z2lZHog
UVhQ9soW8pKkxmIZ2WgExuI091wv4f1gqfKR7fTOjFZhHOwPAB5Q/95sEEosRVQmlRHksRQ9Zkmq
ngcQUEFVW9XBQ70z1GpxBsccZAvjbYJgvY+RKihjCNWJVCGQttReNLaOL6rlqHK2O9QqX7a6jclX
tg5xGydtMzp6UBpJFUgj+qbRqI53CpfiwWbceTuhV+KgxPNpYMeyKVnQBGy6eNH1ADNjGK1ZiLJf
HBkv8pJkX5VGkdHhA8N2+8HeabSwjJwCBAhol14J/soKwTQmwxoipZQr6hEBs0nwhuaW/jDkWYPI
4aC/jlS8U0dLPmYaqEfcPpJgWhwHtSxDeVhQovDNXO+CyM7yYEHog3ZHFqF/GX6+/XN31uitpkiS
hf8bgNfLA0tmGZIcLHog4S3O5cPdEHg6ILpzU4Tx+fZgO1eeQ7GUrvn6OeCGXA5Gf9GxkUXSA8yt
tUeiTuNOmqXhztYwtpilYjwQXNk5qGvfaKVvUh6/wqWPuRg5wgCIwwWUaaPAJy7sIjmY1c6OfqOE
ga5fb9dtTcJKh7QWecIo5qy/mk4+n6J86ZBx5/W4vYB7E3qjxNMLA2i/RWtjspOXWmpRRJ0b5V3o
tBH0/+QoXdmhVKiEO2BGiDnxlN1eB3VhTQZ6nGpAQ056kBw7fG2zSKAAhp5I5ia6VJ3sWkz3eGRN
P4uqmYNy0qf7BmGGd4h8Go+OSWfXSOpqQbIlz72aGBZPjyR2eyteWm9RJPO9kcfzQaZ1vUBwnqj+
clsi6gk643KHdVpddaawVXRO6EnkIvzLtpujluDuIFQkYXWhIUW37nIQpV6KHoVcNcB0egDdV7Xf
zaguP93+1juMAjImVBAQXQItim7o5TDSSASZTqaFzIPUPcx5UwXZHBc/xypLHuKnGIaj0g8eRXwL
yZOe7DKZ4gCRn/GPAm8hQk3LeU1N5EJskLMBz7J9bkWh3t/+ndeH+vJnbpZcL6IsRZ6AjsGihNSF
+9hbug62AtAYpIqTI4/B6+PGePTt1mo7AmtbpWQtWWrwhpaFB1RWe3VPIChGuXfBMWgHu2mHeMpY
JrILkE3ANm6JALi0OEDP8IdOIiXzyOwbX6kqxZPqdArCUtBYQJv5XhZV66PzM/tDpkueWdblwR2z
s+V0BJPpRNvEVfhEXO4F3SE5h1djBXhODecxRDhcm+mi3v6UO+hD5gvxge4JtKQrqf6oXPI2pBtP
kyYid4ESdo7CuHdruyaxNgSyK7M6ejkWU48C8Pb9SDn6YD/tTZUYFYItvFTKVpsEpEpjMl4gDEEc
WTrugHHlaXKvH0x1d5QVHw0aw7zOKWRhK9Vq9BMk3Wj54TzO5xSP+tPtBV2P6GVQSjpBtwbtHv6D
+O7lZ5P7ZoKrpK7EQQvsoq1MZ2Wxfo6xRb1FVeCVjVnxoBIDHIQ+e4cEDeu1BbbmNFuNbYRDuzCv
dRZxEdZj1xrhqQ1zvKyV8miovfMPoonQmzIjpfHN90IwX5MEcNFg7KfSH1IagIqSpNj+djzqhn6U
N+1+ORO1alrAFIa3519BxriVptEKTHWu7tU+yd18iO2D0GF3VtzvnPq127Alfw7KjBO4NFFUKi3b
oyckqMAk5Tkpxs/aVOfvb2+UNzj21U5Z+5ZU6dYofHOLZrTz5DC2zWDuqhKN797xLCOZ/Bg9fy+K
NOG2kE3OiH+a55EiaND1I6LkYxO/S/TRPtc9yugS3AiSEiw8hAGFVB8ayRvaQnHR8R6ee2xGnuKe
zHLucFFQQlM82eYw+v2yQijHaL63SGg8wFZy5TrImp5FE2LAi6uA1o6Ta1a2yyi2WU24/aTGnTpr
6WM1ITDwH0JpuihpGoQUC1iUQlraB2Spemgpo/319mLtfZuVgL963aOiZ2xSWa3uNTEvFOKkJleD
PM/CgJIFaBmoEHR6NeUARrt3irkRV/NI+k4Uhi9PsVDqODcS6uito9Zu0xXaF6MzlHc1gCSvJkLA
QRWtPgdI1MEx3tnrK6YWsCkZIBbUm10xRZWjt1bCLTUY9VM/ISit5G178Lhc5wBcENRNbaxOITFu
pV6LQkN1OY/Y61FkeJpajojyA4CWFoA3loT7aCNLzcHUdm6oi0E3U+PtmTITHncw5B2WerkhzolW
PU3G1B4c5d1FhAVBSEjMZm3xyRLMjK5uMZt0jHK6Kx0h0XdJj1DJb4WxzQkGibOKiqIGtQ53uUsS
2j0xwGTeTiCVpwqkrhc6PYlbPoeBGmnR/aIN8tmmjAxqPpkeVOCfsMxEfi4mtJNJ9TpfkTv9Xk41
1HWKIfc7Kfkbxrb6DHRBgW9gVGelU8RDlw1/LDl8LkcBvjSERf9uQi3iSepC0+sU4HBRGpaQi5b4
7vbZ2yHhkhMAHzTR5VqJMOt3/aWX0Q2lk3RFYQVaFM9qoGhCEl4kafafuaCb5yaVbNIayiIEL5Jx
fieKRW/c0KjbR3vURevXqO2fzbkCaoW4Uf0t6+TpqJa3t7nottDvXTuaxrYYFNdxJHRBETNrejSK
ZKn0xmpUHzrJOIIn7jSdWBCuI4pPpAKUDi8XpCryPrNi0wwk07CeHSsWQRtW2ZMO4SyYnFB8l6r8
n9SeOhcmXPyQ2ESHfdlYbp3LzWNfmn/lMBsOoqjdFfjlV20ij1hqkshQcot8IKv92lE/0jlJz20F
Dub2jtjJFqGxrk1xYCEUxLZ1Kgr1rO3AUHpsuqMRBwKz2cWxvivO8i6WgA7KCjmBDl8vTt9r/XQe
1Ph5XIHafZa8n4V0byrll8rovFmTX1pL8sYFq/eDn7l3DRA/Q4TnSeceX///XzYuVQ5raXPqrbYk
hbQ8+3F+dIxoOHVJRx0et5ygUFtxjvBlcMVSjWcst2qfuC4/zZM2niTUzU9ZMadnKc/1F6dPlydz
NAGe8wCfUnNRvv4HNAgFCLqBY7jAWxhh4fEEoEd3YSsdYf92oHArf5jYcq2prBoIlzOal3qOrEw3
g1WO7a9ZtJWLDM/gp7Je3tNt6DxJG9Q7SS2W97FTAkt0ErL3ojCwmScovb3AuwcBZB5dI5RX8MLZ
XIAYg05zmjpmEK8Al7YpEDtSI/3OCPXCTfMFvVNbSmBxImUn5+bPZigHiN45WNMwR9awkfuggTZ6
8NCsD8n2Xl7hkUC7IYzwCFyukiMBIMp53oM2Dp8ImsqPZhbVH7sBLVchyz/NxBLnAoptoC2IGd5e
lL1NhxY4rUnkvNbG9OXg6jhkqZmGZkCuM/tKAoGBMMk52Ns7ARGVfeDJLDsCDFuMcq+EY0v1liZh
hW2pEfbjUznnn3VIEqe0c34fNAU+XoOZhYcPCcbbvvzlJK08iT5pLDPo49A6hZOW+LWKkPDtpdvp
RDEM4jU6xdQ3ZMrl2hVtrCnSSEOmzLLeRZoo96gZf13U2vFn/vf3cUaZo2mMBy2qkN21n20JNYV+
+nL7h1yvLiSf1cONVicyh1sDlUZtFTPKRzWY5vwPsi3VMyTIxxGu5iDGyu5gv17f3AyHJgDfc61b
bw0hEVJeFctLNdAXSepdYFi9O+RF/Kialf7bnYzLsTaPOQlUQw82o5IVytNTmWf/hKI6Kifurh++
KBZxLAGms4afv2yXvAozozFBYs4z/FC7d+STNovqZDUdSZU1H6X2ewvIk89po1ICTXgzHl6h8woQ
VoLJEp1bIWv3jsCvPLWGMp1ub429oUAPyWyKVZ9zmyWWcoGCA3pZQCtK+dQnYGPkzsYYygqzg6H2
VpFCBcgDGmwA/DbXGIqwkLeR+yff0fV3WiXEQxPW4hSBBXwMRVkfbMP1Zrq8NjEXIKuHMQLKD/zB
5qsty5zFScXUFpma1khd6pRgR0lO2BWnUK4LX1Ic2Z9y5+gEXF+aDK0yJizYFT6y+YAAzBO1jXIl
wIG7uauwIIMnICsHC7o/ClcLImHkkNuG6IITfa3YiYLNqKJ7XU+JBK2BI/elvR1CE4/kDXI8vdv1
s/6y+UXfCMAEfLZVFB2K1bxgLChmr9br5mBCezsECwUSOFIdek+bZSt0FL+qplYCOW1zN40m02/i
XvUjagNuN8TTQV61E3+AB+ZJhWXOeBS5LudWOylt/zKUg2RMbK9opOxJshEX0uXIcDOE6U8Fuyh2
NaShQTOE6lmu5eUeJEbtNaV1hF2/Xmp+DqE42Nc16N9ieUu5UgZ+LDZprd15llwnwcgDFoCV+HT7
2F+v9OVIm7MRtiTL0A/kgJTNPM2V3YOSzLC5iuXiBNHqx+3hrncqyB8O/qrQguL4tkfXomJQFCUT
W/U17pw6HE+5UtYHLM+d5VMMXh4KhiQ0hEuXX9NuSwAvlbOgSdeW94mRR0EJDvWezPOoR7ozIcCm
6DgRlWFasc0hW6CjnVoZS7AYiDQja9x7YHLSu9vLtvOVGIVGmU33lx2xKUzaoWz0lqkugdHGNUX5
/DnMwhdlaE02x3yEmbqeE1U30ABQJ2DGA7i7XD7RhyyZNqlBr2p1gBxJjvRNK32+Pae3YOPyWqYc
CTmdiJJPRN/xchinrIuItFEO+r4NNW+Up/D7UqqG5tcjGkXuILVh5o95uBDPYpT9mIIVFkHUVHH/
wB8Zo9NgRJn+bsob8UrLJPpatFKGHhB3hQ9YNPqQpnM53oflIr7g7WBKOO85yfxBdpp/QIWKz7hA
pYobin75KmytFJg668azUUt550eDvEiulo55/i62R/KnQklrBRSTxHbKGrDLk1V9lvNR6bGGW4t4
09pj8W8v087HIPeligoWxIBpvzmgMv7WpWYOcjC1RXfXTIlMchrHf9weZSfj4Zla65Brp3G94S8/
Rkw8D5sOwfZwkuj1JmP8UpZLgzQhIg7pkyFmKXXrtnBahNyp77rQNKzZS1PVuIuqUH9NTFl86pYs
PEsRsKqDA3D9hFNLpkWLwzHlNBbj8ueNcpaoU5nNgTaZ5ePK8vS1MS5emk4CEwFtAy50W77DF+NI
IfZ6/RmYFj9lMLiuoCAuR8ZNkc6lQ3e3MeThrCJc5mt2ORzMb2cU8ja87sEbrYSHTXJFmKdLY8oB
7/p0RPN1Qaden8wDeOn1NcLKEY/Q43jTs9y8chlm4OpMFSswEqV80DCL7sEoQvib5qz8p4lj62Dz
7nCwVgfyVRmQu3Glc1yuXp032lDPKk11vScxjkoj+1rRim4eckldareV8vqpneSofJSyBgZurI2Y
a0TyXEluqkm2eeoWvfshRDw8YVYVh3d6ONefHeq5sdcICZ6WgMDmmkbtSK6jNjRpuxAypD/USnpU
Idv7TMxi9XWilQ005nI6ilFbdi13SxBVXfJogtPyErOw/43N8Osom0XLapjnWoOvSb3UvV/UcxU4
GhS020f++pHk0/BxYHmhlM07eTmX0c5GCbEstlxW1m7VJJqrZ+XiRdw4B/nv3rKtuH1qO3R+wfFf
DiVBwNOjJWHfNc74rNcSVrmKc1S92x1lRZmBL0TcZlscj8CCWslszwG5BwU6oxh9SQuPIvp18S9f
rTfSGnTjFcwgbzs2jdwU8AT1mRRQi78sxtDdgW3L7yr0brzCQVvt9mfaPUKrKQvVSOS3rzA542Lm
TU//LigASj/mnTpUnpIsXyMtRBKbzehOQpTeJBnlt5BT9Q5baXFnga9z295Uz2E6Rq9FtwjMhwAv
S4OMwllSgYMZERTRm1qmRZ7+rXdy/JmTXP72nbOeFq5PggkSoW2t0myF1cu1PgWNroxBCiXhsVdz
7VNoTCqWn715EGHuNP7X9g/xC6oqBPPb5gWAgLyN1/VSpTo8zbGqfk3iNnyYVPmzOWlpgBYHTBVk
/c5E+AUSteJIsmwHbLESitcYd+3soiR6ueHrOUxNeepGAI6l+AbMJ4eBRHvsfSWi5h9JogZCU3ks
ypNWj/OHUrEaC/cp60epj8WRUsP1QSeV4taHZow+PVXWyx8z5YkxAFVbhbxpummN1T8ZSq36xZyr
v31zAS+hgrAyicE5bwuUVhrjtJMz1DCM0XesfXq/Be5xEN7vLS/TQG6I7g0F4y2wG78ixxzMfETU
Sf2EYE3o5QPtzHlBHGXKn5bOeJisUfckdbg3uvRPsvsj4NROxkgcTg5DdZm4DBzg5aqqs2EN+RyP
wZghFWQolY5XnRq9y3WtdimlVdTcHS2Yyr7wunFuH8IUh4UqiTqvSAb94Ja4vvv4NTg8EEqTJlzl
VZmg0jBIxhAUiam9CvRX/bGvogNW0s5OQt6du5VKFMn51kVCqW3g9C2joOpSI48ftR+7BeS+K0ta
ezCjN13vy4uWKdkW24hW1PrYXi7wMuc9cb3S0XCcsOkxRewBcLGx7hjtZfKnSpcW15B4d+7qIcds
W8kxMfeMQYK43oaj3vkO5KlHOljhD6NtkgKj37zL74UZasXZcjpqaGlXa4BXk/ZktBZq+1otkh8g
AQfnLkoMBojxYljcVhNK5sb4MqduBdi9dCn2l4oLxlTUnt5W4Vnr6Gsjy6OqL9Del6fEaq1XWZ+w
Mpbrrmz90JrlyEX0Ny49RNv7k6IipOcpoeFMblrJQ+w2g9o+zanIvRR9lcJTsUuP/bLkB/mmlBV4
3VW4sZ3nYqbThlOPerLx0KkABMNP88IUTw+3jRt98nPb6IcnzSla2hFajJBfDNhs9FZB49sP1BVK
mPgOPCq3LUU2OP3bdFEWpaQj+AUnBbjVSeUh/CMOBwRuSC5fYPLiK9DF9oc8NPLvtpRF93o1Ws86
zVYXzWhaUAma2gKEx2NTWOrsppnsfGm4E8+gUNMnGpLpb8Yj6y92QMOt2P5VumbTsG+EkOB893Uw
6qXlxctiET+Oy0GA9XYF/LqDGWZVOKB3y1RXXdzLHTyOaAawwepAGWUVC8i0ywOYKnHiIpdYIpqk
WDnWemPSxT6JbDV7GaqPXgkn1VWLosfYTwUj680jWHk3ivUpR7BFw0urqzGlOwu6ZsKlNCEi14Ak
XblIXwlYeUOFf1RpFvfpIHPz4TRm/m6+yNwAB7B+PLQ7Gjw5WLF4ILYPqtiMX6y5Tp60PHY+qJ3Z
3CsSlXejw5YP54qmeoWOOr+mVrWW/2fgJameCtVb2kr7sDj6kYz69i5cfxpvA3USgvS1jXu57OWc
GrIh8PWesJWG0avFQVZFR2YT24yUUWheMAoQ+TU3XH/FL9VQq5axkKHFEMRzk78g594+Q/8avD4p
jWcRluYzArDZKUbR9ujArcnuZl/BNwDeQrkSXPPWOygsVOTv8EYJcqP4UpgVe0OTx9JtMrn/OGEr
9RK28H/1NvxDZCayyNk0HjzB25fA4ImnU06m/4bdvirhU5BSR0sbgmHRKi9pzPahbmLpDg2NI5G6
3aHWlhXvABjZbcCNEKmUdDZqZ0tm/2yzWbufq+SrWYgjSP9V5LhOCiUx3nMYjisv//KTItJdFcIq
hqAOsWyVY2x8rCzTPppzE53qDI2WCbE8Pxzz5lMml8tJ134bFs9vILckaFxZphBcN6+eGcm6ogxO
Hyw2IAItKTpvqbujC3BnTdcM1tapwzLlLUwK1o8D+zPs0WQvMyCBbeiRufWPBUWIg3d8byjoRQbr
ClWGF/1yUeNWNlurMnugFLnsK0j9PVTVXD9MZCW3H6LtiVyXDoIp54IKCkjVTdC9GNo0xhGd99iS
S3A8NFx628jOjYbjrLZo7Ssupl0AeuXIaPHKaGwdGu0las7QTq5PJDxKrRlF0wdRMveYjGmKa4ge
TQEnalwlXsrK5dmvP2I9TylDXu7MHnharzTicY4dcQ5VSi8cNyPQtCLDE09fPtVhmR7kYnvfAjoE
9URqdPDnNht8oI8RxshXB/IINsFEG/6uicRwAvZqHHz27SUMdmKFCxMUcEVAmt5cj2QZc499eB04
ncDeXV/Q6xzD6Xz7k18FiQxjUJ+T6VcSLV5xfuosysIhqUSgNHVt+Nnczn9qMrvAjWbLfpgw5IHf
0TnGSz61LSJgugkQNtWM0XExGRaVm2mtkQSiNFU/jylMoU6uW6cEqCzOMgquq3dhJRP2pcqs/RRJ
WVduaxgtrzcWDg90i6TnMdTlnzCDJYg5eRx912ja8MbndU+tXsZD152dsQVQlDZJ6+Vmaf89FJn8
09D77rPQtSjy06EdylOP9wXKgoNhv9h4GyNMZsTTH4kUG+TyQk+/wN/EyE41hyEOnNBYlQtKpf9g
DAq+rZGWrZo9qOLLcbF8KrIQ/BJ5GCU+rfDwMF4+j6qWBKleq5YroZ4UeY6U2B1MB9G+10MoML8Z
aPF54MqvMcIbmXFb/svtLjea1hCBUcRcqzOW0G2qlwejWJv3cB2FyjCPIcEWu2Gz11BRmaGxFSIA
wNr4haOGxMyY+Y0N7WxhSaEPzPHo/X9j/P/6CgNTIe1b6006iRdn6vJia6scLhwyKiuhQh9cgXjn
7Jd6Ium+NizOO6POsavOmjEFOcwm1T3bbOS/DCtWTvYyQ8JIzDn8jjbQMp5mM5lf6j6rjDu96to4
0FVUaMMmNDOaWCQ2pwk9+/nedJrkdYaVivNxDGX5lNRdqLolvgun0ImjwtUoLkyelGoT1kRkrqpP
S9eGv150EZTcyOz6wBqjJENZQpFRiddqXEnxG5uWUz32ovBLqSg/j0ILTbetLYpKM+dWX2nps4yR
F4Pp/SeJw28gaY+ysMd1rHQH3/QtOL5YXgfQyGrn9daEoutzubxl3cmFJNqMcg0fNZVSmqxF3y/v
k0Vkhafheu+qcqOV/Ah7sN/XRUbduGyxwVlyhKvu5WWofmr9koCIo67m9gUn1tMTOa29tMYDm4O2
5OSIS9udUiGQZUUxqvsK+s156XmEE5dU2Bn9sZyr4gAkf1U+4LqywBSsEKe1qbDV0YjjXuuyvkmC
Dutl+DiD3i++rkn1+3B2JACVdoy3lLAdePo5RLHGHybhIKXKooAMMtMvoxPn/y+q+88Lf9b2X//F
P/9ViRncZNxt/vFf78TP8mPX/PzZPf8Q/7X+1f/+o5d/8V/PyV9N1Vb/dNs/dfGX+Pf///H9H92P
i384leAR5w/9z2Z+/UkS0r0NEP2s1j/5P/0//9fPt3/Lp1n8/D//+6+q/7/snVlT3Fi6rv9KRd2L
o3m42DeSMpMEEkgbA/aNAmzQPM/69edZ2LQhcdmbODe79+mIjuqyqURKaa31Te+AaBO/LYzL4u8f
P9p++6+/xTzr/7z89T9+dn6X87Hzu+Gube/+2rbZXfHt8HMPd233X39LlnEEURrZE0GOpH4U88zx
4V8/Yimg3s5M/mkqUCA6G/3X34p9xPlgwtvlEETsXzjRQgj98SPePcoUeBvA5wVm+Pfz/V1+3wff
3wyP48ef/6JVdIl1TNfyiw9rAhDCJjUtPVZxGkEVfr1dUJ7lmO2UYKVE6FEEdWx484x43yTLtjsW
wSdl2kdF1n9oYLE4XWJ9L0retXT+cUG8WkS/XWD/A5eOOPj/eel4d3N+V/xYOe3LpSM+97x0nCOw
dARUCjbOM5bIv5aOrRwB2kGdQkyTUIQV1erz4uFTZMxUJDaYSwED+bl4nCM4oRweTNZovODB8Z7F
8/asFTAspgvINxFGwT6/XjzFNIxFUUXI9sRptylCNb9Iq+sUM1O3CdVoE5loqXaaEn+GNfDNHtXw
0pInnEqW1pdrZUGJaQiILaWDkPZcumEzJ5pbxba6GvIlQHtKnj00TY6jQf+Ke0r7EAcosqQLuOkX
D/8X++AJ6vQqbPBV6LSA4Aa3QC5w0NqJEImPGw1QwaJxroXpJ6uiR6LWI04H5hT15/M8b6J67lRP
jSry8qSaNK8My+GYJll8UaoMTzJlMs9qadJOZJl+bWUXEwj/bOg/NnZafZiW6kbO/qRq8eSe+OrW
cYQXYD4GZWhpAb14/RZUO43rEIj0ukXyNlopenOFx9b0udRrrLecRpE9c6rKu3LWiw9VPX7CllXe
FSHGMXFe5Jqna0VyOch5dZ3US0ae2DoBSH2zJxt28vEhQvh8a83qtVwvXQyiGjwo7oRGezEVeHup
DYqnyshQ3UG12XUiSgW37ACY61lRrecovpHNLAh9ZssB+cdsRI6rxfTXn97hf46Sv0021j8fJX6Z
x0X8lXnX95Am4pb4xI9DxFSOYKnA3eWogEwKXOBfhwg/gutqE0ZoeKHoJI6e50PEOAI/Z5C5gNym
/LYIhM8RyDhiJmTJKI3RngRj6rznEHkD52EOI84ioFAabUH4va+XryKPSdTFSu2rXc72wy0Gr3pd
ldxAyiaw8iQ8i2tVCJuxnubCgd6WtT7a0wgWp7lVuWMn2w9pkZzoDI5qL3OqSyie6qZvTdJdB5XE
RxVeWu86jDsqN6U4C9ibg7KhyypfJDHmQW6UhPpZY4/9WWIP843TWam96gewBxRt5uwWQ6Ke9GW6
nDh1PJ0GbCgMPZHKT7zctHBeKPJLhg51v/7Pou5msUSFmOE/L+pN81DcfXu1psUHfq5p8immPJza
KPk8DQx/5FSsacIePjwAxIR5ioDEPK9p9YiEGRohbRf08V5lVcoRAmrQrbHqhA9tYZf7jqzqsF9C
TqWZ9OEY9IlE7ZAtOfOXRWXVia9Rf3h5gs9ZGMnpca6nfxrgvVE4FNfidhmbEgZEbD/YPmUe4TTS
Jn5tONIu6wc2TqCbYob1Bbvh1lNTYfMNKm8ew+qymcZuMyYKeOIJ8rVuhImX4iow9gvw+rTQV2a+
tOs5lPrNmJfrfCgTv0oxM5hVCQsEO23dBUEZT0NZhHkEg/DMKZddkXXa/sUL/0VMPuzL8c2QfDCE
prCCgsNTD+dlp7zAhiYNuPwiKdm642TzlKkVyuLY4WiSrkNgckx36fM/6QyLiPkyon6/MjNEscRo
RR2gxvDYGHB+KBJfUYpwZQx54YMA/xNd8glRcHAZgf+kowrQG4ALedrLUUCJZ13cO07s8xiTr7EB
ddk1JQsaiYx09K6Lq7jyFCUMvnZBEn6eq+WmHpPZ8pRUMj9a0nJizam6qfK8a1wjK7XHaLTjPYps
XeEq+tj0fjyUoeMmfZ+cTraSfEmaCRFryy4bNy9N7VSr027bj8Z0859j68exRfj8zbHV3317yMq+
engZjUVV9fPk4nXTpBdieuxbUeC/PLkgcxOIseEQVdnPk8s8oouLDgrxli41H3sZjSH0AW0E68M4
lePrPScXN/Z65aN3yHEqEIVcyD5UnjArov2sDb1P2+gmaNSFsXUX++PUTm5ETH7xbH6xw58ax692
AJdjlCDmM8xQ8Bx5vQMavQhKuDedj4Ox6ZId2N2Kft34Jczn/mQZ23p0YztRJtcIrehb2c+VYF9o
ylZOl052Nauez8yorLDfya4l286vs1w2IWMl8mqBK+w2fTd+w2+x8EoH6cAEDLS5kVI92xrYc25Q
iZDXUlIzsZfpoS32VO+qLnA+4OVIh2rqUD90cIx0p1zezvMyAWM1gq73gXHU69Cco9DNF9DB0KCG
dD9GEQaKmjMkfzgLnx784ZMyBXuPRE7YAR0c8xJcRgwfxZNysvpL0eTVJ4iXhrIyJVnz1JqAQ50y
WKU7F9IX/k1HtUDPyOOlonNa3DgJQO6CqFZhTXhTWvR8C4JEGX5Kqtz2nBTrCaGk1MzuUixAFIw6
Bc+bDH3uDsugrBSYDt/aYUgSgNeOeTLWybzN6sSo3a4wjye5M+gikoo+oBLNwLk1x2Nwl9lqAX7N
b9La8kFemqvBLKiNBqmhuxnTn/r9knojGQR4ijgOaw7NGnCjh7jnZWkgYTOi8OUJ9d5Er0w3NTE0
qtpBOUWjxx7cWUmqM9jY0kYZTbdTesNltrMq7SyVwdw8SXLh7jG0PbzdVL4GQRFucryuVr+/1zcB
jnMAFDs9HPovaCqQfb88/2FQjMi8ABlHXDhxud3geKRk9LVJZrAvdfbGtppmjWDa8AexuzdtRJ6S
aBrAnUXJHuIy58nLSydJXfNtk85PQ1CbrdFMvj01ip+FAAlGpW+OmWcmaxqtKCAvYXCStgmkv9IM
PSULyj88iDfxVtwNCRv6MFThgM5e3w3NfuTojLDzhWrSypBA9RcKNkm/f9xvpm0cNJQ4SAfBZCS2
H/orG3lQWKBeWj/DEuNMLbNqG2olYj6RMY5uEI35XtYCQ13JkmTf9Vgpuk2nyx/xKwpWVStVD0ua
Dh8YYPWnCaTkyB2HItiNfVP/Sbfv7TnMTgG0zpFIHwf16tdPBD1khlEY6PpWWEFdCHdZbbXbsVmO
ITv/YAu+q3D+d+uuEThevH3R+H3VmT25y+8OSuKnT/yIwpZ5xGgRRTwHs74fofa5J2sfiXqCVigi
auIMYTE+1w829QM4RXopdNcY9vNWnmti64jSmnkVm0oFzsUSfkf9QADk/b487sk8wQgzZRHCSQKw
8fr9q13a9Q62WOtFkevBNUdVwMt0DXcgXddp8JdFJfato3womcb06EgUNR47qTTMbibTwfV0eaBD
lectYrSypOiT20dLQKIeWWedbGg5Ey8zWVaTBlWsNzPp2IqzvnDHfpg/FY6zBBBc6l715nZIb6rO
CosVvMyTKIjyD3OWaJVXdxalsRnaNLVGI5t0YqGuZ16GXVZB88wCUbfQWwhclBi0a5SwZeIPc7Gz
LFDL2zojbrZVYHKDqhZc2FlZDLhwDTqiiGbvJJvaaJXLdpRz53i0lukaCfG+xAG9gwJQg1rJvbwe
dcnFwsIaXF2yz0tUyiZ/UJXpIVQcyv24zqdPCl2F40lJs9yTFyXd8kcUx9ViVm7wsFHvZR2zIKFl
o7u9ajajW6tpqHhGaKjxqutVzKeVpZevwZToN0CAEVAcl9S5xwK1PtXH0WDyaxWogMgVklNu0E8A
PEEvBPdS5zAEjkusCzj79HFbJDMacUsf8XJaEAa3ldWSfTDO1w13UeVWdWslCBAO6JQyZNiuSF+c
KRmgG8WBoeNdNtgrOpXWXQmGkXEyKJdbNdeir6Lss93SrIILdcRw3A1mtdH8aHG6L0oNT9hdMIJi
7aBKupwNY5rcwpNwPIaC9uDHSpr0XlR2Bl7fYCG/0PCvUleizad7MbLuD0Pd04+BpYda/hA3ybpl
An47qAHqEGYoqZ6kz5rpToE6Fmu9S3OEXyRnDLwhiJpoHfSDvjdbbcKpsYvGE33Wxw5R/HyZ/qR3
INLG17uHkS7QZbIAivk3qv9J2ZoyvzdeG2pUrOjvxC4bW10zz/9T91WEpleXEih1RnLkxUKT7pD/
lKG9FTaKlawro76UrCXxM2tEb8VopFUbObPf1fFwhlWgc6kk8vg9jv/vPrnFNP+fK6jLuPt6Fze/
HI088YB+HOEc50fM0XEBYoTOkSGI5z+OcMI8ExAR6t8UUpKqHQGxxw4WGW0AySqNnuczXFKZ1GH3
BI9NAPNIEN5zhh9EcDCtIr8SLlWc4opySME3na6uhr5Yzo2plFZMoF0Zlw26LnHqY8D0p3V4mNFx
PVJemKSgaYla8lOf6EW3pNHzKVacSD2XknJ2JSl6pE+yczLHX0b1C5K85boMumQjBZd5fgvXTnOb
Wp03L97VLyq6Q0M5gSsEcAclAUyViJQHiUuJ42U3tmV5XmmRWy8UkEER166ST9Fp3d4hWB9s0EAd
BRzaOka54jFsx4+gZjRfn3rjHE70vi+dYpNr45VVMkmacl35oOrBcZfIJQQqzCxqzr/V0BFMunCI
t8tn1axQWY3H8g/8brrQr/c35wgzUXozwJJQayYovw7E7GoQ1VOt7mBehJHXN24/u9pXA8RM3IK2
OOnlYz070dNt2K2b7jhr93HoNpdOtQW/gZeSgRjmQ3mSp8h0bNrqrrVXi7pCtX/CNcY4r1O0X3bl
bi7PknhtF16Gqr+EYqwb6r6xCrdCf8fyQsz3HIZqbp24ZrFWv6FBm0prUtDlHMMAquLoRvmSzeC0
N3F7osw7XfXGeltm3nzhFNfI9rta+bVQTkzzuLe21rQyCj84LnvPAogBnGHwHXmj5EDfNlqzziO/
773F8hntTMhvm+4cu7lO6PXi2K8+9JdIyhJtsn31yfqsfXYwRwxd6xLHE2hCYbLO25vUdp3ELwNf
gQ16NqzNzT3OcJz4lqvclHvphtoC9DmyNBMCQtJqbr9O3Qrv4jLaLZrXfY0btyZ66H5+WvnBl1o+
Nhw3zdwZan2+mel5Ka66S3bW1vCtj7Xtab0bPLQWnHQXBfnyNLznrRkfW75VckzfrM5d6woT7w1s
wE20SWo32qGmEiJ+ebzUW8wYnYvxeh3snLP+NDifLde4Kk+7dXY23TqKq++KwsOHaAj98B6rO9ub
T5q1sQ0+ZLo7JS7MwqnatcIUYKNd0ohVRtfxzdxNL5zP2UY6Wz7n98XONjYY3SSTF64DT92MjwmZ
1j47Gz3nzNlGK9kHe4+pxJd5i8fUdeg1XuCZK77jlmFkHbnZKk3cKHfL3Ksek0dBA3gswL/L28H2
jJPGDdflKfgtNt9ymez00ueBfi42hhdv686vEq9fK176Ld2Wt3OycT7YZ8vG2Q2rces8DOf4Pe5x
uZNmLztf7ti2zQolM7JQo3HjS2VV7Iu9nnoOTSJEnVJQ2S7gGVP2KsN7Ok3eFd7+d4IDmHa9OFjf
lC+7u6Zjplf3Dy/biE8feu4jykccRqKFiP4nvFwx///ZRxRShmQl9PAAdgil3OcKRj+iNqH3SGSk
myRUkp4LGP2I+oUfCXHdJ4rUe4KfKE9eZkWUrNRP3BmHpwC5iVP1RTAqUoxTitApfMNEQj8mTG7l
WbL9F8/kF8HmCQN8cBngsxgKqWQDGhHn9WWytpdLTL8RC0VqMHKBTgXHMPen3jXp1V3lQ4RxMtJ0
IPq1xY/Cfrwxl1Z/yM0ouKsk6xg+5lD4apU42KYDQb9RNGlTNFV5Wc1K+WEsK7+Wq+rWSPIAwkWS
bXp1dPwprYovyC7LV+UY9w9tZezD0Ko5JDV5wPpkqE8TBN4u2twITiLJgLRXNpbmqnOrn9tNye/K
HXr002Ar33A5M24pSZvLedAipitT+zGsVPRLpi43OOBjrfuYSAUITxQVHtE4cyh+ZgVvmRhFjGtF
rbVvGBpTAI3kt/tmynuA/VWXueqk66UHa1Ib3NKwczeDbFSutaG1t1mpzKtAC5db0wxiV6b42pW1
PHwJ8pohfjMCXZAd9AP72QpnNwVcuC2dVP2WlUO4qVNnnfTyJXY1yicTv8lviFJ315pUpgSaUJaP
LbVwvGmpGvCxlVW4w5TUW7MxtYw+75zf2kOEKPo89aMbAVn7+v6T49+upWGwTf45Md6VILgemuau
e30m8KHnM0E9QotGjDhhIsi0DtiWz2eCeoSQECBXkDqM9PnXn2eCeSQ0koEIkKU6Txrrz2eCecQo
AOwaf4ksLxSj95wJb9pvtFqEGAmFFmwMuiciY35xKAw2WOZJpTrvTa39lAzV8jlKp02vZ8Du7UZJ
Lx1rdnb9nCjnQa8XD7G0TCcQmaQTrA37z2aYqniApP2pmunhdo7V7AOJfvaD5PCfqPM3gLHfrbBL
EJVd+deH+Gv5cok9fep5iYH9gKGMDgTLif97GXasI3CEANE04s6PydZz2KFxBpcDYSZZmEwze/8Z
d6wjJvHgTODCEpM4596zxkQT8FXgQTYaABRKTBA6mN0e9rULbMOHLGnzVRmgVFkt/ejrbW7Frmpl
sdsXUebXgGFOZtX6aMv9x1hLi1WlJdEJYGnZpbka0wZjvhx1NkrPiWSfmVl0j0hcfxJFeGHRZjtV
+nRyY2lwLkLqoJM6m7vVi+f+i8gmOv8vAxuMF6H+heaGMLRGQP31VhkrXQHpFgPhLYPGk+a+9fMg
vsQmrEV4f8jdPiG3/P01RUx+fU0hDEppDFWKAvhwe4aGJHXFzLw7qGR8i5zsUbWKL46MHMLvL3T4
jmjLvLrQwdijd6YltoMsXNEq/NIkYY45g3P1/muIWZMY4dMBOlQQ7PDZKEAVhSupkmwXqyw0Hbqm
+sNrekMo56vQ+QIHL7N2heXs6/fE3F4ulyqX/AZNPz/MstMyd26QQdo4fXM7NP2nplUgg3UKCgbK
Preny99/z4MuA5fnBoRklUW/ARzIQXlqluhhVEkMNDctz7JyTHdLpwJMGjrFH8b3UwifrocZHzGB
mS1EhtdfODagQy1FEKAxWc9eWcf3UR6CiA9tCv3Muigco3UbQ98bffI4mPXH339dMGFvVykacpTj
bHHy38NRkVZMkr4gQ7+KneqE6vw8kyindTN5DPtq2aemsY/TkfbBUNHgsLJ7XUseYR+cVTioUjQh
w5bOqI+W8hKtNayRLnvdPgf2vM+t/MyWzPMlSR9l8rQitlO/nDMNiXn8ssue0ltJSejQMoouU0VB
GENVvg0Zgq6NzD/mAFqqlmounsMfUUr4kgbmVWvre3Se97bMlXWLaas2ZsyQk3uLxi8dkoZJJVcb
u6BwxW0gKtSid2NdjWUJFnZS9nof3gfo5LhOL3+258RxB/EjI1WNjzIStytTzSDvRnZzbLaT6kUJ
l0LArPL0GQcyCV/Tvd6Uth+3/OpqyM/w0donLc3jp2+mJvpuHur5VMcSlc6ulK4KnFdOZKtOd3Ha
3qZFybdCzgiYz5J74zTavoTH4ApBgfNaG3NvMczPktUWNx39Xh9tfccrFZ6chOezZ6Qo5sOwcDYq
aB4X+a57M7POSX7PoTaXx2kLfihLe2c9G/aVKcYBnOHLzobb7VlRRH9CwxuqiIvBJ/KcK0YhUmmH
/FmyJtwYtT3MjnsYnteoJqq+Y7W3QR5lq9ziFpS4mD+J9xpYxVnSWfQspiy66J1glSWW4vWV3TLY
zGV/QEtppUcNejbtQu4qHvLTY5z0Fh6XXdt+hCLNJyvUGBGiJuDPWumgalg4mzmik2HH1jnkCmdj
NICF65n+SBXF93qBFYSWovRJ1w6XAWdUV60ULeux1ZbjsjT2WAoap6XNUpiWyTgdeQwRMCx8xrlS
sjjzLgjxGq8lLfUN5hVekPNHuMLSqq6zR3usbiECbp/unalysUF0eVvkGDOW03I3DuqjGUhX9YRL
ITjHEngRXxIh7kdzDpd1GmJhHraz49FYHB6Q8OxWdjLXx+mQ7XMzLjd2OamrWOO+Uwc1Hidob5ek
kH0jwemRruPkZtnY+krLc3KiOFxrSTFvhAu9axXdLWI3LAUjfpRCvdiUc3PbTVa6mmyTaZOUVR7V
UOEWGIV4rQPkKXOUvaPA9I4H7gx0Bp8OijOxaeSBXzz2/EfMpjDYYbv3QqRAlE4Iv+lgRCN0R/GO
QJg2Tx+NgU2WLfk9VOPzaFR2ajBe1LJzRUOWhs3UprtaY8EvnNubGH9R2Ib6HtqV49UtfpQk1OiZ
KeOqyLD37QrnHDrfPkvYSKoZ3msODwYHQ64RNLcG5loMTW4liSc1W/ENk53el0demLLwNVUnkq4S
2Fu7yIpmVJOC2DMGsUWt5etAwuxNtn0F9iv1g1y6IsOfXPE3aPs+dm12X4RsWViGV0KnZiUO3w6Y
ql+3zW2Sq/smrti0MP+F35Tm4qWBdWYTQJiRJq9TR8OvS6lwNZ0jY7Ga6aSKu+lkynFmQ+KO6VAo
dy7w+Ohc6/ol8PSQ12m1vBqj5SYZiic7eeGexozu2lBl90Zn8g2g6DFmW0LUPerea4Yy/5ov0TbV
7dhzKnZ8mzS3jRXdD1p/i4HnLfgpnr1eqp5lohQXWawTO+K+Szt6zOJ6WT/tU6myrvIM0mufMLUK
Z/xAmrIpj4HusitCg+c2sEjsQbpCh4zFJTknTppVa7uc0w+DnmTXcJXn1JODZN5gnPkAfTX11UmT
VpLOpwJZ3WcpujmEzOCuTQwqbJH2BY44GutJOdOsUoppNhrKBvuPGuihNV4oHe9yCfvp0tY4BJNR
SVcN06GtaHlAHmRpB3UH35KXIh3jCGL7WSPdzRM+5pqdqxgAl+Vxr3Lgp0Z5a1LFs22o3M503M1w
oFjUD8oSB2JBz83pAPJ+5WgpHdwukrAlSSMY5anSS+BJuWXF7OcNRAluYh446XNtD1+Xc3HCGatL
YfIzOUzaGyim0UUqFdnKaIw72EUpDL8c0yantX010uRbugXGaTvV1Tqg6/FZkexpgw/svJOQbTB8
OYnu21BKP8SydKfUaR97cSLeXyJnObPiRVqpowJ1Y6z1bxgYoWSjaIOXhmwWtPHZ4WBNVtOsommi
4Pxt1YN8S0/lHvvXM4RoKqjerGCNgA0Whab20Nw+hUXSyT02L+qqaJPKa2URF3EyPM1FspHbxrm2
sA4Li21QcWBoTEh9NTeaU13pJK9txwtj6OIv+FHY/tMZkcbmudxWxUepSO5DLNIoMCPF7Uo1XnPE
i5iSXaGGgYSsaYW+OI+nhUl4WsaPfaVeVlq/a0rrqx5lnwsrPU1niT7NQpbQIuXoggWnOzLIqtfE
bDiVI27dxzRRSjTfsYSDoKchon861XJ6Nk8WhUpgN34pMyhn023VdPiYtEO+VjO59zv8QC7VkRjS
ji31MIqRHhnlLWKCfE0GxlyU/Zil9fKljx0Ib9F9HPL8oKU8VoyLPaUWm1YkGE/pQqE0t7OZ3oOK
q4hZLYgbG22w32dqh9gm0tKnDiM8ZcEus0Qe96LY13JKvWJaolVmc1aZlnQ1ciUOzeRxjBtEPGKL
WTK80D9c90mU+VUZQ4sBIwZsvoFKUgYeYIkAHrR9q4SSb1nDRRRbftdFJ5o+7IM0s9xKQS8dS1GZ
aVzmk4/szE66Vqz6NtGjjZUKdRWdeL7oGilbmnhyU68KFF8wjv8YMjLHo0RVvKhtt0EHKdfuJFcL
pBs6Kh+NqjmtFRs6Mebx+JV+Utr+W6Jmx0pooVjGsh6y4LHCf92L8vgEvzzStGyYzoF6pSf5zF4u
Ag5uBmzbUeTuI5gCV6w5I9HPtYJTJ9FmZokZJ2TbpRczZsOov8fETWChZI2Zw5Yc2wWp6jl38yqF
0Fst2qqX1D/oeLwpUE20RVU6z9TYcM0OBbvKyqrMFg67j46atEKbnSRNMbeLFT4m0J5cAuvj7xfU
k5TlwYtFJci0uCzTWwa+r1eU2iM7WSNU5xfiSfFy9C2ExmWvRQ66Te3yubetbZ0QVfJM3wyBfS7S
SXXhQM+BcHpdRwGggDn0RM4kj6RA4i03JAOzlt5PEaE05wwZCpve0uBjl9NsSzV7rKvmVsMcA5Mo
6ppE2084eLpOm8J9iiuyIMI+4jwZE0l9r+qkjiLdlBAVK3KS8FZmd8YqQQLN5NmNBrkja6Noecrp
hqZyvEW1oWyxRSTiU5o20rEy8rbbwjivFv5LCqnbCTTYVYksUey2o4BuhsTkJSCMf4+M1FzhSGAY
Z1nCXzWaU26xcTx1BEAGwjP2MpWo4DizJBK71qdUue/NMfVFuqXFuNCYOHaSPAcnIUIf3yXA3tVU
uypz/nfI+n1F8vzvTXs2D6Ug4LaHv0rczb9Yx/8zCMQUJC/W+ZtBz8c7eLl/ncZd1/4Fhfiv84ch
bl833/j8c/MN/gocDxOUFDocBj3bl/1dUKQKPAIgaDRyxYZ8br5ZcIl//C0+WrR9ntu7YNYEcRAt
SsGVp9v0rtbbm1YEXA0UYZjFCNshBA5e78+kimcltkMZzn2X7DBqSD9ohSbPbKpQvUymNNtEdhmd
GGWshCvNKAdUKAbUmF0ZcXZag+gRkVPEn6IsDty+ZKfLQLau43mGbmmXxnyudkrDCkcANgcH5zQn
jUUy5sKwMKGmRHXqQVZtHqDS/knN940TB+AKFEh5sHAsCUuHjQ/MXBlnjdPiYzMQ3NalZVz0pPKZ
W8nNt0xOR8ZPEvAM1ymUrYQtw0eHrpZCmAmKe72y78qxQ+/vaa28a1P9u005kKT+84Y467/Gd6+2
gfjU8zZg9IkPKL1RgMtPJIqf20B5QvDArkCuRthRMBF83gb6EQ0jFA9A5KA/Bczn50bQjtDaxEmR
ZAUEnM613gHe1A4hYZzB/A7BQBOaTPQgX2+EZsZ4skIg349nbY0SXeys2kmi+mfxI6dpfM3B1n8c
QTGeZUozGkwN22yTzuUpg9LiAdlNHXW3zkLfc6lt3cW9ebnr7DA668axOFtMOcn8paxh6SPL01+o
U3Om5Y5+mUqqc1cEcXwZzsHyQYpjxQttI6p3Laa5bm1TruE31Ur7oG6jL0o+y+scwGix6ox6uF7s
gt6Z3FMwZUF+PIF0+P9guQrS+z8P5a4axvTf7r49Hd5X5f1d+Hp0Ij79c9nqAHkBagmQGdL/HKDP
0znYhwKaDowQrTIQXKzN52WrHEH6YGhHQ565PanPz2UrH8k6MDf8GHFmfAoH71i24nh+mV6hNcgR
J34R5mAgnw86yaAJwqkODceLxrHfDANlwThN3fclQNz9td7EEx3xxWUQdUIjDfk3hFkYUaIldbA5
xhjb6wlDTwld06tYAwe7ytoBaImNkednhAwl1PZjqTZ9eU4mZbWgLSC7SjdNF7NRxPN6QWRNds1K
HtqVuZQmZMW4TxCoNeGmt5GsTmeVpvcXOS1NyCe2Pd3redCdjBKNnk045d01GAAG23RKZMMfAMGR
amVK+3khg79skJwOT1tzCSws+0SzJ+7pqPdZ33Qo8ThPsCMpz8nrSJO2QdbZ/Tahlr1M2Mak40M1
nQ927Zgrhym5tJnMuW68OtCLs7wAbewmRdFDkF8CTNYcna+H84OzPI7WWIcejoglVXoUX8cICSKB
2Zr9dc3Ac/RgS4GI0qViPuszK0HPrm30rZrASZ4pFRbXzNVhYehl1KOb19kACipGG8wr02hAahah
SN0b+DaIaOvFVb7Yi+SXjOvOIw19KLfGuG4v9OSBli1ZsEZqskZ4dNID29O7jA5/DOF68HQpBWU4
pOp9Gtoa4tXmZH97sYl+Mf86WIyihANGT7LPOU20FYnOy+oxzadOtWasW7WldY7baVFdR4t+cKv/
cTEqYk2/WoziMkwjhb4cvfpDb+u5CJD4wqECiDt2D2lsfYAkBP6s03Fq1DB7j4MgOFUSUHJs2+Rs
CsDo/f6bHmRNT99UyPeThyHroh36gIRJFUxOXklY3UbtLpsa7ThuY5XSJKpwU0Jd7PfX4/x585U5
ZPjiQl8NpvTrJ9vp2pTqciJ5VQ7sWl+Mzs+6NvWKwlI2v7/U4TBWfDcYFAgOUCais3XIb6qrKIhb
Owkw2y1iaVOrcXsrzYOJaW8kdZ2rVc14Kskg+Nem0V6WwEZwds+RmNKgF5xNSxrZ3lSUw0U9cNub
ACS7QyE9xLC0OmQOga/UcP3mYuncxo7qG1R4qg+NYihnUeFYuwTYzXcj3HelXP+9IuXfLjETU+Z/
jnTfK5XruPiKysRTuOuih7++0/Tj4uF10SJ+1XPYU8i7BBAayj2wk5c4bSE/QSSA5QRymYPoJeFV
OwKFhrsLsHoVUDEHwHPVQhHEbF9g2MjjOBz+3yRsmK/D4wGrDaEHXX7roF0UOFJjY9Sc+spQ0KdE
Wp0cyXSGtvQqp63pALap+kmErBvA1XroRmVkXw5d1n6Su9qVRzWnt1OqwRpqUJtsEkVydnNvHE/R
lK9AFU8l84wYkmS6XFeR3R5njWFdyEXQSr4uzdYOHcE/sPveiNmIL4UqkIroPyyiN8TyGCEwS08K
THDitvXD2c4v9WpEsybRwMPObesGbcsYwcGmGseMbKc1rb7v7SrdYBHKWVvjgT1INMcMELxWMgdu
JhorfaR8Ss3QWAVLOx93RfNeG2ZuHAgJb4FiSxM59OvTCRCQbEhzmjJZy/N1Ny7TKhzz63EpBi/O
kVDsgnb8Q8fwMArwnOhrCxcm2kqIYR1mPiDnHK20VUTu0Pj4lCbzdTV2uav0KlNMC6M5I0RGT201
xLGdcY0+p/MHmPkTtuJFIHq6BfQsKJ1pmlI/HAAZrboaITBxCxWmuCtTi2J31pXidlK0HqfkyNrJ
LR1ilPuWjSIleLDO6uQ5c0drFQ7yaUSnneM0/Vrl45P/yZ9cuH8hMwFshz1Kf4FABbXi9ZtZYDfl
fWHxkLTrGCN1GsYN/W5wBu5Q9G7dsMyTC3qC3iLj65yb/5e7L1uO21a3fpX9AkxxHi5/ABx67lZL
3ZJuWBosziAJznz6s6gkZ9ttb6ty7vZfqYrjyCZIEAS+YQ3bXHsH2oekUkGz0GATXFijws/x27mz
gWnnwJg8TZBYBaWqGqFc10he4pxF95UZ4s0Ru0wu0DTQ3FCBhQXJavn5d6XoOkbAVaDwzBrY3KEt
IgpWcisG5RkY7l6aq9V3++IvgpdPCecf36YJcJSO2ih4EGCT3AxoG73udI6SMqjYTN5g5xt5qlK/
7AcAeiCvuUMt87WDlhqRAdlw7WyuAC6FT1KDpg6xIVvjt2Gff3FbP08D7moR2EGoAVOdW6U3dEQF
2gm4K0eMPZViFOGLeKgC7LUlg+PCX0L8/+ik/K87A38Py0YtvU2a+F+XRETJLxlKkGH598mn/wEF
mqXYAKNYyEIvx9vfCR9w2BD+g37NJ8/oU8/h74TP/sMCYBpiXotENxAu2Av+PvpATZWRIwLGiXoF
zsZ/dPTdrgdAeSA7iAMYDGOAvm9FTqZZiAqCoA5rdIFIEBIPlDcmuP5+l08fv/8kbqLOBaaECiTo
M4vADvbZ2+Syyee8b2Cu1HIDqqZRlLomWoyuEzeX34/0k+3N51CIN1Ef0qFNdSuQOc6groYJHmse
Yso1Z9PbF16MUCib9MwrhACjqO9XZhZKUOSuHidrRBldPgK2UD4X2kcf3YEsm4KFDkgIaJgNdDWJ
pmUqiCha4cZf6Vwv1aDvN4vlflEWQEy6KPMh4flxd0ptUYB9rjism1Dan5taphpw59gQ4C5QKSGc
d5BFu7+fpU858B9GBX4TKwxyEsBdAjF880JyFJnybiockEGQINp1eYrq/iNXnfxkjgLKxPHCLB3K
XZwAPDBqiqtPJigiqExxFCVYXaUsSexTDJ4nxVqmWtNDvw/iGf1llLLBSxRlAszJRHVrBvzSKODO
irbJ82SYaFVW5XkQ5mnsm9FtdWAPJiCxaGfasWtYiZ8ZEEAIC7RDlSqcqBCQcyhwCDdllV+bJS0c
++QLH+BbAh1eA3DJCDqwRHFOgMn844sA4D0aIGPosNjuRiaswqDalL3zHFyYBAV01jXRY9G2JlWa
cCuHzjqHliepqsj8InH66ctc7gSyVkgIUU2HXfCPd+LoXWllfekwZ2HgRloNypGGVo7WXcQwf8kc
XI7um7Xw/XCf8dF35+NUZpYOuJzDZCcBs3cAJmCqxgW+YOOsrlPoPOcyFINVlsWKDqZ5C5d6XYDx
XV+H3hRfBENLjHd7O1iXKBOB2In0/yYGTMaoQIrn2KxGt484Q9u7UWX2X3wBn1HdT8NgE8VOsYh1
3epmFXo15UrSOyyXcrCqGkffqWqzNuzZn0ZbW1cQNyehYqwnKEEyFFes2AgaM5fBkbYa3xyLuwo2
GzTN+wDJ87vGO8AcAF/PlXA3D3IEncTOC7nau1WZ+JIumQQadvCa64FXSHpax86DMJQDSi/6Bo1c
ONKhpUjqCF4sQEGVbgVi32QWLSBHzIZS1KqOioIB1QOtasnyVRlssKazYzBXGkGtPHyR5PQ948NT
FMn11gYoQ3KiGcIeMqhyDraTLHmA6PlMbLOGwEuJRjEGi92MAwLn9PwrWY9fNE3gtAS2AYD/KG9g
Mf+4kOMxrwczAwUVUtSTO420TKOZaNwog9aQ7uM+LjcK/BJQJY8lAqTF1E8l2OfZWm3z199vechA
f1pW2OtQ90AQq6F5/eO9WE7VtXYY2sxCpYBoDZRfCrkEDuANnMUK0Apg9dqvwuZfDgr/Qph9oNoJ
ZPWPg8rzABWhCIPyCDlj60AxqG8JvNN2M9zjiQ3KPYnSp98/6S93MnBwUWXFqQ5ZimV/+e6D5gP6
Jn2d4mQ3ulWDPolrTyif9KBOlr3kUKnpnmFpIAFHaj1PsMjcFL0RoAEdf5Va/XTuYydDrwtBEFJ/
/OtmJwtbYy6rLgI0WsBWayrknoYykHqxBdCoXAPaOaNiQOtoFOtQpCOwbK3tqpa0rxCQrG0TONOu
BJ9SpMHvJ+kTmn37/S8JP+IE+I59tmm/n6QMvP0IJmE2c4onzarzQz7tp6wlxmB6aBYp+Hbkyi91
baVpdDaBgtI7wD96I+nctEDZLItwPCky5IRUIUhZOU9NoRkUJnIFcBp3iSrgl9ekjg89NlwNmSe1
uEk1GyTVPt3BVMl2AR1/GpOJRY6AfFP2Ysq9A+IlVgcgUdmQBoDThtC6izjtyiQlrVRD79KMX1A7
leHMNHlNqcxbKzpAcB1gjwKaCzxqlqJax4YCLPMcEx1FY8pQhbYYUHoZ4EA5+jz6Fx4Rvzq0LNQx
EeqizSnfejWiy1TxLrRsNqTgEmudhNYTxLza5AGY3L98vv9RbvH/aRVuadD/pgq3wAXcrmlf2qRr
kGp8ipgvcprq8hf/rrmpoOLAsBCLGxB9iCNgX/o789CgRg6qJDiT4GAtWcm/W00W5G0WYzxADdFX
AiXn35kHMATmUsND8mFoJkKTf9Ih/Un4cEk8wGzBUkExAWPeHPFKLCt2PKgKS1SDhpKeQyhsJDCE
e8pD/SHH6U+5A/RiYyDKXE+aSK5Yx/i2IHuoGhFTdcTmaToWFLXjR2AJYc44W0DyocAg8uaoDDJp
u1JibQzFFy0WNas05+5z4v/RGvxvy28R1uL1Ivdf+t/L3NuIcv/zatuX4qPMs1/o2//yQn+uPnRt
/gBFAzKrAGktFd//XXyfP1FQM1ysXJGeLT/5K+uFVA3+EtYkFDf/bmb+nfaia/0HNF5BH0NjcuEQ
/qP2/I/7FDADgKngSpBxAn8NzXncw/f7fm5Htj6EdXzt1mjlQUPpcf4CG3dTUPx5iJtTr1W0Vigz
hmD2Q/TSP+aH3sJIA+Nfucj/eL7+NNKtv3sO68HMsTFS6YrgmH91fP/YH/vr8oBS4DVC7RkZyY9z
FfGOZ3o8xFc0H4Ec2M/X0JPvq/1XTbBP5bV/H8Y/D3SzIejKaKeVOsZXruNzdQsIPntCIc5r7K16
oq2NdbuuNuERhumkW01M7DU4tBKT2V62Mhlkah1Psdzv1vrxz+F/8Eb45ex+9/jLz7+Lo/J0jMwZ
Xp1XYQdzS7PAK785bue17sDEy3jpn0cd4KOvZn1Zgb+bjJvwLRahqtcWhpXXChP342repqiSXpuH
fqOs4ehzbHqaGoSv19b9/+GRYe8F9DdEBdCVuUmCpVpKTT1tISbyBikuG3HNc0m7pyXJuIf6iH7I
vER1jYFkX4Tny4VvH/r7gW8+S0cVqpCVZalNLtCyCtQhL29l8MXjLUH+70a5+TIbrY9Bnu7jqykI
qhLVk7xI0yAvWgZEbQOCj4lE+6+cdD/r9z+PC2wcIiTYn94mH0i6UhguOfEVpoWCNy0U/abZHWwH
HjM4kIk+aCj7WOYJZo8LKX4FHQFA24XZbixFymEOaNUk6jsB6V9e7sBrXbA/eENzzAcCYOfGzqsu
KMALQq1i9LkqfZSTFQdWaTlEgZyXN2rI33lznae5gZhZ9Re45z8305dv9HfPeLNZcCW2phEulVcU
+g/tMdqNdwlV9tDRvEyvyhPYHV8UCm7Syz93DUQQ/zurN7sGT6Op79U5vmpn3aaQtJaI7hZuROwD
Uhn70VbJ79fPJ+7gd894syOEUy56USvxtXaLlzqATbRNO3eEQAyC+4aiStIfZ5KzwgUvY4JGNmsg
eWPTPgsSqEVGZAhiP1+hCejj99lBYuom/GLb+tX2AYARqs7AEi0NCLyn73atGd5SMW9xj2I7b5x9
wdI/obz/8U1/NkxuZ2Ep5aI0BZddMPp/HGFqy1rTRZJcC4Iany96ssvuyjvx3lZkJjWV3DeULuoH
+2nexGw6tFcFqj9u8txupm7X2p65mo7qGSEcqeh0hfyOC/WcEPpBK8lTzuOxDmSAb76l1HkaiPEu
dJYp7klm9bF7z44hScmwmUhFkO1Ex5eBfFUS036183//hDdrOY9rRQbZJr4apHPjVc/4QSKzV1NQ
QmYmuwMcekm2js/2Sic1MEk0JDDG9vRXkwgaP8skxK/1OXbhOsC6r06IZZv63Qu4ecWwIpk5vDTi
6+Sn22ktx7S5ZAFQW0FbMguwn9Yf18pa3oL5cHS2f+vy/McV8Bmg/+4Gbr4D3leD3ANoeM1ItdXX
8RMAiQE6gpvhmNF7K0jZuLFZRq9i3TDg27Eo6nVN23Wziz2xGU/89fjyNp5yN/FgWkwfO4qc8QkK
JSi/Qs5oV17Vu2aDML7aDZvui8/4pkfw58aBjiBoxEs7Au3MHxdwrGaoagOyf20ZxHdXkCgxfefN
8BTGvdSDF7FDKtc8z253SN5b2j5E7OP3O8kv9y44zUOnA/eAVs7NDKpxJE22mSbX5KJe1G/Snf4O
Ma92zQs3g6FXQQwNYIQvHvyGr/7Xg3836k1oMTdRZmi8SK7QKzwYgUSOzbb14/Ww+eoT+nKom0hC
gCHihBKGyva8JcUOO0LoJSvuhntsnF+VGm+wRj8/2U38UGsOytglT666H65HBgblPqQtG7eoKVFp
P75CX+xJXqG0zQQZVs05YyiHXL94q7/8ML+b35v4wpqKfLYKPDQ+Sn/wq2D289f4EL86+2htuJpb
7XpQiXfhXsbe6f9+9E8N8J++SqBYoAaAzA4wgh+XNc9h6QCN4+TauTPLWXoABHmTs5hJNIFS2PBU
s46FpFqrm4iJlu1sCmfx398ENEt/tTmhq4h2+yKdtzREvz9/QNOMqlLHHDyuXguSkMfz7vXiJfua
cIYV19B+U5LX1e7VIpuGIDphBXVV4q79isTkuNJpQQ8qlWmxLsij6T83BHJy/j32kNi7czMabGPm
ZaTA9VZHV8fz9eT1EnnnghzCFU5h6m0op4I1RCO7CEM05Pm0s7xN6T+fMnKY8XcN4kHdjem+TE5w
Pd+O3u7Qs8FtaMhoTqg/seM37/h09+ZOB4AUVHf2ErI7yNQgKi3Jpmfm+rDT3ef7mGrkI8OT7i7P
rCb3F4idkzfBJnrYzURfFSQoyX1OMD5RPI08euEKLK7PCVA8k8YMVwWfGNvkt8OzhZs7lawg5/1E
3nfPMx6BbSTm3h2IINuc4rZXzDutL7BvJzs8zztk2byH4D3yoP5GclqR4KGDZNz7Y+hensNVQkp6
hLYsdtpzhv8u6QFzuayOcfOK9wFRSgIXD/xEIiuDnHZn1rPdqiX3/kieJ/95Q98hSo7/9TzioWQ6
Y9fEWQ6oMGv8wzPyNMRcDvUK6s94wmzXkjsTb3U6mrhKQXWG787D9Vvi6qQlcA4m7ptruK5vEwrG
J6Vnd72HULu/OnojeQoecKsa9Xu6asgxITrW7fa6P29yuifH7YzlvA3WKGTTmrnr7dq929pk7bDH
mmyCjpyFuzLcLQahiLQIDbG8Pl5s1lBEpDAdI/6TTnSsuGPktmubYHvfdWTPiRsYiCVgh047uj+r
JHBj8j57BiZUW7/FzB88aa2tieq9kP3DxLL7iDzHtPBNTJx7h18qso6Wd5eSi0MsBs4rRYuQbL9Z
1F1Xfrhx1wpd7uxbST0mY7H11DzstxgI90krujskzP1w2dr/tgQ67v5919F15zrkARuaTIajy13/
20zToHZ33fo00V3P4KfNFK9lQUaCHViWVF1f8HVPWFa7w33PPAhDuoI9XHYHgzwGFr6Intm+7LtB
yyxy2W1OuPOMISJzKwryM9l07uGSMVKyD42cH9+xkpfPyCIfBXODhwt1j+sJC3DvP2H6CvJxCR4H
gtmdWLp/2QLOTfZPEX2avNFdu+0JLSwyu70r+VAjJOkmJDjb8Y8Pfiz0CgNMdrWOScRw1eV6HXWY
waTlhh7cB9xd665Dej49vg5kM7IGE2IRfHke5EZW9xcZb8z0bUzhyWL5g0zyoNqLNafrryBq8NP4
RfD13f52g9VSoZmc6DX2Nwvby6O0eZzZ667BqrngTeGDXcV0p1MVU1/S13u/dYvVG4oG9epqk+0S
u/Zu7Wn0/H+LCtHNQBoNkg2oMT9uvFWKbqUkoVYqr/lKdqOEhj4U7jOSn1OvRflpOJiBjQa+C3l9
LLjfb/yf/fGfTp/vhr85gZ3YiU2dN0tMqJ6ey/24srAP+omr7cPAPJhetc4O9RcZ/a+SHQi1A3aD
Hi50fm6eWYZyXG9rQwJUQFK58Ds+OkDQE0mpXzgwNJBiqUqK7pL1VY3vV6sAsG1Uspe2HvBlP052
UdjloEgYeHDnlfxhf+hPw6P6iIyk2llH6d7+M+b/R9Xm/4e6v3jJE/hGkk58e+n+VX7867y0Apo2
efuvYEMi4PzP5WZS5kl/w/vCX/irqWGgB4FaCEpTaEIAGrAk5383NZw/gKABDRk1K2A5P4X5/y4s
40cmLFNQOQYuRQfvBlf8C08lqeofqEMDFIg4fJGCRl3mHzBoVDhT/bA3oOYNmTPQzoCnwn3C0eLm
G7CHXqgDZJpclGpGKGmBn1KYNFVF18NwMVGHe0nNJnlt5WCjEDkuzZmJUtGnV2Nq9dcoqkLruVXa
FIxmB3pcFJLjUwqfbT0CELSa5syASoHE79oSOisepCkzlKza1DEgOjuD9QtaycSVQw0HbaRdYzXM
xBCaUW9ludTtihaaFQ/3XKkMBORDzYOwF0apuX1mzKNO57auG7cFcya75GCYZSu9LgXyWmENH+hl
t89pJFQI7Lag0SeTZbocnHgWOsl+lLXxXnQFp0AoQA4/LQ9SpzcurCzg4TMlF7Pryjcooxis6QXS
1Gh6lRNb28yjtI7kKKSx1aOn2aLJOnPQZGB+xUlVKLo/p9IGHaNqk2VGQ60oaz0FKverqXc2RmPk
B4i4RSaLLY2iGXZqpjlhmahqEPCGCOT0tt/PGXQn4a6EWrEVn8JiMImdir0Bof5VG0/i3PWV6dp9
ZK+g9AW9FpD4PM1ov/FCGRkEFA6RaYhV3UOL0C4/FGk6aUY2QzgokjwxJg8wXoNhWg85HWtKy5OS
q69OmuoUdj060yFW81AViXAzteBuKmevcKJ55iOULLAuS9+U5zfNjKWDrHWVqyZQJtbFjDTGRrqg
lkl/zpwOog26crfgjSA3JnUk51H4kKlT9gwvTSdIKrNypcaE1gt8DKkSQSeA2NbQjfcoCcby+zDX
2UWF8zhqM4PVmecadKqV6RShtoavT6u9A3RqW1iQpQTZDA24NHWfJvBp96rEaFs/lUwZOlqzbrtO
HtXxOgbl/iyNLVegWj1JUG1iil4nysC0XrFR67FbPTaP1tQ6dunajcIN+6OCNeo0bSOraxz1GOuR
NEQojLWykqwbYVSc6bPV135twNTA1aO5u4vkqpw2dikrAtrpQjkPqJq+WLNlU6mdxwD0r/oEZUDn
1A+NCNBVhEcasNIT8MkhxFeT1nzEskUfX+rgkIAEbiCtXLSLdWu9E2FafWiR1qJ1zsuagn8NdyO4
su+7KLOaxi0ryA40lyYJp4FaKchrWc8hmQS82F4ZtWNklRqrTa2grS31CSwnzRglqzDFKoajZNUv
SiWavVaVfKosv4FD7BzAsQKoy2iUNoOSy4HttCPRQwNurJI0ARipIhtKwNPcNlUdiaCBbgSEofkY
ipKU2eS8OnEdBrnRVx0d4hB0GvDWwqALpQjaNc1DLErjGQi+mNjQwS1JNUiDN3VVfNRLc/ItSVJc
R1Icr7S57Om1QISAzI3aoW0StdBzMB2Sx7kygIJqeb1SBgMydzCIhf6MCEFzTrJTks7zutELWwdM
DQIX9gHUpWQjwgp+S5HAB2uIRapBDJ4d6eKxLCZpU7aDxoaytXf2PKQvEZC2EGLCskdJHJOhQVtB
N5Y/gto2GQY99+1ssP2mUeC1lQkr2diiR+xaCvgjqVKzyhdoRdoZM2mSytlmswMbEK5rrHRSOZD1
JN0M8SBt0JDUHxJDbmkTQWe3aUTuTnO6auKxPsv4TsjnkFk71Wd9Chdx8s+7ci4Rqr7ItnonMRle
B8ZNWvH4+QbLppIDqGxpzFaXK0jm8E2MggeQRXrJoB60GWFQshZlPKyimI/39oQpwd4bHuB11FDF
anIaiwqVEQCEvAYClBu7HgZvkEsIiXXZ4n3qaKtEJOC8QzwHSI8emPEcqyepoCxcjeaTHU7py+f4
pWOihWKZ4BM3+BNyHTn7zzmEU/F4L4P8uLIFmu27CKyCq4xP7z1qDHvHtVh7H9NWPjWgFr40Vs5Z
I+b0Jes08Qh/qvl1LHpYxlgR+INwSMXWB/DwU6ZI46qF8tK91Yz9WcxcuiRVXAPj6SQkBSaf1Dm3
t4Nigiio2sNHMkjRLmtsa+MokMoAod+p7KsGPK9kraowHSE+iTmGJRI+9bnM+7U2mlUaU4BCFWiX
IfZVY8S0gHOtQY1tBKksI1tJ0Ki7bxJDW49oQ/jtYB7CUj63dXY3mTwYOQSgS3tAiDj4at6suAX/
l24KOk17rWy7pDIMYJkdNXzRvcPir+zDoNVY6LZytKP52idOCRU3UDkrE0DiuVAaf5ZakHh6AP9w
5kxeIlpBnKjJPL0zKjcsbQ29nNkmtgQlyihxZKgVxfqm0crGR5EeKUufaNQE9Q7gNyMKhIklDmRa
oYCR2L5YtaLSsUN9PRymCywyE8x/eZ+p4XMnwjejdkqmcOkMEnm9x1ni0G6YeADHr8JNuwGr28JW
DGNPtCVmOw+cNjMfxtIYIfc0N49T3Fau1VvSRsDwxW/KOHa5QPfIhNSz4tQTNm7d/hjlxpsnK5CV
nhRTPuDISua7pg27jSRGvwk1KE2aGqsmJTuomWTtKmOMmQ1zF9pYib2Zci7TLEMiVJgorFbxQ8gj
NDQHoKuHulnXbXqt29mvTOiTmHkP9oOtoWSsZG+JnsAIx1Rgi1Cq4qMFKh50kUaGcR2cpEWioK+u
QLu/k2q3M6zClZ2RM4Cs4UUDhalIL1dQ+FbZlJr5FkJPoGENxQj6B7BXMELCNmhY0rqXZzgQiW6F
7xUGGeNkup1SreDcg726jCH5P/GXdEpGHIqtdhp0U/OjoQ+pEdbOEViw+k6B2x0aeLkMh9TcPkPt
W/UjPmlBBqU+NKbyZGRR0SSsATQHxTlL50EP7uQpjLQVokEbQBfoAq4yEH0hiA3ZwP3cFPnByZXC
w17dx+gnSfJJ2KG4gqJs1iAaAxIKyUGHAXmJClVU4hgxJ7VdW074jrRo2oeqMuxk3uagAOsKs6uq
OCVyXQLVW0criHMpbliIEHqUjtmyUO80H+plWK96H+9DmdeekFNxDyEhHUVTqSwh3QyVKe5wybc6
Q8AaAiC3eY6GVd8XJpA6ae8lYy1tksLOVgZvlI1mplYADoz1PnZlhSWZSoe0FD2WaZRtFUfMHvZF
ZdWb+tLRH4eRVrHkFGzWscnE4AdOTG0nULAh5qTOJG0Bx40SCFRCMyR2tgk0hxi0NDvEimW1KxPA
Y9Msy71ygl8lB/b1zIHrppOGiNG0JxgrZNb03KtSS9JcTSIaCSu6Q3YwMMsAf5qPQ/wtNUrDHXgH
C6o6hmhXDJ82t5vQJW6LCsLoiNRZOA/TsRpU5wS1hyWEHr3GzKT9UA7hGy6cwQ2jzd22xv7fy+38
0I+Tb4Y6rNUTKV3Ng7PWhklnZjZN3yJQpt7typLhfAVAJBzoWZJpepCkYGYbYTj4o5IOOBBNK2Ex
nFwQH+NMArv2w0HB2YWipgUHlOyxzYZmp4ikhEcDFNgHXl7qRGRuFYOXxUUW3zsIGRka1cnKhKgK
1VoEoO3UmW464UK2xT9wot/NKqRWIC+EHU22973T3YWyjh6mCmVIHMtqFwiB0yR04uKkTxDoQ1SD
Xa0erWvutJA5BIY6Mpp3y+neIHuG2MuQYP6VVTowiZA2JpE6my22Sy48MN9eTeAGWRelL1Y+4/Sb
CxRLu/og8I2RDEQGuH7AaqWsdPiwQOwK6EJTBWRSziHvJ6Oy1Fq7gnN1i1yk8KE8ltJRzuOLDHEF
NPqd3N5EYNzQsopahMoqdRB9o99fDt7IsY8K5HYkkuBXn8jqi53meL5U5i/tsiIQxK8hqxYTKS6d
INST6jRya6CdktebIs44XpMaMpE7PfxgRtQn5ek8cdsM9LqWYX0JTmXfDDkLc+jKGuaLDfpoyuFI
JVvZ7E5tZ6Cxb0peU4cm9HAgSuhZc3UnWYgpAVhaXuo3LbFRUKnN7hiVA2gTWf1taCQEurUoiKg4
fGS0np8hBNqdeph+oowJ+vh6llRoc9V2isXWhZemrmDjjADL9AZESwSmwjWY70L3HSsWdMydt75T
M5qZHadwmitII9Rw1eOoC3JNus9KAGIlu16H+iAHrZaYhz6rd5KuzL4ELeA1SJYRg5Gbg10EWnhN
5KDyIwmV5l0z+wOmkeDY1jjIHF20igwdyxkROGuTWb4LAbq/Di1HkSwcTxPvXoBUyB/4AHRGq1d3
jaSl95Guqn6vC+0JeVXjjbb8XqMTsXY0WDMAynuQR+kwy+W+gBLqYCPS4hGs2aoq5avMLKaVUmoC
Io/xazYmW0jQ2dcQqDWCcB3vURlIkyfOOjOBwBBho9DWiCZm5A0EvtQ8840WonvEySt9O+gtvxt0
u/WAm6khALxgSdRM9npYMAdZPofuogm56cMI4Zn0bPG421lOj2o6dFe+hSD/XLREKZhdJI4H5QUj
wP4V4bCswgvQa3yfJ/Lgz7Cc3aHahCMstGU2jHbOtAQxT4jJNOUhOg6WBovqqTEOSRlDl8yEyyUF
lHTYGS1YAhyK7jsYbRcQnuvaPYgdGY0lDTqHU1HvE3UCbLJaXGEVZPE0lud3rjszLGri/jROOTQs
ljwUwQocLvTWQOJdd696rI8I39SJ5Yo5oZNTxJyOUvsaA+6ygFmgiAzVEt9MjG5b4sMeskp5MgCJ
pwYsfdeJUetY/xNinVZ/nIY8ojVUouBfO8pXLlnCH+rQus8bSz5FkFbbpk6F4sIIgiuqLzPtoyna
JDw79TWg7FFrah5X86udxKhy6pXBqt62YKdU96uht6E1FdcDtg0zqUE3GEMoUsWJWzflXp8L8C46
bTDOc6o/CVOfyWhmcUe6SneOnPPZTRy1eS1NOCDxFGAoRGhhRgwZkUjX8RrxmQla2xDlgdFK8oab
oLrZMDZYog3npGt5f25sNULOnqYqq0ptuovhVOgiF86Ckhsx4r+02yJFbd3SiqxVH8P7sxNDBsm3
ooSQ1oRjQMc+C7nafA6KvBUbrTSyfRfa/TvQ/djHi1oNrCyPzgW6zhC9tbk7lrr02GrmGJROBzVj
watDIWU1cE96tba6Un9OuBx6sVUMXoskEiGTg34b6q1e3FlKUMxlxyA/Um+dZuDgyVRWvs0nI92q
Kgofal+5aR5OfieMeasb/JvswGY3GuJ5Gw7qQKDENQZaNraIEjoU7G18Sk4aNYHOIQJmSHpBqjB6
K0etcSEI89rXTefnotgJpFXN3JQHYY38BJtJ8yM07RzeIlG3hQCrcZJEmPhW0s0wL+mj6plzI99i
ShKwTWzdtyYVjCY5bk4WguxjhyQKxe9Q3lQoJtAOQZFCjLoDw8DER0Ba3YAryyLAgxuaYb81wbea
gZtisDmuYX41pXV6N8TNGPQJt/wBVTrqGMXgO9ySqCNq6dGpQp3Kxhyzsg6L8zzk8HiKIyAkgI5f
JEa51ywG25jfAXBCQLGxuDT4rChZ3QP1OKm9X8KLwO3asN6DGxLuRydrKALVgvGR68/lhJtq+iht
UL+ozUCt6uJuRrjsckgCP5gt0o5YQLWnU63M50v2L0fd4nCNU3TK5JVTy22A+4pXzogiEWoI+U7v
c+FHsPn+yOckR928Urwha3OAx4rG7+tiemoqbCoyWAo5wYamv5lqrdGqnO0X2ygzNwX0P4CUiA0B
cl56E8oxj+AaT26a6BEgdV2rvEO8nF9au2pySHJ3zp1S2fKhnlP5jTtt6Bq9LSDRaOnfoN7JWZRN
EQNoDqalU8o9p0PlRQ1zA4WRsbqgtBS+djwt92EKMhpvrXIbVW1No4EPb4nzP9ydSZOcSLem/0vv
acOZWfQmgpgzcorI1LDBNBUzOM7Mr78P+tqslSFdpdVddu3KVCUCcNzPOe/UfTAjK7sfoqTedzjx
1sifxurzNI7WszHqA4qpdPzkJbJla7C8r30yxyep6f0+40Au1uMwOc+NraWXvgnZXKtarodiaaDL
STtWo5iDpo6TtSU5XKqYbngVFaWOcXglvHOWeclJpl3y1cwGnNk5TiJ0tUaRPraKSLW8N1PUHk3i
URQo9950tGw6DTOir11MNMoqKZyNRgRsYGERj4N5nHCYpKI/dZpfH7DjEfRgUe0/lGOKZY1vZGch
s+hLbtQyWaGwT1boBHFwiL3+QyGw5IO45n9TzNKuVuSEJ9/ptCCfNGNr+NFwrBL8tLHX5PPWNO1H
J6tiZejJY1NH/aNRuOOxIhRo7WBFugtFzZ6XzWdf+NGuZ454l7pZ+IR+XFBsTv6jQXQ8g0sH+LHL
5VmGenhkzyzu40yYm8Kuxwc+j3blTlH73afAkRVG2ob/VbP1i8XQ9E4rMZIXIeEc+D+0PZFKuj2O
gcsy8WLje4F3NzGk/mcEA5s8J7xImUV0YmiYX1scFqhujEDP3BdnkMkaqbC71qdoK0QLpQaREnl0
Yb0xJyMg37VZaTKO1jEcyhUyme1CKtzhhsbWLQcKx0ke+ypqL0rzWDbYhfdxZLDd5fO2T0uio4Vh
HGvT6LHRmV5hTH+sah+mgt1tmrLfVnSZKxHq/VkIJoMhvmp84DgpCS0kaL41FhvO8uRi2E4+bS55
8ANlmOkRMUf4EnZQbXrA9LHdT2MzkXk35cg0s2OlwvZM+wPWJUbra++mKflWnOjYOz2ZVT3sa1/b
Wj3+ukZiRjupZuuHo0t1cfB/28wZTiaDSYM0k+S7NpVw9kM8eiusG7O1E5OBTc8EwO922XkofWaq
RZsTi2uXdIdp+rHTsyJwY0t/TNNWOye1RshfOnfWxuuU/wBBJd74SX8tklwEokHJq03Qmeq2Feva
NvNt7YTxU0/M8UYfXC1ozOY8R1TqTc5YtutUdPAbpzqXzIi2rhroj0yaZ1Xx7DG0XCtHgMT/vDOW
w3Usp2e/pARGO2itqCep5uparZaOCdd1EFdbd9eJPR5DwnyDxi0lsYnVwajSD7KJzr3UvkvSXgIt
Qa+p491+r0fNkz7Bj+nddlpHeujuZ/IOAj0iDBx9w1fPQXWJI/tHRjf1utcdVpfhxYfJjLy1DJd6
vDC21chcd+4KHMcN86mXJgtgKBg1m3A+aBPW6azVCFt6bZUtNiSrcfAeYj7utWXIZNOnWXHwChKb
22bbkJmMvSuS6tylvSXwMLNAPtOk2tAWhCsH2GdbW3OztTNiI0U96wGgw9lKq+tokzLo4mbHlZ27
0sczH1kNaQxxPGxqkzzImQDRTYp9sZNbTO1iCYAdjsbKIIXg6mrNJ4g99BTAz+toyV1oLf0UVlm3
TidvCAqsbU6WN7yQI5AwtKqwFpT6x9QzI7aWrN+T53ytHEqpujXHM+Q7TKfoMXe+KRHb2t2z60hQ
jzEngJCJ92IVrWEQUI2k+JbT1jf6z33sX+yQUUdapTt2+i7IWiNk75XeoRsz/UpZmO4S/9vs2cSJ
9pg5Z7p/pT78ECXjAw0EEnWzii9JV36fwGnuM5JUt53ulmdLE9/d0GWAJAM9gcaiWrnz67ncD3jU
HU2s0Dkx4WZ3LAlXJMNuWsp7Py+3uSW/921xiCvjJcTnLagy/XkOrepItk16pwo61sUNxPDLLyjc
mVsV9DNoj4GsQqs5ZKZNeYEucqWVHv6OaXqk+4mOg4sA0dDEt1zIa5QlX3oMHY+R1MQeaWC+L/wc
hIhC9BS1kb0zKdPudCcjWjTzhn1T+f1mcmb/YTKN72bR55dMN8ZDpdXT2o6lfDI9Mh29Mq6CKO7i
NU25eopmImHxp/uUjBwjd0M0BEl8ZUsfDnkxyJWJa8AOyyM+CxxRP8tRiqCrSpa43iA29KxDOyBW
mEINuxW730E2POQDuZeduGuibjubIzkWY3ck7+Oh6liAiR1mW5Gnn6bKeuJ5H0bTIpt0WZ4Zx9xU
6xumqbsmSy5jEwZjCqRXd2X4mMT8R31XnFTdYJLQyGcQtGdzVNvOiA/SJtXAMOA71eFGFD2/sJbt
yQohfHbxI/Ysr1rEpy7HQ5ahSJ1rqMX5CG9QE1+bQj/YfA09S2M3dOlZ6t4BCdNFEF+HD0RxHBv4
fGa2QU2wmknFexxTvGXAzeD7MnkMHF0/5lWDTXReO6+xKokQbCl/S/mpHrVHm6hQSzQXq47h6Mzi
MIAwxnSBG/Bb+VGf0/uYhA+taAOOqGDM5Ysed0hwJHkjjnlvCgmJf5qMAzkm030UVvuqTcK1IiN+
kxSLCmACwzK0JBii8Ss+1+4Ro6vs2GtDR5kVfrSXysLWqKCcvAucrkIE3UXNJp/GT0WsD5uRrHiD
dsTudX2jahJ3wH4Y7SBEkBXJVwADW692j5EX+6e6EQmdm1m6Hxh02SvavQQz83Z4wMnkVM/UcQ4t
5KbAo3HLCEF+tNTUPo64VB21NEnOPjY8TAjwF4oKtBm56eyYnySHuNGcbWvgxb8CMJSvVp0OX2Hf
1KtmZJ7CIi/zL4lj04VTV1she75cPNL1hrCnkVIOB4XvjtNDKkyI742VTmqpP0c99RdYLXla4HSM
lOLecjcmbwZ7pnRT+ianN6WJFYrAbdTG7pgQR0wpkt69JHiP73t37DdW032zsoyJAuATs4hV1yUH
3uCaarBiWN6VQT1Uik3Dto/GUDyLwumBKjSaq+nVCstjjZP/qtP1R6ebs43hynxdhPVrHnePxLa8
AHFmWF2C62MpnAa1iNShnNUU1Lb3TUW1oOHW4X1jdHftqt49elb63M7OwQt9c9vVZohVhphWnTU/
GXKWm4J4jqPq58DJJ6jspfjUt4j/B/w8SNkBQbP07MnmjbouuRFFgltHH7m7CcBz5TF4xWy9wV89
zILRC++zInp2S4YRjduD3MftitNnT7Aj/Pco3Fad/bnxxOeuH/O1Aivc9DIRKwzwX6Oq++brbVCH
PhCJY296K0pYx+Zj3A1yW+UNEE+uf3OypNhrDsRwywV3czN8O8GGNr03Q2Ylb0u1fRB1g3Oo3PQT
oUSbIssNSsX2XmmDubNg8m8xVXn2QkErbT+3BG0+RCOmLyocnTtVYRVNLDYEuoJTme3TPHqlu3aH
qCIxbI6PbZ9Y21nU1d7PKNuBxRmShzShrkP+roq8V+GnzX0pM/tM4tipIX9g45bRXoTjQ4q1DuUE
B01Ig6HSbFNUzQZEMln1mamY7IDMZkb6gGQfmmajG6vUnUqc/zFB7ADiNzHq+nXmGbAIqyk55B7D
aAwX3UCjLSByq7+zc+vSz72zGe3hqcasbEU63ytRPPoK4zLsg6MqPiS98cUcGU9UxbmNIJlPRpmf
9ciCuE/U21pYNCruZNLd4C1RMp2lsVskK4R8juZrb8oxL3BolML8MRsyrIOwBpVfoY+r+oNZdaRg
jOPsTCtZN7l5BmsViJXsPlOHxtOEuMNFP9YkI4gahElFhMls7cYfVMB8XH1JZZwzf2+b+UPMCG58
wjdSkCrDkHHY8YeDfW7pPyviJPCKeOR8D9WD0qrpnzkbPbUBQpfM4QtCBvcF0R/I1JBHRcZqBAKp
1kVUV8hNbKWR6WK3FITO5MafsF2LzPvWtnCNNAC7qKZZ91lyN9pJ1T33KvQpXCOjToMO7lF5LKPY
77Y+MDZDedvvnLU0STHZVQ45ERc9m6tMO0XMVKf7YQy5uTCsGFVhFta0QeqldAv4f/QiGVeqHUbr
Y1kPs370JzGblDWjJZDMO6z3hwRSBOsYDb+zIohlCgaRJj1iNc9/hCXh3Vuu+DrW9qOnMP23+t5Z
506Z7NqsGZ7xU4Tjkcp632BgmrKcuuhzkQ7yUcswbl2psp3hiOqcpWu9FN4BAsfz3Lv2tYiyj5Fy
t04aM9gW5FMXXb+NMvPRG4rvZtgFGsyaYpVOynoCEK+OkeZJb81u2M2vVtJ53j+9UsZy/d45+WXz
Mkgsc4Y63mpR+C22OrErcnfnp2one2pgld9NdiKCMBVwhdMqWfwNZsCVhGmia2wBJRBM9fxhmbbz
QRRVHqjah87jtuNrPdt7qcbqFLYGzRtl72koJvjMBDOdSM+NA3d5SCWRYYy01U5pZnVoRp8QKVN+
LTXvPjb8gh6pPg6SGo/uaGSDm+uRz9KON1rEPuoYUq31mC9kaF3xEjYu+/FoOOccB6qAqeQERSGF
1N0r6wOJtvAPh/mDbLPvFUVH0I5qlzZzuHdlna6j1i/XyWynH0rpfzcwwDt0VXdfuSpbHOKu8ZiM
p57J11Nde2T1DK7apon+uWzLeJ3EDaeMqTFnVkj4tikNWkmkRFp9cT0aWn+et9YI/j3GS0AJ3sol
nDSaqhqAoZ6OgHHmHt+dLvAnQ24sMRCMFOUOVYL7sYtTOuWyGZ8iETorxy6itWP4KWPhEDIpfj1n
z1XPVunJK5aJ2SrtZucJrp6/x7nYDQBN6m/hkGerISGSw6/tEcylEfumh7ulVEMvkYLA4jwXYQID
+MA5q8F0rMsDXzvzVM87JZBkvtcAAgzt541ZDsP84BmTvi4z38aQWTNWQ5h9yhz6zybhaKuM9JKl
+BsTruhtgFcv81gUZz8LgWv9mmrQ7TB1sot0fMXNo6CYgft0BMjuJhgUPPtVrFeTvSJrcP4C7cv4
mvu5XT21Ps0h3qW92Ja5GGEBTFXabFs91o/kQcuvc+8zD8Tzp7bvrJxJ6ZqcpA9ZIhKQw0q+wFiz
T5AZO5yAAC67WR3nZctatU2YnS1PlsBc5V0ODXBd68xcpE9w37AUN6LR5j01R/qaZjKGyxQPR6MJ
xyMbGIU16ZnZWknWwaYMFT5nqhNUXZgYSzTDhs7XZ7Ydrsw0fSWCi872N95IhJryiTS06uE4RpX1
rJHOffS6wgjGWHMe/WJEyUbK2n07xeVzLMtvhoqMMx9xuc6KXHsi3PnJcD15UEqzLsAdO2JVf9gq
JQ9QpXdOb7MVzpb1JDvR9STD4bE2O1Eawu2J5/bkOdFnM69eQBS7YErQV9W6dkhDWmQjSZ7HDIDO
mphNcQ7vPYLZfpQ13IHKd9fNVO1So6zWYz0PB3aIrW3DD/L4SDb4nEwdizyzAmGHgpPZyc6Rq196
H8xOzwWp3Uz4DWs4Sas1DoapIfMgvhw37GE7exnPfhia5BE3PyS1fgnO2MY4Uk5FRMbdlLwYsnXv
I6dwGxrDpsXHSCH49Iz2IOIMj7jYUC/kRr7iacvh3dXfaYDaZ6h1sBeq4RKz7c7wqcbxh+NaVwZE
ybYDRwGBf44K5Huh8jF764YrJWiKLxH7RN3hopZ18sPsE03HQT0cw0bn1YgWrHtwyqW7GNSAR+5q
Gv02vYtsm0hwbXBfzMyxzvlg5wR5+clu9Ekpg98z+cWMl5a34trMt7x0Zg7eOdWmgDfb3rlxXVpb
Q2hfOzwNN8yJvIMxJvq9100WXx0rLBTwTwbCTtfwtHSC3Wxnb4L6DyunnVpS7jJxP1ft58yuh3OX
iWxHGO+0ybvIIrlZNffmWFurXi+/l6zHQHZJdqoVdNQV1ug/nDiBAVRvhnbcMtG/mwy+NL++DHih
baso5miv+ztXcwPh9/G+MCFqmO0sKMbLZF2ZesJSNxrqHx/KhVNta4CGBkYPkPrR78S+A2ozphZ9
boPgUMF0aFJx8aP23i3kXYFDPpOxqicuJ4I4ayki5nLL7TbR7Es0+BjPTQ1O8zYMpECVxI0QnSgC
wuQroju9cN8oS+47Bm/cL4SuxJ9eC9HijOrGjPN5SlmTRNB1U/QNY/qsNdor0U8TuBVCcN8ew1U7
TDNHvf1YFX12yksbrAokPAkLTH3INd1C8twDwY1BjGHxqqoYVJoZtkoy8z7lsZ4yQdG+mWK6zJLA
spbx+yZT/d0wpNpW67Fjwo+P9tD2rB/L8PmAy+APkbaLfhprqk1GqbAaxDwfSh7WOcQBgg7kJ6n7
X1HZ//8078FV52/89tcvANZt96trz8//4//6prg6Ge0utqCWgTGo/v/sQkl++N+2Jf5Ibxf4+bh4
/+iLQYf9n8x3kPM2/j//SzP4C1mLFg5fKMFRmf4reru4ETd62Hdi62LSseMBvLiGvpU8pAOYEkFS
6tLbo/PBC61pXWu6tdM4Lfath/g7TkzzrsEwG7pil55UmcHSLaBTjwmtjKY19dlO3fkBkFEGMG7n
Bx0fxl3jWdVmTuf26y9P9/E/2pNfDTwWNesvipSfP9iHj6/jPWeaxL68/cHRrC8Myay5hMShBPm4
NKAVgV2V0WAXkr9r5flTYPnbBXk0OLOSPW3f6opT/Na8OdebC2RBnVkFg/ACEvKIk+aG4/gD7K7q
CHUeXy+AyyDrIDGVwG+bn3mXUuvPWRs1WAoO4ZpBRHfXD4xkVJvXIBhA2BBa3a01We4uxf7pYMbG
9O/0NDwyg5VEbjrqUWAScSNLnkUHuXEq2ksKfxVIH+7+lFL8+WRbbBg7X+CDNQcM5C5/f1W3cuHl
wngFEtQkUGG4vznEamPaF3M5tpcqnHDm0YxkZ0QSZ7qu7Y74lFN7u1p3qKJw2MtJ0wLiK5rA87DF
/Pe/hOsjXrUNDLRwaH+7anJhwBTL6+5il3azT/PKvPPiub9LuhoUxraax85jqNA2ujq4TPW2oELk
Nlbxu4KuG3HT8kw8C6XZYtpsGtgIvv0l0hozoZP3eCEbqINdkk9rf+iGl5oVBL6dj1c1NnCCRp3d
ewLS4GtiwkB+EA5zdXjo9N57GsAgPxiWZZzzputfPS3PwTZ88x3x8Y2FucePJbwCV1kczNlsfnuB
ZuGKPG8z4+LVQ3KmlpDfYs7RNZktiP7NYWYSpZxdF07lJZWOOjp9yRLDyUCQjAR3zkQMs+WPk10J
ZvegJdp7bozL4n37eS7ROrzXxRaRIvBGs6V1UW1FZYpbCFGUTBWmaTWDjq1TBrj/OeP+W4eEPz0O
FEB8Qi57JW3gzYeU+2ns66NlXPraIkGX0S7mTw4s8CRoizwhBFbTimtftjbhNgRfPBv2MLrbBLg7
3/hSKfokkRgMi3zRjVs3qm3npCW++NCbtfn972v+9519+YW2jYAJQ0SS3d8utMaGvdHGwrzQxST4
eYTzNrZ6udOhwq9rXPFPdT5Ph0TzyqBgJvrOJ3cT7cja8bk8/pgCHRYOghh8vZGMQ5SRHYWWfzFF
b3/KJ2cMj30R0TDC44fEHUaTSXczZlhbhFYGgpBj6kAwQW6Wq1Rv7M9gIVMZtFL4BxFKqttRG8MX
08pdxowxs4KxsU9ZAdseGHuCTRs73liuPT12vxENbcH1iSMP1VXhdWcub3aryR/S5qDAy6nNurqC
9Uh5G62KsR9QQHfGPK+bqiQJyCAj57q0gXIVgQWSRZJ32fe6Ev5314iacBXSSGCT7GXNlZgXPgVE
bvOPDF4OY+0BMkUgf1IoIWFk+m5KB8o0W8q83/qtpHhvkV7tot6DcuL1Myyo3CgKpMz5gtuJPp8J
wK5VQmxCJ+JmG80qPek4yksCXxWTkkIXIjuDmmVq3TH4h1saJoUdkNB9TZ0FBvSRugSWUKbYTsow
wl3fqsWOM0N7BZYypIdBbxUVtVHED7IpvXYNvcemLYfWKIK/L0dx4zvGelhs6tj0Fve4JTnm7XqI
SouIy7RzLw70qY1GMPWq6Jxk22sSDoxtFI+64p7nyrYvhmHG38c4t95ZlL8VDz4ulq6wsNCBXcrE
7O1vEFUVF3HVom8q6mxnzHJcQ0ozGYeX1b5wjeGdm/5tc+J6FH2GCXkNxaJ7szm5Mp2n1oi9i6Yl
wz6Pc6LeqwipHWjFO5vTH24NgNpkoybMA4eGm0uxx6aaDd/kgioFEXNsR9tMY5QyNka0LQw/3/79
ff7h1jjGKBypiygbzeX3/OJIVJLtTHy951+y2Y7gnlsOH232o9Rz49+/NKpdHEh5lDA5bvWXtYVB
dVjoIQIxUR10BE0BeGm47zkQgoGJ/3sWVH9YqSSwLZGQFHzI7270xzDjGdxDh79YuVHts0bBA0/y
7MLsp1yXDida0sJ7q8cF+M5r6yeI8M7KufH7XbZPQts8nYMNKxmC2m7q3NAXtHKVZl/ITWPrqzVX
Nw9ZXesqIErTCwN7LMCZVQg1YBWauT+sWxZhtFala77MrZ1gNy9zQjr+/t5/L+qwodI5c5lvI9E2
zJuFZpoQTVMgngumuYTb+yHtvV8eRO2Ii1lm7qnqE5dkrxCGj+ZWVOfTcN87GEL//Yf8XphTz+G7
htsPUmDhLmGSv65Adr/aqRIvu+ZtoX0Loyb5aFe+9VDHZvud8aA/EQ/QJjpD83z8YlRsc2udyG7Q
Pw+R3Ee/8bPXuEXlmAKwvKZaUk+rydVCgZRJ6i+mwQ2ClLsuMJoOV2SlY64/rGVuwX9IpGQk/fdb
+v0bZo2T+4cFF+AtXkZv76hTsh1l04UXLQa9lg5KUqaxYtsgK9qOpnrvG/7T9XhurHMdeTN84Zvr
mbmjF9ggX3xD7UG2Q+QJ2fOcFA+KALx3Fs4f3pdJKBq7IevGwTr8ZkWD2TRGDG50KT0rv1RmmzwY
IfjtEDrYU3RTdIiJi0FZaBCKA5ISmKAte7MzvjXszOeoJY89mcJ+lxs2uqfUgTQCcokELVwoX/iw
ewdXNfMGqsl8muAEfzRnPpR//45Ybqz7JQGdkvPtMysoHfQO6RdlXlSuEif83Kfz96Znwmzpm79f
6/c9lidmWpwc1HCLC/Pba6VmadQDlMWLOUQwIgvzM9ku8RoT1E9/v9AfPmquZHNAIcHnYrfOB0PX
tGSV+9G1iuv2cz1V8xfTRmi9qiy42euptkmXK5GtJDTafQ89R7TO50EUPr47QmvlfxLZ/vtS+/c9
mB9EkbAUCjSRS/bYrx+3hdldUsgyuuaOcveuVg2P7TTb60G56V5PmxYJjp7fdVYpN54feg+0JfKd
9AiLa7xpLXj2JtIGSn5qF7q1t79hiNPUa/IYcU2UDweZu8PGTqb3TLX+cBUSM3yaCiZEDlFVb69S
NqpxsnpMrnPWxkFMARYkXfY/WLY2nQuNHJ0cm+bNUioUnpEGGvQraCymTVpzsSfzgOkfHjPd9OPv
y8n4/e3Re3KEMvUSPqqj5Z5/KQ6m0sFRRcn0yomNTb5eRnfD2Dklqu1JiZ2KW/veynsQ75BU2vRp
hnieAn6I6XGoB6VvCAWcXnJD+o+9p1VfjVJaBydc1269MwunMSmWSy1Z262r9n//7cv3+/alM7FY
3CZwpYDPat6UqY7ATH8WQ3pt9OaYOglHr9u8VLl10u38myGa9/zbfv/IlwsCqFk+tvq/HWN2Gmdz
3CCBGbwRwdWoRdsw7/SNDMmx+Pu9/elSzByXiEgWwk+zjV9fC5PnqDA7kV0HSf4N1FAwQqGgHkJS
fado+9OlHEwzWAIwWdlZ3q4AZaSObTccztS/aTDXVbRzVKYdYgPF6d/vyl1eye0r4xpMBAX7McEU
b681xiJFVdciorXq7slzlPExmj33q1Pq4lMnJjLL+k47M9ZX1joDDEVHr6FuL7IMcqrdJdpLX/HY
s1QBAg8qqr5l2WxlUCLTAuWim2Im2E12TR04D+1dKDM1ByxJE7vXJmkey8yugKk6Cy5JiYrjEyxH
56tSIdSJgVibElyinaNjKjwbjSyWuA9aW7uHFA0A+h+nH+/0JgJjnSNnoLObFNJbJHMmBiBpPABd
z4azToC/pxNUVRQwHJ7ekxpGHckMnrHtFl1bCroB3fKTRgyKu6RIY1kpR6jnxPyhiq9do+pXLVy7
fwQMCY6tutum5KSgy0JhDme6k8h1immqoNnIJT3RUT6lfdT3alUggsR7I/WbO7NuAb4mwnuhWtYv
rQYbYZO703TKW6m/40tqLhvTzcv9mdFuLEFTiP5vBtSGmVt1JpSExVBAjhGs1QGork/H1UhCZRgI
iHVQkzBehIQ5etnX0FHoj+pcqaeqVwM7hlm7H2ZqdiQUZatvDa8G8IGO2Rw8qqJDOUXyNY96e62T
xnsP2bJCbdWZ7X1fDx1iT8/snxIn9b815Ak10CcG8PfRcrMfUJATOD5FbngYNrRi3MS9M/0oUA6+
90XdpPUtHQHHECN/kINlhKkvn9wvm2rq+0A6ZqmuVmZgbFmiYlyppgN3Er2UPb8iQUM/x12UryZc
ZPSdow1LIitDfpjHkCy2fmXmRwmA3rCCNPMrDIFYrjQ3M72gUrXhrBJT/9SOuZmSH2WVZ+5LEg4s
KeRhgifwkDIQK0wY8wi9glXYJUwbe8n5Sxzn8M53/dubtwXv3HIdAysm67bDBMVP3bDz5VUfkSUJ
vwyP4GPf+N3oYbzJPaHqeK+L/n3bYj6OMTpeW8w7QUXePmPD9lW75IReBaProJYq3GKbAYNYDdPl
77f3+7lPa7eMEk0HOFd4Nwtb9UI3K5HW10hk8cYRMMx82Fbv7MNLnfT28+Eqy8xSLA+R67y9IabI
dotQqb6OVhYjVIeHvujqI9JK1nE7PZc1nQaMrnHz97v7Q/8KOGXSRMNlY9h9uylPwpIJzK3m2lB7
fNHdWT+7lR6fJxc4npwa8SiRI0HZKvIA4od3z8DU/5HGsbtPVBG+c6r/8efw3aCaXwC13471tm8p
IXOnvUJuHndIYK8EvBRwT7rhK/JV1rjuTU9eJcqtsl1zN85T/1SEmX6EsV++U93+4dXboEkGyB6Z
gKTpvH0pDgzC0sKC4TrUPYGN9RAHetn775yLP1Pxbt495STqNhYyhli3DVcdeaIbEuhHCQpYeIH9
9K3NYFO22Be1mxTHGKzgtajeYCPVHMm58aYNxrpooGq9w4Iq13NOI0fPKoaqWqe8Qx1FbbEiAXr+
1uVN0wW2o5nD2sE3yEGqajSnUdfQtXkh/4IhRS+zvSqU/S1M0IgYrVZgYDWptHqnsPnZ6/96q0wi
WGo8TFwRyMBwllPkl72xE97CNZ3Gqw/MtjP6hqMza8z6UEMqaRnm7EqzadA3ui/EzqYvRWmQA0TW
7ioGGtsWUToxt6irI4QaBD5xI44DBOwgG/Txna7iJkkUmIPfuuTpMDPTBcZTy+r45bfCC8S7CDuN
a4RQ9jWvCe6ccmivq4RUrY1qUKxknr6fU/hAgrXyrOGmBeFSVjCLI//BiP32U2p37fbvn+zt3rf8
ruXb4JM1zCUX9u3vkn0XN7ZTTte6xLFE1gnaNAMqAkyR+H9wKdYjiUvOz2L05nXhDmU6ZWtM1y5B
FCN1tDaDGRa7jliXdzbA23p+uSvADxOeB1sga/jtXemtroV24UzX5Xhc927cXKchRO6S1ti35Zl3
Fg6Vzd8f5fIB3y5HPBt1xkIOASe3I0vh16S8uz0XrdELR8ZorhQcjk0fMZQiIuu9OfNv2xt3yapf
TCLRqevmbatqCYPA967Vr0XjT1tE4Thu2FES30noi4GRhfVOXxCFebQZivTiBe+j7gXhko8SLFLv
LPE/PHNeLWN+Zks89oVA8esKR9Cg8W1Z+pWZZQYfqxufKwYP8LEKsa2VMW7scZjeeeZ/2gOgWfCq
YQXwz+13hQUSgZ7Sm692qGkndF0ohaykDqoxaoEfa3+TVSEtqSrzrT6jLGrA3wIGSvLUDe1ZA/M4
2crSnzqptQdNl/Md5X6FCZhmv7M1/+FTAx0DioB0YTN0uTn75wwwBGfr+aripHhNK+yXqK78reob
+c6ndlsAsDKoMiwhTJYGM+WbIUYliEZWVi6ucJ7mA1DFdMinyNjauTJXZC3oNBrVuBnDrH2nflve
8tuPgM/N0AUqPB/87/Ym4ZPoDKD9+er0uCO2ypgew1T78vcv7ffbI+iRfcujxgFV+ok6/bKZTjDY
6XNz/QpXvwjQJBQfyDLFct6qsq3ZSNiVddHfFxGJk3+/8s+cu5v7+9mwL9WiidXbzSY29RGC8MQ0
rhJXmwCXOOu5sEMH6q7fYfRWWEmmgnme9S9lgxEUHo/dOAQYEAmMnPXC3QBk6vpaer3p82HG8sVo
Yns/gv+rdRXN/E1W6t+bbqX0YC6n+Z/RsAtYYZo3X/Cr7S5DpX2y7TmHLw59YcsyiMSaPFrzH2u2
q5MPoWQ+tokbjTAbUu9jn4zernQK2ONmkVofFgsutqem0u7RAFXayoS3Ur+z1n9OTN48J7KpdGwY
DaYOYEXWTQnq5f0CxznZS9ro9SkrDZjKWPGMd+5EXt8mRk1lPGhAF5h/E1r6hMNHCj80LHKxNpNm
6tYjxjH2yqrNaPGtwwYFuVb9RSs6uP3FaPwXe2e2GzmSneFXMeaeDe5BArYvmMxM7aXSVssNoapS
cd8Z3J7eH9U9HiUlZ6LtWw8wBQx6uoJkxnLiP//iePOcxYo34urgJ0U/uh49+by8VFCmpkRUhonu
5dAM72bhihDZYUcCqBuEnYe5bhdvAH3aM9opTn9jFvWp6MZ3FzcmJwwY4GID5ymy1pbT4s0cLZUc
9yCjqx8R0KIYqXJ5plmQ4jdJaBfkYwYlBPk8kvUN15rkLByyDlUuHM5pYyLermnkiv6n2U+EExpk
Lp+FY+pus752I89ZEj18+NrTtVM7OPYINy0r31GG6IdJb6rbOk2a7HoowBhTF+hk0kEDZ8zt2cRx
k2y4Exf2Zes6/LUB/Gjzwsfg3GP5H74sPYyqT0OnfOx7eNohh4vh8cNFF0Hsmnj74RmZW057pobE
DHu4dNQntp13WDamsC4MM17c4Qr3Gkj29nOT6ChJUI37R9dKhzN4wDX2G1161qkdvg8h8ZnKkLb7
Ega6r2ZGuRlKO/mMW8Yp7/51HgTfHley1yYVNIyFgnX4LXp1jI2iKMfHKR+6b0IbHFhzXWTBMU0h
1m/CyqKHNOqV/nVWZ+5FoUjDT4XQ9X6HlKv7nBs97P10yv78kf6frfkPm8X1P5sRb3/K519l85as
ufwLf5kRC+uPBe1f9iiEP0vr4b/NiF2dhEUX4TBdAJ0g6eUf/WVGrP1hAxIt+K1G1fGKPv6Tq2n9
gemRRRwxG58jrL/jQ7yqbhYsQqg8FQXOkjEPXnw4l5SxlFGqz4vMv0T+kD4YHQFu+e/CMs+y0T0v
CyLen4viKRNXjui3gHeAfeV5rcj9WOt72OxbdZxOLLZl6/rXal+eyqXa5C4DnQKC4auv+putjcoh
oLBSCFBTMSLuxxSmfNu52zYy5Da2XeXEYeIcnvcMSEscU8TlC5i0huylsnozYDCbSY/ns72N54xm
YW0XVn7T2TQxvR6TJEoaw2zgFULrgBWkYiLrhSmt/FZLEM5rQQvBegzr7EbOUwysGQbcAVVptcQP
qa3yWauj7kud4si6LdLESb3lEkeA82jqXysMyEISu6JFz9ZhxCrFGO4Dd5oqv3ecIbkvWnoH21y3
KLXZ4Otgt7yJvW3xydJwIsMzZm8PKo4rldvEzoVRL79mlhRp71mz3t1hTSW0TYkMfVeN8Kb28eyE
e9xsEotMa/hUu0yP5A5PLtUmntawL+oyK4Z9XFu15Y3Yp3wJsdhFaA9rwvaLpAAVzvpBfoOggYls
gsXJDkPOns4ed4bWjyokj7R9TcCQwhpdHKFcLIM2bhjCeYq0fMaGtS9BmLGGsi3Es9P80wlq1Ktu
0NZYarGJ4VoK1IMFjtGWKf2eYfrUEolL3A4iHw5urFEQYytZifDUEXm3DRsycLEpUPA6lQqSFU9V
M+tRznUzbcbSsZ9GBd3CZsBVrjtDk5jcaIoO3vlm8d/+OU/fcokPz6rXyURe5iuy7DB9l+jKt5NJ
kUmcjflkIN402nNbzdwbIrtRQJaKZiqbIBsxjFQSN0e2Skm3Ufu4m048w/sJDTyjQZZbdgjQuFVx
ADuncvDa0rbYSyLiz+IO71hF1sp03qVK8dCVBarVYMSEzxshLrS7499gdUgBzi7dVXjo1OhwKaCA
H36EuZ2UBp0y+VfxYDzItG5vk6gdoJ3lzZXsZXGOL3SxC7QY7CaInStcGgdPBJiCz1kU+lHfiRN3
9sObA4/E8W1ybpJ0y8WFo/zwkYRiV/GkJpqPWDG7ds1GfqKqah6Pv/mHo5CZSrkAORmM8nCUcAx1
+GioFHVjLC6nuMi2WTAbJ64JqznGuxi2RikCY2DBOt5tWBiHm3GMe06PCPpirmzlIqnN73VUIyns
qrraVbjT/KJlCjxBePl0e/wtV7y75WMePsDq960TtQu492o4lKXOrds71p1sOvNFw9JPzo55407u
V04GE74izQ3MdaMTh8Rqir97glUZ5GglLRpoz5jcab8xSa38su1Iu8SRo7RrsQFpm7B2mYq/mV69
vLnOgYHCAVoN8+jwB0aSn1ShqSzWRjVNVTPHjh4Pn1t4o9kFumj7x4lPvdS2b07D1xeFK02iLaQF
ob4Csm8Op5hKP8AAU8UVBHNOxYkEiHulP2I2qm50MSbnFhbKnzGmwbxes8aXCfXZvZWFY3diV3k/
txeqjba03heJyBoLAZSvZEHF4jdDJn6YpdJ8ijQ1P7FOD3Ge16nFCqWLIRaao/qanPDmfQfgcqOs
es1PTBVmgTuhMEpH8WBFMyaURCBwWkZZcH38M79/N4jNqOGBKoFQ9LVkBb+sKc0qppNVYc2cRDLd
zn3cn3i3ZY85/C3ZC2mbwPzQaJ6sz4ayDK2Jn1P1TdFGuzEfa5S87Ii5lmTfjr/QsgLXQ3FPAC9T
XUi766FmJ6LE4g6NKV0/XBfuUD4pYyG9tFJMfOrD5AQ899GrATphfsri4MhYbXzKOFpF0WM6iS9l
vbd6JaOoHJDDj3l0YqgVZR7oCb4JrwbYt9TVVG6HazASNqZ/aWhD12lxXQ21AlNFq7LKH8YU1P2m
tHVcizRcawjqSszhTFfhX/tTWFfTVS4qlXZFWI+3EKACuU2rTjWvxxgfQDjWiwnq8V9i9WV4WsFN
bakIFvodt4DDp5VhZ4qmTPRtnAX4eXYTHYAuGXeqUZzqNK44MsuXYSywGJWUC2gS6LgOig9tljNJ
zJO+lbZUvw/ogiv0mBYesmXOzb+F5I2/TRplxj4eRxiH3KrNC00kw7QBB1XxoOvSdPTteHaf0din
zs5MAzjcOWY7D22bYf1pl61u+rOwAmx/tSnTTuzsH3wvm/oBII8uI52D1dmSpu6ooQUxsK0xnCs9
Iw8B+6fpUvSpvDv+06z2muVzsZtR2i8sAE7T5VHe7DVFHbVpY3M8m12k7WcN8xNrDlrqSsRLWw3D
ywerTuTn46Ou9prXUQGwXd5wada9YoBvR3W6oR1UanpE0921C7KN9wBekMdHWRbBmw3gdZQFvtTF
QnIGLjp8t6DK0QKMjrbN0JGhuJb2LyAJO9zGnYNNFT59uxRu91UhTfdBkuNyYkf9YHyS0y0N4HzB
Mde805wzqi0Ti80mRE7eGJeVbl5Eor6p7fgllwgpCkc8cab8PP7eq41vee8lVJ41AApOJb46oOsC
RVgxqNY2r4yeiExUaGoFvcPu63jbKUKc+M6rKJ9lzQEwwVxG6ryI4db8/xKbOTaWHMdCBEx3SV0H
iODRve+0JijnbddoPfRKYRJ/kI4ajOpc10jVCyLE7KnRFvZZNzf40xvBbF/ACJnLPe5A8d5qMKzb
9K0bFxfaoGfW5RhmGBU7FlQT3+l6TE5TLcFS7fgHfP/DLdcXjncXTIA3WoFtuVnbbkivZUvWRnO1
sDvuTRx7z+kfqrjrxJFBHIiu7E13CTmJTdJIjz/ACmx7/aILPd1cpD5Ut/aKMEFcrBnrouYnjIbg
XgikpJtpmDpS86DwQY3RRA8IYWt0ksvUhleiljiFeja21o81Jk/DiS38/YoFuhFIbQEBaPOvP0kT
UYYrDXZj/FMLEkvxGxJwdmKQ17/lXyuWfiLbEOAHJ6iGvkMTxuGKFcDGLWYX6lbFI2T2dIKEflZt
RKyQA8hq7nI299u40Cyujh3Neb9NAcj3g1pEv+2xygADXWKHhRznCg+mOIrujSQudGCbUsOiKpqz
L42kub/HG3XOsFdyh2I/t90pquaqG/36JjboFNTTV4Hfegt36XJXRWzivpTluzbUKV4TG49fmds/
Z+KnVG/WMuU7vXXReEpfy31XJiDs2hyP23bGdN2MC+uz6Sjp4/G5dXi4LD1bUKWlSb48HP281eSG
oo+zf9rgQSLo4vWwsHCUALX57ISa9XR8rMNZw1gmogZbg7G64Gwotg9/T0UPgyxif/bHKV+iLwL8
fXRsOY+P8u6NlruBrdKR5jBhC1qN4oJ4EykiHR/0yLhKx4FUYjPq95bIxKlr3zIDD2boMhZ4pU0J
yz3IXX29DMNKFbsAB2ZJdTPzVGyost9I5HI/EWc0W8cAMSr7We5U6eoXkZ2knlunqmfIpNrVaWie
uI69f3sD6I6Xh4EKxVxdFTzCbFT8qYSDpKJsthPIwoacHDYrqJEn1uepoVbLU++awsCglA+tmNOu
1ToLpBA/MaeZTrJP331nilpAioV5aiwxdoczR3eS3A0kTNq5UPvbXm2mJ8y+lbt5nJzPfYvaJM0K
48SB/X7VQq1a2itMWiDmd+yqZiqmyO0TQaE8iPtUTRTPHc3k3J1b/SzM4DdUosRUKJrKrR230RVb
eHkb2XHzq9caUhF616IdtnTe/u4UX24xNpYCC3Oezujh51jINWmRdsKHzezuKiJg/LGRw66Jg7+n
jljWLASD5d65EMyWVXs41ED6kTnktkA1XqpnRtja1zq2yTdqKbLH42/1fntYhlrQ/eVYoW1/ONSs
VXXJymaoliAPC3cfLLin8cRheoiT/PVCS2FClYJkcA0fQDNo4BQHwo9GkSU7PdGsb0YbFpdjnuBF
2Ouu/GSXxXzp9EF7YsWsDvI/B9dfP6ZJrwqqwOErEiI+m1EoBd4+hrwAN5c4hNUmZgdB5Wd5hF0N
Xb8nUIxsl4s6O6fQj59DMdSnGsaHRc1fT0I0C5WoWAhJy+J+U3MjFggqEn9I8qbxdY3HVvqztevx
Jh9pGxqFOu1EqVePYlDlQ9XK4oT87/Ci8dfwBnQ/yGAoMtbcnZTIigTk1fZdSxkvc0U1nkZTBrtE
dg+UhhIfXhl9PT6/PnzlhaKpa+gmoAwdvrJd2JPijDnHT5nNm9TVgci4655XkaP84GSdLmf4u09D
iwtYktvjw/9peHdVxGWqRkggmQy+VtnDp9nOw60YSOAxzCjHnKZOaCKX7iarBbFCVAPxy/HxP9iu
HZCqRYOGEgK87vD1F0+hxB1r1CCOVu8ix5C3Y54G152uy1//m6GWxQz7jLJ1tV1P5hTKeGByqVON
DW6OxFgGqLntDKPL/9tQq3k8KyHm1QpDFZk7bQKQtC3m9AWQmHOK//jhB0QlxuQhCOydYlXCkTHZ
d4Vv9BOcE4vyRR86YzdqseMff6tVv+DP9WGwOzlE87L1rieLWpV4RWWz8HsrbzwgE+sCCzXCs2ha
XFoBZvGajV5dI/sR89hcnltiCHCnGNNvBXYQOEhN0fb4M330+giE6ZJAblmKxsP5EwUtqoCWvcuI
RpOkic7a6fVokFiT6GfHhzq8sv719osNjKAgpW2yOt9IiHEUm+hhfyjoJBKEWXx3SRm71PHu32nT
UJ3IJF7m42EZxzbIDYu7qkEtt361cJLcC2TJ0qw1sZE0oDalro8ndv+P9jyDDpjNke2a7xDBEa9X
0fTLlmsBkmdt5OwyUnX2WHRiVEq1iuunnuyPf8qPjrt/DQpF6PBXE7mZ67XGq82z1l7gmancOHjp
4ho74onSxcZ1jtzhxhiG9sTK/PCjWkzdBe0wEDEfjmz1oVoq7Gb8iBjwZmaRnU9ULSfe78NZiZCX
cheAHKrj4ShKnOWVKfioSaaSLlmM1p7cDk8IjOyPf8kPJ+XCLALVBU1ci60qsxFd0/I+Sc9FTh2a
+trMDfe6TQwMdYdOnh8f78Pv92a85Zd9e0JHxPnQRBd+GrnVpu5Ck3BRSGzHR/lwUi4UUpd7GQDR
alX32L+WlqCUbMQ8S2+snGprDHq9z6qpO+vSfLieTIOm9vFhP3o5rJJsQGA4O7inHL5ckPcKrnMc
hi2hG3dak4Q+ZCr1f/EJ346ymhxdARU2nivWtT1HexmWYtdWc3xiY1w+0Xr3oBKHzQ28x4m3vOub
H6odwa8KhSUWZ3VzMQki9rwUt+1v/UQ7jNBcLFINIuB0TzS1pqGs7uWJR/iosKSzAbiIrGaRmq/e
NG2omVOu3X7qZmxcSg22CAF+PMMtnkDJcCQYr48vyVQoftaWmJ/hcqjTtqKfcGKX+2BBsrmh2saP
EXBfX1Xx2PdgSpAXjj8OobyUkZyxUozSTUF//un4JPpg7sJBgymE5FYFp1ivEM0uMqWsHAyp7fEn
WTxA+cBRbVtW3xtO8V3fJ9aJL/3BxGVMC86opZlcR5dnOvixcdDKptIhSLGefcTL2gXuEqf6Yh+O
gg6PyYStD7/q4Siit2cUHJnjyxa2paOXvw3Sq06swY+KDJqoOF9w9LlQqFZnQ9zC2c7KkO+HQdAT
zHeZoxBYQhvndomADqkuHkq9MJ+VjK4ZAY5QRLcVViTqprMKAvnyRr8eIZGWJx7tw1/2zZOtCoCs
NeREdikoBu5YGEmrTrpl6otvs5D6J9oE6echQRt3fD59+NVhfiFwAdTkfQ+/OhcSchB6RsVmNL0G
Nsd6MzrZv15+u9V2gSsZmx4QFXSFtUi81edY5orGUh3GdI8TUXxD9EV7Q9DPfBWri4om7bDrlhhi
14XabBR10PdppU/nLSl6lqfU9Slk7oMtjGfiWRZhw8IiPnzzCP8NhWJO+NgRtFu96oOXWanENu3c
2men7nPPdspkNzjEXnYjDNjjX37Vp3ut+DhYVVvAYKcBtKaxd3YXGaPG3Z+CGoaIRA/l6V2m3HBP
dm7iDCeRUZqYQZPIiuwTSxhLTp41qtX5ONbjzgri5qVtgm9CZMGGYATzvHbDZKfGTvIptmMCiSIn
6E8gRB9NGLh5tFXYTSA1ribMZGWKk+OcgokGLtk2Os9zNQjsEzvqR4vB5YCmw0svU12La+oI+aCq
4hTcQPImvHRQRs8VwbDTjJBslWLSSWItFXwbjv8o73dyNjh1gYYp97k6rjahgqjhhORkx3e0ipwn
qDxbpNvZLumq0D8+1PsqlaFQDVImLh546yN0SCpFurDbfHUo8tt2QD5PAlFPdFWEhjTfpoaaXKG8
Efl3kRIGe2L6rdjzy/TjAIF+gLiHla+t4YihklOeO2GAsWQgka/HdfqSKpLCDmqheUParRsSEKXa
V1ZCQurW7oZ7Rc1pjLbIH5hbNN61rdlMZsifc0ISZmc1X3UxFIYfWF0Sku/am8/xPKL0JSAk6HZ6
WOg3pOqmiaeLuBm2oVCbO64G+ucFlnxuw16ZMQbOynKXY2Bhoj0mAazokrb824caICJQECytxedn
LXp2aSnrBbp8P7XigXhRkdw1YJx/G7VkFLyeWN2cNvZa9ltJC2mzm4K8NZIWTkE+lTX3L6men1L/
fTSdcH3Ea4Pep41FxuF25kApdFvJSPBTq3ORGPqjKmdjZ1TY9WFAL+vfmBlvB8UyTnUE3m8JvCTN
TwsS2oJlLovqTX1A9pxJigKYsaI2Gsn3WA1tF9fqvUE21tdgCOu9sCvs7hzR7pCKpPuGVuYlG5u2
TTC9ThQi4awqGD4fX2Er8dqfUxxEASrP4mmrrzHjrrUGyHc98A9hp0TvaK1+jw/C8EBhZd6MVoUy
BJe+7OcUGgoi/86BKDk7rMHNiF1GvcltOf1tFJA7NzUiTSH2F+qkw48VB+Sw2e4kfGZleZMlXeBJ
2c+/NJPAbOzK6cnVeXiKLvPRvoZdxiv/kRNvfcw3OkGIvWlRr8/5sAl1q9hxt/uljZpzYgddEXP4
6MiyKIGZCpSp8KhXs6EJtNYlO17xa9XJLhy4yV5ljOEdu428ip04kQQjD/r3rGvznURuui/xbQIJ
JjFTn/PqJ/4A0a9q1Im5Uca69LKW1N/jM+Pd2b88IxODdQ8XlNr98EcIwlCJKthyfm1l460k6eNn
0ATBc5vac4d3ZByp+8qOxt+SR/s66XO7P/4A75bM6gGWB3yzZJqhcCISexVfygxqeeQ+zn10Cr16
tyUsgyCLotJle18MnQ8GwSYYw1mOGT9xlMXm/iLFAZMMIOOqsfrLzrTurLY5UR68QwyWMReZJIcK
zgrrS9lQm1Vk48bqOzZ8AW8IMcV3CrvhqlvvY6KVvx7/kCsW6l/TDeoFxeVyL1qbOVgKdEVM3gNf
qDIg3Ce0/KR1R5wqEMP/Hvu8/lEQ5QOTL+/xvYQ0aOenAIUPf03qhYVtQgN2LUSjFxgik+fXLIrR
vEhEdDfnWnZ2/E3fLeHly74ZZPVrYrjgRqFVKn4M79WL2FVpsqrWjaxkdX98qI9+xMWzm/8uato1
b3BxUhixqFF8Xc+iYFvM1UyQY+2oe5zl1S8jrPbfx0d8/3KoOfFixH1kaT6u6VBp0IV9NjWu37tu
uSPFAhtLYsG7W2UiU/X4WO9qS+6yb8ZaXwGVdiIeOapdvwiC9lJzsulatCL7HNWDASHJmonPna38
xJbzfo5wqAgDzqeJWO/dWYQ36myPEbnvZhKLS1Mt7CtNC7Pz4+/2/n5rLaAAukd6xkKnp3i45lOF
Wi0rrcCfXD25aTOnFRt8g+sH28CloM61TZHV1fnURuK+yrP8VyoI97FpbF80mhtdWm196or5fhs6
fKRVZTKw0zmz3gd+5mqTR74mfP/IpHUcD7PtQe7Nw32eTtPglUkWn1g1Hw1OhUcrmzJsMSs5/B5V
bMVNQSCdnzSuA5uvTM9GYdhPQaN1AamZpXVdF/bAT67PiXf8x4CFyt9+cO9lzSJYB2KEwWRwlzkc
HRs7HICcHi2q0TmX4ULF24RjOcttIiokuopK0VOKyvqUhNpIgryFT+NGjQcy0RxccxJqJgXVEQkZ
trUvZBUbaGHU7Av0lugLXdfbMjBc6VWFRpRf1EZ4bkUp0sCNG5Q1veRSmeJtEJfm10hKN9qPRklC
g1u2zW2tBoaJYZs2fDaJ7fskiVCMsVrNG0l+i8Ie47YKvrJ16/Q2abcpnGiJlwfJMzjh4rHb9MYv
FBXj7wJxwZU7py1CeNEkX0aAksbDr9sF3h9n896opvKpGQWBE2E11U9WKtTrgFC8Am9mt3DRcVr8
WQQz/aypEFm2KSC1/5y7kSgzy+6UxWyosgk8JIJtvBBq33deFzQTaTflUI0g4aQeu/mSXCRm7LNx
bCag8EqBa0NYlNrUP1zbCUPfJuX0HH6K/DJChE62XUUsrG9XThl9VgadMCcnSZ2H1JialBzYgbiR
Dfuj0/cby1HO1Dp0IV4UsiHUuZrzRuiPGj0irkOC98tr34EjUA8bK6+Cxzg0aDUQAIjrD37RDsky
ostyMsyGpvQKI6rJdQzyIduSC+MaG5xAUxvnE6k1XphF6FuVWhXP3Ril35ueRtwmUd062+BcNc4I
ZQhd8waCX0jCwvYgpr6Nyf/WRDy+9FAVP1d0oV+iIRVLVF2uZgTHhiE2+KgU5qfWIbZkZxd1kJ61
tkm4J4JyUhnGkYaQX2mKHRMU5FCt1VPb32sYaoMpE7rY+FWLc7ynpxh/kb2IAdlWIEObLyiZHZKa
hUmKcUXAFAlTEcrqLc6oUIA6zEZ+E9CZeKPVa2BqZtjcAq81oJepILB+oGJQdgTEd0x1o7dvHGue
TXIe1UbfRCVetU1F66jM7BaZW6RMv+hMkAE5GSK8qw02PsKvA3HbQ1kk8bwcC3LnJkMlGdPK069T
EVIV9I2efaKqdD7jVl7dw0Qg5hUXORBVqRfa7UTqFgRofWxQShvW0F/VQdnaO/IENP5+GAQEZKkl
gYP8cjaxxeAx33QW2yNobY+Pow6Yg7WZ3ZBqoaq9hyDdbHzKovEH/cn+2XBb/iK6gMgIlTydDdR2
/UxSbaje04TVv1sAYJGX9CnZT5Ocm4cia61xCxTem3BFA9v2dRmTKyuraWaJJ0780hnBdJH0YM4E
G8XRbWDqY3dhaHl+keK4VuxbDnvHK61obIipV8hmpR5LaK2GEL1roWrhldOa453SKOL73KfWrdWK
Ljoj2Q2NIgmOlp8HDgGpEZeTa1NJSLjMCiF+DuT8Gsy/oVfPFcXWycIlvRajnglB0CanjzkDUEdm
6UnVwNdnKgzzpe5SvAV6xSArIowSZTiz1Ulz8AXiyu4JfSzJ8mzS4lutV8U38sSMp1aJJrIK64ZA
OtFa7ncnCQfiabBDA7CowoxIr3wIAGzjFBk/SF7IedJZVEmNEe2HxBge7DHVz1orUlBqusRXVvOF
TLP4xzhB6/K0NEu+RtiuTV6EDx8bsGU1P3KihYjThbS76Ry7+6p1ma2dYRwxoZ9GimhvUplGj2po
2496ItN2ZzrJ2PrTEOfjN7AyY/T70bRwC4gj/fMYB/24Z1GQiehiiSbxk68xtsaZD9OAPIlbcRmH
EzYhAXZtxi5rwKM8rR1pvLtt0BGpPAVCwaoBVtJ2wtoPn/NIltlG7Ub1YsEaMVYCLFb2PJf6vTLT
WZ5NZplrXp9hSQCwxeXGS+xenXzRmlARRyLcNc8my7r3C5UwaHijnfjek1r7ZJIH2QKNR0GwwccH
GdeEERMxqImdqedlZIbhpoJyZJ2luRj2TmIn5EwPSSrPtMw2nnSll8G+Ku0mP29FL/GYh+PkevT/
A/4ktlDspIrbxaVuj8o+ilr1t94sokFzVFN5lVlL+rGTUONuZGsOwWPaKW1xK8hOTM8yWzSuF3em
1noVhonhNrTI2ehkVCXbtslIoFaneUgRoLAPnJEaV8aPBjrX/FeXJsPgE+IXE/9nt9WlJt1hH9qx
/ajW7vzVHEPUB+ygJvHrRhB/sQ0ScQHokD/cpB3ypG1qFkXyI1A4dTxNRzENO8KVfEKZTUw6bVK9
dK6kuxEiUp57pXVz4BcQCT/DEHL0Z2Ktv0PyG29m0hbTO6Y2pjBRWGk8aaz8bExTynNDBric0RlI
N4iJ58Lr7CBk73A7dzYuYkn4HLkHSqex8bqDCVytpNYW5iUsAhjoXbq1Jnv6Eued9qQYAe6BYZyy
TyjUIc8O0XtXi52I7hVpztGump35gBOx8rVuzZ6bujEuOedtb/SbDmy02yRNGn0hulcLN2XaFo85
3CHdr8te+63UffcyGPP0DUn0wMKrzeRSBI2gZCgm0XvubApWFw44lzMilGJXBOUU7jMRZ+eW1WJq
idOGeQt+kn3XRaTfkFapjz7GkWX3aDRJfN0Vs9H4LkmJNy3/rwBLlKqyt6oepT8iQ4sIPUyK3NpM
U085h5Fz/4I9NIc1kez2VVKp1XdZNhJLD1UjTb6fOjTGTjlal13htt15HM91tzerVCEkJSswjJ4l
/OSN2UfsnwQmWkQEFqn52YyK8T4onKnZiyp2qpt+NgeSnIcK77PGkiS0ISyiEEEYUNacpFDXPeCg
IvInGOAk9ij99Jx2RUFMdpITMdfzXa6xQ4QCLUpk4ajJSUvd1Akx9Hoz0KXKX4w+GuNNVZvKdWZE
SerDBfKswUbAHDOFOG2Ajvp91JXEgTlV7exUcim+EeUgsTaRShb7RVPJeZN1pvLVaTUWIQGn7XMz
TaO16bm4W1s8Rp2LojRKoikUFfGoBmfuucDhRTXwNA97ntfLicveY/+ptj/yUYQqOdKZHuMRkwe0
LIjMRPUJ8mxhQtcGMYe/mC/wi1xyVWdluGwUGd3AVyxSX+2EeZcRCA26SCoiVBXeOk8TymOz1jlK
Bh2zH2/qS47vMiAwDuKrMkxeMFZFvTXKcLx0EkcN9okCbRSCWahJj52feG4kMWJb52XdbYiLq3+Z
+Sh/O2pNRVSENrmPCDAsL1wyTLxsSmxC6jpHyXGWchtj0+hzE1AQobH2AhLaS0+rrVBukGOm1YbK
l+3MpaHf7WhU2rhhwQ2ulwuNfgqsfhUhHV4kkFwu/u0U9uD1axw5b6BwZlOk+AhpIoQj3GMqL2jK
6nICPPLwgzUumMzzmVJj4+KIbri1ZqcmCzwO7mO7VEhhEvMZwR3iLsfBCjw6Di6tYagxaHLys1Jm
3T5JTH0zFGpMESGl38yD4yVpS7xIVT8evxp9dE/leqrSgAOhwkVydS+rZxywgk4N/JZw1i12v/m1
qc3apqpM69p2JfHwWpDcDJabn/Mm+cWQWMO5mGbee0StddNKOzpBifoAhKCfBWIJ73rRnK16w22l
01TvM9cnPJ2usJrIO7YeDG7d3DhxT/9wKMdmSoN1QFpf9ZlSWxSzaFPX75Z9Me+CH1ma1oSekU58
/Et/OBKTxiAQzl5EUYdXUDdOkbnHICtmMpZ+U9JMpEy7wyywOXHdfX/ZxW3gzUjLk7zBNMu8ieBn
g6vkkaj2VmrN5840zrAGBdzWsBo2GI1ED8df7z1UBZizNJZdcLfFEPpwUFw2g6jKpOtP6Kf8idA5
nwzKqLrSguCUJukDLIGx0NOBZ+gLz/NwLAVr5bpMeMG2UKKzKNXaeyXMSFHoZLFt09LZzFX9YHLF
+XL8Jd83MhbIaon0o7ODYHedSNHg1NC1Ind9+hzlp9iRKtAO6EBn6xXmWlZn3kNzUf2sj4sHACaT
LHHH3sdRpV/D4qGndvyBPphUS+uC35u5u3yKwy8xq0XqZEnC9B3a/EvOltV6DjK2Pdjq3xReLQgv
ex98bewktMWaZfXZBzugNNeBlA19EE91hiBOGHH/Z6fu/52L/oFb1Ztf13/unv/tpegwFLl5zl/+
4x+3z81zKJ+nt95Fr//KX+ZFlkkuJHJKLPe5wqIKYQkOL21HZKSt/0FOIqsOyhR/0Hv8b/MiRXP/
WPh1JOvAZ339h//4t3/aF+niD/xjmcj8hz9t+i//+e8HEQ7t6n+/NVtZTUY66PxVC6cHeQFtvjXk
ObHw9MEOYcuE2X2h6RINYG5sKsrkExjuiZHWLXMmqOz0jpHUSLuNsjbeKJp1R/70ia4xgr8VXLwo
fxaVC2ImGtScjyvQFJy9VtzWiLasCXFLrZi9FNUUbLndRme4vTn3/VgNN1M6ia3RtdVZDJB9QZNP
3ARCWr5Fkhc+Bmn+xdXidpeEzXDRQ0a5nUGiNibWuVfRJJtzV1WqMy20xX3Sz9hmaEQFtGi8g82c
u7Hm5WXVXVZ95lwQP5Z+IyEl3wqMYrNNWhMqvGlQE/hq3wS5R8Sg9jWY+27TGKn41nOt20eG0ple
O7TKJ+AL52egBuZ3c9RbALO5wcuwSUfcSmQ3XWH80j2LMvsVpVhII/i66VuREPHtUgRXqav5s9El
fA8hvDG2MGLPDSq/psnOHO6aXtrFyhfNjJwbS9TDVsv7bmfbso43YyvGp0JY7Z6QiBifOgfcCjTx
3Gzc7sxS82eVDJ+zoMaxlCB6rr0qYsnnBvnAfdXRc/FU0E+Jff70U6X5knFxdbLdbA1yr5iBQ6si
5+6s2NLCvCiu+MAZWMAnK1HrzkNhkv3oYAhsgs6uryIubMmmlWrqg7I2X/usTe/+i73z2JFcSbP0
u8y6WKAwqi3pWoXMiIzYEClp1KRRGp9+Pp+qAqqzG3UXs21cIDc3MzzcnaSZnXP+71gUNr9CTLdY
MQEy2cbqIQbX9nd2OgY8Eybu+5oD6QZOjnFZbPJrRgYASc3B+CNlxiNKZGK9AjDnaBM0iZvFeqjo
2G5UcZiqMjkChTK39tqlG9qj+5NMneIhL1X6SF1ocrT8YZ1Qt5ziMFamYcV5VZZsFrS7K7KcBq6E
AuY4I8V5aqd+eNEVgjRngHq2qLOu/NOQu/IDcrtnRTTjNPE6lV68yntR42o6Jxbv+hvldgo61JDb
P6bEGsFQUKx8AJk73MMkyotKWwUHC6Z0HnW90ttxRGsVVTPtGe19QBpZ+7hbx58ET5oTXW9jh645
9xygHGU9Q+FTv0bT7M95knpHz+TDXUlR77J+RWg1i5k4X93NPYJFXqIYD93XzpvSozflToT6IbeU
MUNWcbDjWUnrOpqqbN04epoPdxzB20C19KPN2MpWpnURM9+avAfDmscWk61fDVGZp6CSxZtrTvhl
XVd+MnzD+QOBf5+vwa/BquvdUGf+V6vxoIzQgv2ahVX6XE+ux3S+CL8kVWHPUeoF+z41U6pMZX01
ufsWCj0t84uzyrtQ3yY3iwEM1n9KUF9k4pqbopmTn1mWygcYHDksbL84h0Qtngy3778GTusPTwIq
ULlFKqj7H4bEqN3alHznh6HWZrNj7oAdhL+G64BRKplbf1Z30jVVgnbXHYLFW6qnybRzuekgvZs/
a5DY5c6Z7gpPvXZBvU/cIEsjNrxNc5VmnxwYbQ/zL0XBUxskbGn+7CeQkzuN8KO3aWaZhLyDpkBR
dDEtaKmg1D1O9CA+187whs1ir76/Q5qgYcFICjET8G2pVffS4NEcqoOfQ4klXCwQz1TYinmDg2Dk
h9rll/0W+Hp8zaZGUI6HPeFvabER1yBYqVoptajmk3TnpDnVoZ7e64o69z2a2/KtmohsRZ3ooUd3
dr/8GBmDXPdj3Ttv85iE/qnw5fC7anv9YulKOq85BqZLj5JnsDep7FUelWFQMF/54BfOMnesYYP7
WT6rNA0iI8MbSAq1N5HnIsx0iGD9cEG6YhubcsxUPX72ONARME0JxWuh36KwzKc0kLsu4Wxk1Tp5
cyZ6k+Mqz38LqanraCWmdxe2ZczltPAX28CPhNEM+9R1TqoOErTK0Dwbo8fzgs/jaEzGr9z10biF
0T4ObWbFZjm6eUxr4qG5n7G5+F8KLq9mMKEpWcXB5PX21uJz7cnwtR/7B+V5h6SugpbXCswd5/19
m3on5vlwQ2gEx9YR1oMt9Nt4/4wIpbMCbYNOnTmlnj1pHKvWP5dL+cZplKI1ckNLon+4nfXNmboo
H8TeopPc8tovFHBOX1iH9p32DqaHe+opHK+yo4acaQSo+zbNUmlK82/d7FfbNSJSxW8FOjkneOyf
lhR4makL4uGVVXI/hOp331j7xhEPQrSbqmxfmq58qh1aWLEV97MHJMWX4+fIswGUatJvqJU4+tOa
RUXdi9tUJ7+lgISvhgff4iIJa3yX8db6YBEbGb6rO0wmTDRaNXrQLu37p6DlOprWgw+1VpbdPtHw
atZc/lhMmOVkPNPwF+I+zovLWXQt35q2HaLSRY9Dox6igu6gJHFiq6svrrt8QAQ/sIsGE7HEDELF
RJq2JRqNGIZvgJ83YrUustAPlcDklX0XGdpif9RS6zJ0u54Ynp/7D0M/VyhU3i1tbNZ9Z7y6hGZf
4NZs3TDYd9NCU8pcINCo5trRX1+piuvIrg7uSA9oG6Lcl/ojcY02Rh0+zfMA/i4oIxsBn4elgbYw
hc0GtrDYj1gwm3QxvEjXsxdbs0JMCjo0TFdHQK7iJigNMoL2HhsTN0SrR0Pm3Ts4fiaQITE+jJn/
6EwCCSbB1LyUK70CNlD03TRmJ5FRcZRDXIz8onzNXEQes6ivnjLSPVPTu3HNjuYa4HbLb2VT/Kwd
s3tGzN5qX+qIIw8FTSl3FNEcgrQvYRWcdZc6Dzn2ehzMRnjgBXjzeb31E71plWPu/MFQO4Pebp3o
XwJJPe6w8uKxSektliOmUD9PkTdY/pPt5+0tM9G2SkCXIArVDXjvgCthjE+YcOExbNyvvZHzkfX6
HPp5srvr7d1amfu0HYbnSTE42jTdvKsorAxXe/5mG4u8dv7qn0Y9PyZZfdBmMsYCFetaGO6xo+/q
gOVOSW2/bBbf+HRY6w/WuCBABNYVku9Tvcz0KtgpBpXI84+CqmhptLeSNryvkh19PCuc6bG39zqZ
n+uKLp9hzL4Oodfv1CK/ao9XpOeoj5dgeeqn7K2x5ucqEOdw7tMotBuomSGGwGzbN8s3rrMfdrEk
Wsq+QL4s2rxZznR0qvYpdPRpzPoLU+ULvecegnkoAVJi3V0JiK7bwKw+yy49e0IdmmV+aDpCbXq0
L4IGhFZbvwuaUX2ne+5k8laW3rPjOre0UBe/lI9FOE6wi0f4QquJ7zQ6MSCKH56ZoTYbW1EEx3BQ
B4pl92snIBOisIpA7zD+ro1Mye3BPoaKfEP3/u4sFTJxtp+GPKBIkEeQZQSfluieUw1zA/3rIS/K
LeUhO7uwHlRP/wKx3o0lV+PimaAYV/N7jR5Fx9O0kcZCF14JNPu+ZTn1jq7YCuJNBGER6YUgsFdi
r0ucX7xyT7EurZdusS5rzr3eK8WzsDHyKMtc59nvhpvF/4wCMVqMNhlDvKggjNrWwSprKRsNwcgZ
vXWsG6agTLX69P9O+oiVYMeGsn+aAV9igcEdGmKJrcL4QU2liZ4zeidMNXIAsv9SNuKlpv8FFMxE
tJdAMxaqC0VaOSp7clV3p17A8UxtmynkJs+iMZh+TGmTxPXUXkdvNk5kvLcrtzaXSvgVfMPnomoc
qnx9WZcyIEOIJVeQaIv7Ye127RzSqj6V7+4waX7k/KEr61qVrDcUB/DZtrgAht1bB7H2zWZY+vyn
PfnfCdjvdW+cNd0xd/l+u9jJA4+pLSOMRVSm5cBcckEiwbPWXS69dKeCFshDOtF/67O4tN6R989b
8epbnrW/yqU/Iz5T++QxXWh2ThZnPbK6nRbyvIRUHZk5ZoBbAZUd7LI/J1Mvds2wGMcV1zwHn9XU
+KxFvW9WLzfxj9qcPWvaMZlJHslpaH1axxbRmyLq2hkzHpltvbXLrtuDLnNr7OC8xSM0l7e11Mup
Tw33BzmF4rUI1a3vc8YXtKpeVtIb0doa9WaWiX2pmLjgnDV445uJnUPmg/0x+e75e63sIKWMSkKc
dZrgJWOAAuGZM9/9XuSqS3H90ASaX9Yi14tByOZtSt3wt383H4bZIazvVXm70Rk6eYAqGG4DALYx
GS/5LInKfSvMcjnQq3BdnUTuZmZdbqW2s1/5uPrDBo/c+zSA/MajgOEaW2yrsZ9oEoggwx7JTi52
hFVIyfhokRDNFzvYr3XNoSm1KvsikyU/MciDHwFFYFNnw/qYUOO182Z3uSmqal4GwsEPDkVPV1WE
H81KMDIDAfcrKS2LCu4MzlDlpV6cUu0QN+HQXBRPwT1lcMWlVYX3Aikj35rO6N6G2iiixi4Xhr4U
5dwGIWLgv9MD9BvvTU+ABuDujByidNtfvXnyz31m9WNECWTy1IZptSmsxohxGbmdpm58z7S0zyRz
rCeGMlv6tqVTXMnGZq/49Wx/ExN7LS7cpNhxxfo/hGWQp2ABfV+4Cn/7/qi2E+Vc37G5y4uJCxmP
nm7PsqL2G3cqZ29B5TxR/i6dSUO63PunYp7TvZ1O/qETyXB1E0qUysz8NZKy2FGhNGxEIoPXHGTc
Qxda3cu82sZG9zPbs8o6SqBpUTEFPydlJXB4WYd6+HGFudxbV8220Wc3XcdnBUUYVcPP4R72ud3V
G4RLKztlIjWwg8nCsmuyH0uT61ZfzHsJQ/C77sHANdvA5XJ4xBjUeryaosusedN5a5FvYP8C+h0i
7QWzswVklquYwh6v2i4lNRTbZjGsa6/cRDxSCWW9D6LSglmanAjUJJr0uRL6QnSPhyuG5tGU6dRG
dtYU+8HugvdaEx8f1iwlrzNXFY8Y6Cf89mxEpYOLqeydZZXdpQ1sGrey4B6ymcxto7tx6xIw3Fpd
lewhH7k7BkTnwzTig+GBbJWju5ifsSHFVO+KqvaRYHIRE/EbNuhawcWxRBCBiXjsZnZL1hL2RADC
Zd+w8K9xntswqX2+rqKlv9YvlxM8qHbPkf9FT+B0+YKDY6IzAMlDt82HOb3m/fIhgvWXly15pO8d
0JMzUCFDN/BJtpS5T+pYs4+lNGHmvL8QtQqbdLosqR42JXjR3bIouZ3acTwNRaau7RDMMMLX8iy1
KE9Z3llsMR3naxJ6PxZu6H2KmLwRZlbvSO/A705GvW1q8QrU9OBrt9+NFABypLBpo22XEFTakHjn
wa6D2HWN6aoANu6Stsbbb1xYYwyMsFgSKLqN1dabA2u3DCRj/VYXEb0V30MlufSIEJDncrydtjru
LG0z61dJ78kV4qxwxSEVrRd+Hzd2SUvid1E/HTUhOfw2MI9r1vgX7mVmAZTvxAZyP5knKR4oIrgt
WRMepWcOu1Qs4akLZ6KNqFj5e99UTCz1xE+Ooyq/t4SHNl6JDQ97cNpSXNnsF92JraC6I05Np9pk
c/8t02sNn6JuYoqnjZ1MUhIwGHgPXTM+52nqbXyVvk0msR9fz8VWdfpzGTqi9eaUbCu7CQ/c8D4F
Dp7e2l3Icj2Zu6ZCh5hqy/mqq7rbJRMlSAtCQTQHzo3qE33rUDE3HCurDWeM8ewW9MQ5fWGwJ3Jd
vUOTjxq2HHFlcWWmZpFg6mPnwiFKzpzUvpl28Vt59VkGPJvntSpvOXiiaxYmD4Fbcp5Q9vThhAYA
IS3v/u3k/IZUknRRZ431F3fiMVhW6RP4zewSGDVPtdUJd5OZy0MgXPPD4sl8pDddbYa686884+nM
7uC1cI4pt6wEZBQCv4yXPLO3Wvnu0ezdcVva1kL1gQcwHtbXZYI58JBTDcRJJ6+/Uyw5P8EuozMz
D938wx3qYtsGVnJMePPbHh77trMHMUek65PjWMnqZDPLsjPVYD6HrUvFglZGF6dQXL4EAJdj23BA
x1f1+FLXhnPmMN4SVvS7dyJWc2wxv3jN5zo8GvSv55FYc5RNUi2cjvIQhnlbBckNR9mK+65702Ox
HnVSOPFE80fsOqolim1XoEnLb3ZmsRAT7CSN2b2twqHgrjUfyOlA5vNDtmV+V1NimTozdn+hQ//N
po2TyQ873S+hMk5wGss7Nb1ChWi+hF5hmWwcl1ovcpNAlWa3aBi0Zwt7oxcniCx3/crlkB96tYrt
MOc2vPcmtCJ7Yg9KpIztzcSVItgp99ZnhVN+cAYL1dm5d4w0zaO3TPRoB1WwG4vcjXLyjnEYtN7j
hJ1zE8q5qZaYW7T62iQXZXpHg6TOUFpfrCDr0T4lJ/nGZQNIYXSU1IqnBJdEoHDmnamgc9J76wyn
j2pBwqhadyvHxLmAMI4zJ5b2w8+DQ544j44OPqtl+s5eymWPm0/7bg6GBymWn4K2nV0u+mqbCJ9z
R99/lym1OkWrj11mcMrrzOFoqdl95J5TVxJIw0Wxxh+q3Oo3bVbqg+zSZeu1TrFLM98wHwu7KU5E
wa7UO787nf5m5HSjVigrL/Vq9s9iRuEAc5DCZ1cQKuzBfmjHin2mWDDfq9magS3O1KVBuqrJyL5D
JFneXaflIOUExrUZ2T2XmYj8FtRzSnlPTDj0xZuCN6bEzg3O2a6sChJHLkucSr1ILd0HVKBuYyfz
vp0I0/rywK5hg6J70Zifnx0FIVEhTYZj6sPkjy+zApq5BBvSis9eS6MvEvzOpbMbq7W5Butks/mt
Nw7TJnGtsuxpVv0GBXyj+EeNy7WYj91xrrOjv7g3Pwu/hso857Mbt8Ler2l+SjtxCNaKLkkTQAjm
u5mNh7HheRlmT70xvk6y/aLqMVZNcEBU3cml2o7oIWE1nVK6w0tJRDOxfg04BDQdbLTXP9aMh37i
Xm7UbG1Ki9V2bfuN3RnQSBUTf3p9z/3qsBKUcqUbl9OdDeBD5DfOquPurcOz41u7KpnmGNlhtxhL
zJXxGITOLnSrt7ZiGD5TH5DSoh45Zr6fbSjjJaERV26747baCUMPH1Pl7VTB6FlHTE3ZZJkB5tMT
5H1J2jGGVb8txchVtG7CotvpgkRqLpPIR/r3bNY3H5I5+nuUVj8rp+1uSxX2h9mmXUGvp9me26+z
45wqV+3BPB+FZFnPkuWYps5GNhA0BCBk1N0LxP89J1Ou1cS51MN8RDGIF0n0iN+0SJuPNlcbQl4x
68emqttH7LuvvsFjMEhZtJkEpZb1ue5RkEJzQFsBJU1aF2qWhS1g8WWMce57l8Xv99KbYkSPR8dp
HSrxZFxKjKMh2BlhUV/4KK+hm7wOjB0U9g9nti99lu2WrHgUsziD2y2gZPSvXlI+6kAiLy/8EORn
TjshHTZjml7SsMFpyqqXxOyupUb+YkV3BnuzdtW0WTyTyuTZeUqpP4rX8FNXBpwp2GMsHgikxmGx
c+br78MP3nIpVH+lCJHnRXClrvhc9t2mJHXrGc2xTjj3j9xj4TKTDW7nkYBwUz1Ranxxpvxz7sdH
ndYZHsJwsvM1lsSOnlHWNduActMk47D1XPhEoyCKbNwVTEVTejMtT/TKoWu7hInXIX9kwX+iSfQK
anS3mgUKgo22xrsvpoXdfjicp1o+d1k7Rsqfzm3Zb+WIElvOJlY/UDxhQXSDftjPYU3Rl3ykw+Qi
nKpkTnt+nlz9AjR94+f2mbneKaa5ct6ODqUhQ8jTNDFaKsYaZ6TX0jxkMuHwyXXF4XZLWeSnEyQB
ksT40YjxTdGWsjdK0h0FiVVhM8+YluqnOY+sLuPvRS5HNedH0YSbpc4+Juk/YRl9Ye6QlK8eP0tn
Oq9FEB4xI14FT60WcxCT8zqE8rue9ElO4S7JvUcd0lsVJDwucXtoipCAL8Kdb6nn2UVVsOcwi61s
OXfCOrpFRWmK+yVYjQco3H3EgHga9al4GbO6jxM1xCItr/NU/cobJ7qX17SL8RB68lvYT0aM8ELs
lpPf/SzX8NZno3ngcLJxzOLslvKchMtz4XXPIwSgWLr9qW77G+vfZ0MFVczA55cylcu+sgf2T36w
TbEF6diuH3xVXJQ9FvvEWN9Dt4vmCgIc1L1S1isHi8S8BKuZvVgpB3HaQ4iErthycPBTdhqTPb6s
FMsWOeWLMkEnKUwjJR3OUesoRWId/ZAQmEWf02W2yJzTjXdrFRMRQc99wf1RHnvd+ft0EcGt5Bly
GDrfojwKY5C6LHb6VkD/iG8P4bFcRBfbY43iE6ia5DTb2a9Grql7UX64njNAhlfbdYe4oFCk2zWd
IbeWUvctUODtcJJxkbuyOFDCK1+qNcm/F46dP5a6Q/YpQt1Fzgz9Hrqx/TzpzH10fGnyZoiiHu69
uL8mZsDIp1rzyIMoyfI4TVa4oab8Xkrqcw5Jxgwys0Lp+EGInbEhQQvao9WNJIyWMBhZrGyC3vzs
72OZ2DGFIuqpwz48NIXtvzhZuL6DRAwe2moKbkYIKipGOFLbMEvXTT8JcysVY6Foh85HYkgY6kjJ
B1p+wyVyy6TdeczOxDk+XMlsA7SIyh+qXeJn8zOYU2Or2d5sk7ZfN5bNGkZJX/Yt7HwHyWIdN94y
kFWnYof9uObpkw/L2R0XZ4efYLOxS8JnNylpbTV7Do4lmwvik4bt7CxkEh7skPzFZGfXQLse31Ft
z29lnSxxwtH9NLlz8E1WIeuzfS+CLUYRBcEIAl+UCwPhA21ETvorLVgFGq0z4oozCwAZhPbQ2/V4
CkbORHPW/6Qw+dMf3OEhQz7YWnPRvY6VMMdINP10CZeiOep1LF6Ui7LazhmqDMLqhhSWFfuNC/4a
L8WskH4SHpS4kiioQHi+g2prZmK74XxcjL7ct+AtosFc/Z0fdO25a1TNDcSjrUupSGisW4PovlvQ
3Z5DyjXPGdMhJBOe8IacZ/Ah7IM7xV83iaFslqCutxO77felX9Zj6RQIZf1Q9yRBWf/dlKj9nOlp
O6ChUs+C1kRHov3YZUlwTRrfuOlGUibkT0vTRm7GtIRspvLB1jOeWS3Ss1DLzNoxJ/fVhMhFNLfp
eMt6xyGebeXnRIr8CVDoZ6fsbocA1EO79EoG3NYwNnyXRLDZsLCDtxtu5uRT1uflPYftInSL0+gW
4QvD0yFDJmPT/1wtZpfidFTVrvPn8SFozYrjmkeKeFztcT/N4cqmn+0bZ3xf7FfRq4FtQY6brpgW
5V5DP7kmirHUPkiHkyjaEnZ2t5K19hhzmHbVsuSHEQeUWHWaJ+z9bSVeoV+AinQXZ42xDBkZH9I1
fGCC2yDLrQ3NjpF80VKM2FpWylhEb1WHYsokcEtKp5dhcK8ZTh0/0/BubQL1yjVyZEpXVyt5/saO
/rbWAenr0UJKCG0tuZZT0054XiccJZoysb6GXu7JryQbSTkvEmtr43uL6Rz/NkiGlDq8yG060XyE
vwG6GXNs6Myb1/n9sP9bQYS49xyEivvAgBVJkt11rLnGlzhvtXxLE4cz8b8lpx7/Ecj99yjSHxFI
IDomnT/0X4CkQpf6k8405anIiN+Rua9V+RA2wWfOluHKFIjYgTQz2Gj2fwVY/SMB+Y/XxN7z2A6Q
v/xzypvOGOIQRZiDardpeOoXDli1La1zy8cbuXla/EUa8Y8U1P0FqW8EiwvU2oe89UeiVHCYtgyo
kAz7aX1rR9N9nNcCxv/S/5OJ9L+hvP9Dt8W/XVr/LZT3RY1/ZvL+37/4VybP+TvNGPRP+8Bk/9ka
+M9Mnhv8/Z4RJ1EDa1eQi+Xr+WehoOGYf2dEHaqzZ/uoG+4dEvKvTJ4j/s6/ufe2/POHev9fmTyf
DiAT4oll0ghgm39cI403TELMhr1dq9r86Mu7xLem3etgLmhQ//bJ/A833R+xXLJxvJZlCkgfvC1u
v/8aRtWmmYGbK5wtSEQmkxIve5xsP9g5hRj3I/TQl4Ii5NhV8q9q3u4/+d9S+f94ZV7Tgll6J+H9
QXEIFoejhs2cUJHiQjRudRdy/mp8+o/b7R8vAo2axwlFjdafNWqVGAeHuSVnm7nBSx/ghcJ0KtbN
f/4Q/6Tp/beX+SNwaE1Nj4fPy8xqym5jTU6F6VfjtRUGY8E8weF0LD4CuSx56FM39Z6t+kkuY/oX
4cc/Wm29f/4mECT4T3CR/hEupi17lsHM9znHZuxs+ri5GjHuauzuLf60VAwGKrYjFP542ARPnM7j
6ju+4IkEwvGveCb/43cM1eZfv80fWLaacQhPGKWznWbq8jrXvVBzJP4iOv/nd3x/mDLjAKKYcwl3
7x8vkg8a5khSO1tGaIuTYZflrWVPESG11dv//EX/+X6oYyBaapHbdYFm2O4fn66A+835JF+3JhnK
qCtsvtEBFuZ/fhUCuH/cG7yOz9AB64RPfSM8mP96V5qjgdWY8zqFWvKEbJCW68FuRt0Dt5VJvWe8
TMo9E+3iO8HukK4LL3HaT/KWsNYjFp5hIp1qJuy555mJ2CWQSbsnVEqorZi67s4Ghev2AJCsSOPM
abH7FBEBTEzRW4yA2bbfn1WZYf1yXi/ZLNet1zzBvSWHJLRmUrJhzLaMfaO0g2ul+WSOedG6sLAa
faNk7Yk0+yW3Uagi2huzLDKYeY77MF0s4nL+JDbkL/UXfx5I3aipExAghTGUh+z+574tsj48SLW0
+Ytj1y3i2NwRhw0YIwg3nLbDt6Qbk4RE35iGRIdg4UZS05sV2Uxi5T+qehXELebW+liZETG49+i8
2qaJaw2RUbXGWwDSj5nBkESHSus+3w9CZIokWpD2O6bVpB0z0M/GkBkWxG4XXz1KE6+PKXvKIQ3J
xPm6SGvONk6QDccFIsR4SFeD+bLVb6gTbobgp2iW1nqgrBElJRzSwY6WKSEFK0srw98aTeOaUYPR
7eegR0SbvTL4GZo50vHeDxe4B4bm/Ya+7pOd4QSdyVZlKL85uYNSr6pp1bs6W4hJFcgujOWqrt7i
wtWMuSap9WgrO4Oj7engsauZ/cRg9p+UVXjfXe6RJi7LoXwOJ2lN0SxD9jxZ4bQZMUJvnTYOAJHf
cnHUuHHdDFSCWioMvFbI+bVwiYpgGc6rS4qBsauIbaViULa1yx+sn6jkszV1H5mohyrupS1JQBlB
zYnKFD8MPJpbKrDhIm5Y5oxlKwljt36acqAZ0vJDhHVpRaPDTR3PRtD+Ljylr/gnyY80bftHTi8r
UkC2pIoSv3F6mHVbvxOT5AGbtmn6kDG6IZHZiuCpJ4K/Rk7dTy0hC2N6wZbrfhJ+zYB5JPPS4Iwb
8NJKz5Dva7ck+aai8GyKgmxWMhKWKm8E/IYC2SMYLiPhQXKCXj892aNTKoiter45qcN4oZhogFc2
eepNapv9l4BqwaMaPYpc7dL3UvpsTZd1wTSYOtSVKGIjm8wnLavRvZdmtSSF05o41roaDrkCLvQH
21CUMnalD0PBKJG/xJgRbugLC4aEJSbz3IQV44/4kp9263TWnssseJi7qcYWHIZ5iEe/ND+9sIZf
YRL+oku1bsVzmEzcl0krmt94vN63YdX4U6Fq8nuaxsof6qTVX7ikyJWn0io3JE/nBRFPo7r5Bswp
yBt8TDkyynPPM8RCi+NrQHrQ9ygd9t01cSsBdcFzhq96Cir8TsZGKRvxg+eqJnJP4E5Vv+A5kIFU
uVNw3WryNnw4Zsu6VQPyOIgur84u5WIqDkReMi9tc3PjvLcdY4p2DfBPgGIReFiM1MQI/nhDGeFs
ubFWXYyxLdvm05ldn6eA5U6Pi4VpsSmDoPtlmgZpavgjhG81mIKLO9ale8mKbuijUnLg3fmZvxa7
HnyF2M4uDsu28xIX/Mfk2k1kMHS3PLV5WxcQ/xqNu1a1MFPspneDU9K3IEhWl9l7Bg0XUpFi7dR6
sWAFvHH+HG14B9n0InthIlb2jinjJJscwrOW45Zb2eRqvdI2OD2uhrTtyAKqTpFw3T+QIsrbrWsR
0Ef7wUa/S/Qu+lMydvnB1BqUBvrk4hwEIWrCoOZQj5vUE20Pp81iIBuzOHxxffIym47j3xzXZm16
ew/1kceg8gwDhKC1THtohmSbBKQE+Ge6ySrYVLYctkswMlJYdeSeo95vTXxiDE2TmYS2andB4fvz
tsjMsUPQCuZXUbh+BD2nnJ891WbIgIlrO+fV5nPG59ULIxGTLINDLTDxNs66uI+LPas2bv3FcbfS
BC8dr3VGLsVq+OV3ldvYBuPntktrdE5vzp3HYFxzS7Vf2GCmYhvIabpxJjO8LeTEMtgyD0dYtWG0
0KTZDVWHDjCk0RhNgVYxz8w9++IyFkMCNXVLpGBTMmTZAq0fXu9u37xh4XTeXSii/gGnaQmfDS/h
AzPqGrCotE21MI8MkY8u5sltgDRYDA23rNvTEeHOMbZEzBwzIvlZ95EVDvmVx2oeIhmSjxIMwB7M
Nl1fLGajGYmYEveFxJwgpJ3YNZtG3amNS+cd+J9FMvnN/Dykgwuclfl3Cw2E2YMq79q4Yj1HkVhr
TvTwIkV/KoEUCRSO6m708d460lC+/Y7WUT7owva+DgNzMhdDGn3Dk8xoLVKawrl0Tk+OVGT+UOwU
SfL/7b3/v5yd2VL0xratn0gr1DcX+0ZSVUEVbdFzo4AfUN/3evr96XecdUDFpgKHHct2LJtEqVTm
zDnn+AYCsdO3/+Giyq3m/za+v3/P3qf2PXn5LB/7+9/8v6uq9R9TBH5EewOJg5mO9l/5mKH8BxIi
HHtshqC8Yrz+36uqpP0H/0d+Dnc7VjO5lP/eVEU0ZybGdBbMToiTZFuM39xUv8bDGtYH3KF1/HsI
hYlV5TmO/aRapcFoEKZ49Nw8v5fE1yo4AqH8a3r6/y+JhwMsAmGsUOOiJuXt5vbrc2nf5/bz6+vt
+5Vv33JntCd7/34b2rev1I/423z+38377ftk394O9kVgP/BvPhT21VNgf7w8XXy8Pb1cB/b25fru
4+bp6uO6t69vPu4/3ogZ+OP++uO+tFP78frs7OnlbfdxE9jXb0ee6e+k/PRMi8uimCXgnHMm7f5y
YrC359C+Cu1Lf/59L67eN3fbj8e37REqnTL/1J9GXQhB1bghFYJiw3XX5+7JuTv/dW3bq9P1euPY
jr1y+Af7xD05cpn5mmA4fIOLa37Tq+TLR8YV9JNSfwjFZz++Cimb0EBr5+L9p+/nm3TGX1PMHx5T
WdzQ5EFtZA2nOBbM4/01MH37+f7xfvf6TuLWfuTPZ6ilLJjL/enl8+2pb5/u7avT/f707GK/P3Mu
Vmeb/elmv9/Of7fable755uLM2d7s3Webi6cm5vd5bWz/djdXGyv3d3u48ji+Hs//+n3l75+URMH
uZbOv/+82q9z+xZRHb90ab++n5HHnf/5fbN6eni52N1fnL2wjO92byzjI8vlL0Lgp99jgRgwddLw
Avpw9/z5/PF6e3L+fPm8e3zcbG5354++vTrbn60227PVfn+5v1xfzlO1vb653t2sLrYnP7/TBWz5
YAkt4faFD7yCmrzn8mXyBq/fPnavl1A07Nf9u2/vL/jGM/vsaXv/cvVycWTwWYV78N2Q1IO0oKjS
jDv/+kJ0UwxpKowgPY84s5u3VZA6YX/W1spJavZ2p36UBmgaJX6ehpfRhBacvmTdXu0eVDXl/94K
08sY3/XUk9rbyJAvfp6cBcLzn8n5Jx0Jhx7C5eL7moKqpDk3gAUh0iOtPRhAYmJK2eONafl21Xhu
Zu6k5lie6WuG4mDYpd9QnGCsZ9AKzXd2+5qzRveh/fp69XJ29fJ0dfF2I9r3b8c+joMxyYpwObSw
l+NwQzL99VWMgjwnJHFRyEtIbAZOHdCN0t53x6ab/vw8r/PP+rz+DfAqqkLekHIESd0lfLDQQmS4
EBFcuR70dUD+9KGfEl9xIk03d7nXRG4Zm6hNsQ37E2XUZ36V1SI9Pf8ClCU4v8lFg0D8+rDkLEMR
L0HTTXDru9Emv4kc0FYAqpIpvfv5YeefdfCwlkwOmGBjzsh+HasRTaPU88DE86co/zbvuXU/Ki+d
2sv7om3CIx/VMmyYn430Ga/zLyd+CSUw8hbP5Ap6Ox3h2qVVa94K/EZy5NNYLpd5FMBsWIhqYFKQ
en99qq5CVENq2HANWktdWndesmauckfjMU+h754HmzSSzPOy1JTF/BltUKoQ53D6QXtMQomerr6e
miOp+oNRZpQ/K4EUnjizyOaT9lOwBXutMjKvVfD4qMJNbE6yTeNzsPl5LRyOoqLAkM0ZC6CQglys
O5+2vj7QDUROJRChysrIqgXWMX7/wbaKA4IKQN/ARBYjb0lcTJllJVZK+g0+VRVhiBmjczKcsm5O
2tY7jYx6hc3PQw4RsewMx5+KE+olK6HU19IAHY0ucLq1V9owveCx5pIhpl2yG2i5ke6G6OrnGTlY
R4tfVfk673pNs7o2N/kh2La2QSlZDlUFUgs+17N/MZQCqsgitIZuszj9cfwD8wTMzVWyKF/jrfuo
mHRvhhFqnp9H+u41S5CmqbRS5qIO9vWhuI6niZLD1/OUlBIwhQR4n4pxZMkebCxMHYuV2wFW2Kzc
xfPkHh3uQ0mqJTQ7g0aosF8nfSdf6COK+cKkjfTnp1qORyWJ6w62bCL3ESqs81N/+kS6AG9E5NWj
65eRbTbZSeWra1nrtzkyjJ+H+su//7xpLseal82nsfqhTISkr0Y3v1duxL1xqV7kH/rG3ypYzdj9
lUlz9Z14FdFicYpD5qVyqx7Z4A4+ouWvsPhWw0aA6SHxK0hn1ZV22d5n59Wj9Qadn66Xh2oX3Y9X
00XwMn2EV9bWW1Vuf2wnX64jdLx0kvOlYoVniOKSPe0XiichDB5dTClP6UHp3bGTHk36A0npggyo
aMmKUUbcKVK/Gcjft9adkSJbLDyZ5nNIrAhJrfJx6tfYPcAg3SVVf5KqtZsK5zJJREmk5YHivxK9
WMhLx/q16Z8k6WkAuOcVp9I4bibxTWbKReHBwPMo1puVQa9XHL7lTUHSM1lrNJAe+VK/eW7Ks3h0
E4uYXIIXm3EeqVYyeTxumk/W64Av83OeJquf19g3gxDv4AnBRsnlfxnbRZIOMoX2GVcdU8ypqu4a
Oc5wBNz1/SAclvRRcJ9fGrqheahqQa17l0Z+CNMxKfqkMaN/8yhwiNjueRZITF+/FiHSCrGpm96V
OoTPkjlVN9RcxMffTxhvRZrzG5z7S18S3eo1z5CjHr1frZzheT1Sq2rNI7vM8irNmjclCZ4c750T
ZWmAgG5Tl4Ky690hjoHl0dp2Y1EXO8eAgjovpBEnHgf5iDfAvKA+bzd/ByWbz1vCn0Rcnv6en+YJ
Cvve7Woz3xpV9VJmMnrJKREQnNQlXX8SzBA38Vrp92sdT03iboqrBAX64gDUlFTI0jhjVjUFzXIl
AEjv9WMent+tQzzx6HzgIedP6usKUcwxFKdK6CC7wDWNtKTdShzwRxxE/sYvy3lU59QYHsKzBn+x
ZwpgIau8TnsXXp9ClYOKZYkh0lXXj+Y29kbqWPGQrms9k/lXFGlV93n9hCfCidr1CsupN+woSW8L
bOIp3J39vID/htrLXw8mFLEx0TFH5+LE9OWWvjBOS1ei1kz7JXDdV22QissqpEXC9mJvr+tddjJJ
CuicTPLra/wEtcoR9USmmDTJ2Z+ff6Vl+MPCm42kaAEkuqWWv/hyA8nq53671m3B5s68z3y4jtRR
IUude3V3ZJ84Ntri+WmN1tESAVCkYw9xyKgYCNtgr1MYi48MtbzikQLlWo9dLIZ2dPUsnUC1wvQL
qmet22EKYcuePMA/HkH+6FSw0MuFZxPcW9Syewobx7xdD55TotkNpA8fFk1m5tIlAjxJBYguAmRM
ndp3GhZYtII77xnrPkgq6cizLgMjImxpdnmc3bkAZi1TKCKMJyWhouaOUXkJyvixUCjkecb4TNVY
PLJfHGxVEg68mF/QWcTJdWAcLQgU9ioTmKAXGc1KHNEgZu3UnupN3e1rVO4cmn2y8SLfPBKUHezM
f0eewyKRI4Ck+dc9JBEgE1S1Fbv6SI1TFoqzqsWKbCqCZwg3J1me+Uci3INdixEJ2A1Jttghabj5
OmKo1AM5dp1tsaxESpdz+XrKE/dX36DOXVmzKEjRdQHC7wD4mVIqShpjomwlRZpylpphUu8Htv7y
cgTvIRwJLBeLk+GM+ZDhngnRc77Qfn2oDG8n2kurFE1oUf8JEWBuqPFRWIfRpbz8/GiLCZzHwoF0
rmDQlEcr2vy7fAqjO64fnhIDHWiaULr2osK7DTEy+t1r+jsKrDcV9yYCqgOTUW+aWcUwWlwFvNpm
koLopVKU4MgZfTBvrITZFImrh8ZrWvI082LqhZkWQDtJHBrrFKjjA9LHIln3fXgs83cwcQrxB/dz
nkrW5798nbgS8QZdQmBQlCmynDwBc0YF1Dv5+fUsrzlsi3zHsiQz0lwgsBYb8kindFJ2DBMa7GKn
EPSDYY0CICDpJ45esheRIdAakpXjpF8WfZU9TYWJIdhsuBitElxDGkcOEco9p1VSvdKjlUXvZiZU
5zkCjn4VQBjo5+qijOszPF293nWTXGOYGsXW9c9Ps9gG/3mYmZxIyyOXxOWuq49W2Y1ClaCD0qRr
pC8md4VAHzu3EUvhWeKE034XXjMka5rjBdvH2aZy2WHcCGbXTFqWurJmlqs+snChDIf8yPpeIIGB
NzIMoTV0nfmMhmT6dTXECD68bqYhlAOyZaS9/kWPG4cjduW0lXqzuCkT5Fp+EPrruh1o7DZrLBnA
m2yMsvZPQH9JDz9P9uECnYNkvgK4o+wmy1AmNRs1TCPU0RZ8qpMQBPE6EiBD/4tRsCKTuCaRfzMX
D46+OkzTklGiSgtvzCAIrvoI5ezvR2H3mLMYgCWVZRVAqJFXK5WaoFSVkfG0QrtBSpz9i7VChD07
v1FV5btevER8OoSksBLC6w5CztDLLi0rx8wrv3svJF4tvuZ5IGuxcUzwMEvCR7wLPCn5wFUbB0d/
dr/4ecoWZ/HfFQmBU+XNWPSCLXMxHJg1tDyGSepcuBboDbQzZASu1ATNhtxffGqEKI1+HvRwB5bY
eImdseNl3OXXNoWNn4M1SVzT9FpXigfxRI3RY9NZld7+PNThNLLtEjwS6PCU2t9K5KeDK6bzQpMt
VN+kUbkRSRlAsWhK4sL9eZzDR2ItwLGTSL/hW73MsMCwUulFIwOboYV5LHqi/xLKaCjr+Kc0svL+
83CHr02m1sUSV+aQAxDN1zWYSJVec1ozXI4kqmKX0NZjPyKyKWDRbWIACicir3bz22E5O02ONOwP
sXtaHjMRQBi6DRNEuyKYyZUu1UK50cpZQ9hWo2ZL7FmR66dpdSS7u7gFsEzZOU1WI2RFjYzB/Jo/
vcahkrpmwNWFnbL3dkFupKex4UOuGsbR8bOxRKkZCxd0Y0WuCLPzyHMfnkgkkAiRibSobXHKfh2e
1o5qQDTtOQYtsp0tW1OQrtNUisBIpgqZYFw0OunIkjpcugwKQkrnZOKuvWzbMDsxT1UdVxKYk8JK
aGMaKaNoODLK4cJlFOZXhiusULBbPJoVYTxLItBzhiTzq7MKeeGfoSx05NIR6+rIOXAwGjEXZoWz
hIhtTZPm9/zpPfotPjEt4lWoRZMILSa6TyjvncglgNSfl+rB7JHvVJB/YOzD39F+83UkoW7bqgo8
E/xTEKzNiToMkO3+yOwdfIfzKBSwWJcErmgkvo7iY3yRCwCgna4vs72MMvO5JJZ4wqtMnTlwY2bT
3qPf/vxsB7PIqBxw3BCJ5mh0X4xK1dGi21fGhsYbsm1GM7JddxLm6WhUj9zVFrdEnRQ91XTKo5JO
CUheGt9imWOpE52JTiAbFcAFeeiu9TYRsBCKsG/2z7nJosprosaHsqR00FqPhOvfvEjuqRKBF5fj
Of35dYrFZuSntp3mYAVYP9YAMXZlY2bhkZV5bJh5zj+tzJhuznAScOoS/Kzf951a0Gma1OmRneSb
V0cyg6QGeSNuVEsvz2aqhzwK6M4fCOY/lFRTzvVgtPaDapZHnuhg0+KuRkoaa7455qJ58usT+a2a
BOzP9PpblefDvEuU5yZXmmsvrCPdFix2r1+vy/lgYHWyVuay+NcRcbGtqCYmmqP0BEVCoeBXhrSy
uc9LU335eazv3hd7iUbDB39gCv11rBEJeZqbEPCCqC22bSzk57Ia/vpKzxzilKEyfdRCTWMxSjR2
WSpwC0fNLM7mFaqAwxGmNWCXylnJfmQCD18Z6xzTZLbhOVZZro5SNSAQZCWOcHq1wo+uXfemT0sv
XeDKkPyyOsK3zWiMJ0t4hf7TgPh5ydOo3Mo0zatOP0GEOxsC30g3oTiI0ZGVeLhLMhDvyGIvp9S1
fCyss/F/8wvVoRSmrq1OGe/6pCj3KvmKU30ahQelsMz9zwvk8EtjUK5c6Jq02c5isRhT0gcdlkwq
IYOCZ2AXASdF/1/QXKxNQu4feXXfDadjnfH3Bc7ltq/rcVDxIPcJQRHN690uijFa9LJBujRSNV39
/skI+cj0cw05vLL5uF8GCQRpJ4VRPbqdVqpPYynAYylbWTgSqx9+Z4QHnwZbfAFSWMQAI0bV8fuu
Xxdy1ttgqn6/LbLdoVjkekh4R47p6+wR6YzyKHeqAxkI1FXUVMbeR31wplSm1vyL+TOIeugXkhUT
SfHXwaYwofejZf4CxdPWapOIKMVU4UxGTnNku//mgya1SgESuTSXfn0+Xj+dKhOu7JEcMZRktPV1
MCl075ixCPY1GYHPZ+mvD0uJhAlqVDSis0f14m1hiVYpYV6rMNYa47ZLRf8E36Hc/XkBfrMmuAeg
x6aVjfN92RlUS1aRY4CnOiFS8MssSuTTtI2iI2mgb0ehlkajCxUn86DkGTQw3wy2pxTHMBsjtmAj
9dN4ZDF8Nwr3Cu7zxNjk+henpFi19UBNW3UQXNTdbjBMwMkwJIUj43yzB1KEZC2wBc7V4sWbqTDx
8gHpq04GUzDCRmutdUlE6Z0Gq7qADJ9K5ZHXNH80n6pU8/7OkMp8kLDKiTO/Lj7wl6WGBk51CpjH
KyHzqImpwm2YwUf9/YJgl+UDJgupSMb8GXxa5rqKs3A/qIqjCWZOPSgOgQMhz/t5lO+e5/Mo8xR/
GgVpRjSEJPodHzVPuh4sbRSAM+OzjH2jGT79PNp3C8PEcJ0obc5FLlWkYqXnVjsChJaSSF4P1Kp3
SRnVR46Nb0ZhPWjcpalz8ZfFM0kINZO4Aa0FWDxZNV2vbqmHSUcO4G+2IUahvASzgVzP0otLEfyy
kbqZp27J46kqFa2L68d07ymYQwd1lx1pPP32qbi2olWnvk8E9fVNZXqsI06an0oYIUObfoCUZ0h/
fzSxutFJICojG7HsI2hzTGJogGbVDYZ82vkx2NjMjH+/tlWFaxZNfVyr1GUPSTRE0eh1rAMAmBC0
BEE+rfQwODJj36xtRjHQkM6Ns6RYvs5YUFUGZgYw66G4RXc+lrftphrDJLhLVCSFR1bdd+vh82iL
98N+OtVqJoL8bHzjjdawYtXq4JbisqYpCdlad2QSD6+R7OOc7eQzqFBz7n59PLk1KlDubBCFGQtu
lJr6WZamvmvhl7gCCWcBw0mHvHOrqG/k32+9xGPyrEBn+6U34uvgMdY8ZhnxtEbVGx6mNhjyQmjK
lRBYiaTVJyRhwF0LBh7ZRyb6uw+B7iMuX3Rpzmmcr0OzoIImqmTFmXQt/RgaeZhgJIe/7A6ad3rq
ZbPPIClBluliek1EZLEeTvQ993m7JcXinYQmONNf74hfRlnMI4DcSq2CUaEVQxJcio+dW5ve72AQ
BOw8CzEgiipaGmimXYyCHroSaGVRHI6pGmvyqTZUGnVL8Z2mDtr1fn6mb45ldW7TVWfuBBmcxf4b
domhlT6jAQKy4BTxulCM9ta53xfQHXXrsutF/0jlltrS/D1/OZtNmrhAB6AAo/x+EBg2XEfkKZY7
OjXK5raQcGY6aZSwOaNxXAHhWGjgNjK5Fp6ULE/ORZjN9JmMhblKhSky1rFF5ICLahPu/UgZLbtW
UcUCW1fBGVWaiROh4qc3ceGViq1HgGucRscwa02etCkchPzBjUeoCD6nafKdWSBZdnzwRIAwdF2j
iCwM8p1cavVTCkoBAp1fIANum1xe+8bk0W2PDv+Pyn98HhfqZLqxYkS5nRDHBa7qFzE9fq3RdIB+
8/EWSpx0WgVzK3GO3/JWjETj3RIsoPyp4jWbuPSiMwiiPjVsxbN8J6i16JJG6jRz/LJPTiqhj/1V
U4r6a65S6rTblkYFu6nj/Azxbok2PSwFfHcqQ0ZEG0X+U+mJnHOaX/NMtRgpu1EXR0w7vNakTtp1
JoLVMcof4gAHGubIa2+puMRPbdd4iZ1y849tH0L5vs2LaERZQibDxswsfNRks0apLuv5uJamoX7z
JSGPbK2v41vLTJTxNMsaE1+UKbvGbQgHnDQU1NtOyUOoXUkT7tpCN3In6oyusksU/ieJP4HklyWI
m0iDGwwrxKIUrrBDjh59iTyi0wS52aJpBnLlGJEGC1UwcYlAySL051Otp+XGACBfID1Q+snuB6rb
CL2L/gR7lmqwzUBV+pWPSezTKOnBE+BaaNtVPcjaqRCbbPktvb7vNV3/ZySbmbSxxgZF1MqhAsc+
+Wdgfpt0pUSG+RKJKumIGG/r1GlmcI2DVRyy9UZNmlej6HEJS8NYfeiqsXrpx1o7h6KpP5f0ihq7
HHRwb7edUUKPbXvZTi0dtiY4jHrveyDSHVn1ysiRwbUMq0k3QHYhIp9goI9daq66ulBOtXDCK5bN
de5OFRUSdxhfjJWjxKZyWqNsfo3lIbmyMLR6a4PEegDqEg3ORJPBzi+q9Fkq1PqBrjHhLiwl9Q9Z
P1zX8N41I0cnm1uuDAPD9yBUyTHpYaeOK7XNVBpYFXAHThZ04iX+1Di71KQ+boELdhp6fau5whOk
MBxyV7ACAe/V1GQCPdkpLKCPAF6I5w6+UIu2jjETbytW/JuOG9BtN1rjI/5CLS4idQu/Hql1X9iJ
aja9ExilvJJxTkvXtGf40Tonh1QwiQHgYoLLfj1OQr0hvBNmuVNsZCTh2qJxelWd7tOkK3c+5Zpw
hYGa+oYjK8YIhjQY8YludeWqUgbNcyqSRersXjLibuBXSKYDa2q3IvXaB8q1k7bOOkU4LyGNPAsA
mJtTbk7ZTvTCAlMR4AHXoWkm6hoXd/80nsoogrlMhZnagtjGa4FO9u60l7lxr6d6Ss6xS9feE90c
9nqZTZiyR10F9IYpgKCSNpXoYqaR3AqlGdwL0JYu5b4GnOKPWNbTOJ42utMkofk8SUN5kUZ8j6Rs
U99a0Z+Xa+u0ktJtpwyD4RS1MFqrUJHZqBTjr7eT7iH5D3PoC65EtQ6ZC/d05k7rtFeyVX1lB9E0
3HMI6camrUdQvIMkZMNaEmQNlIuc4u49mHF0BdnNFN2+1bTbVsILwS2UMajtoanai3pK04EXUuOm
VsiGrzpxLNTQUPnoJacvJvoD+7SURNcsG/yiwPK/hY1mgrxLguaprev6alIK/zoHuv0sU+n6wEKj
ZNcYkpYSt5QmLgsnxrAxqavRCVUvew9DQi27yqckuCxF1Fh0O43jTZRivYaiM/L/QDNMP3A5MUd3
IGzqTqRxxsoMgW7x3E13LzdtvfU1sB92BG/tVi1r/YUEVxmu8dTpL+h0lT68Ic0uBfjiw8rERvil
L/mo7TaulVcL/ONw0lLXKey4j5NnXKB6kXZxa2Z0UtdyQ6XM020Thu0fxYO1ZheTMLzSrz+Ia4v5
PtcAcHtMXcqq1ZE8rfWUS87KGyp+puQL2LuYgtXHGzkNu+sg8oRregKFl1Gc+ou56vPc5ziR2E2q
SPcZVIuWNr4Ql3BZn8DPDuFAA0KgDeBVoT3Q6ZaAvt8qWdr+IdnQ3PZDy2LTzay7EXEI/BMECifC
0GP+Y1uJVL74ejeyNUYeJ4mGKQdHcwZ6EA1TkDmdCCzRoUrj3ZeTaGXiDiIC5/CmaeL0WhFxysI8
oVYytxiSInLiyIqvKrVu3jol806Hoan/BFXsJU6b8eJYbyxeu4CtfMvBpr9imKGBeqml4X62K38q
Er2o1gonUeYYPsGmMFT6s5XgqQKesQBsobRqQcSrCN2zFIdgDwdB1Fd8V/AV6bZNzmIDDL8dGD3o
nTHvK2bH6GuTnFwc38XAKPACb4QQPxdDVT1bLNn5gHbAyoVaavSgbPhNbUwy4mCtJdio8OtCRNv2
wYw0F/Eyn9yRZI+8nnQfurcJDKSzsfJiVCvs5GCt6gXoCPZ37d4zJ2080cF+3MgCwpWVLwQ5BpOy
qkyolHNoNF7v+YqtlHX3DHKHp6jMIJ+d01KjBowwWDmbrmo+1LWHeW+Di3jltlnHA6gotDCGCLsU
Xi7xCCCV0mrvhngy3mq6EitX8LmMMS21NThcUsw/SZ/JDyU0iZ3ajdEzpd/qUqj96c/Q5wVegxKE
Gyp/XW4j8/SkDed+dF5mgtc6UEdiwa7GILjw1JAQSJZbgCUeMElrLYc6jjhTUeBlkweD6HaVgBuP
DI40sgU1F17bJpFfi0bKW7eOKzIQYjmYbDqJ+iCiaYOj2STeuNHjrmcdwpZEvpPEA0kRj7jSdEMC
Pvwm6VZpwj+yFasGmOcyFtZxl+f5k0V+MnT5FmhcjOivLSxb1KnmnWq5J8hXsZ8IueuhZot22OWM
kYMrDgtEHU38K3KhyO/pUp2w+iQ9A3O8iflopAmTY+xO89A7GXDdat1+zHPTpnlHMWjsy5SHqNPE
di2oU+5jS6HX/lVvKgO2IJqS9CXQ19CKNx1tDqoLJ94Cj6mzlRrUXepE21Ktr3nwJBKjXQt8FuYo
5KkowLketrW1NzEnw+OqbzLjcShT/9aIh6p36FGoYh8jiEr3T2niEKZ7U6hK/bKhS286LbJySrZG
lqB7isOWCMMJyQskOyHBXx6zThy8NriejPF1oARg2SPY566viIK47Yi35a2WanHzpgYEmpiNVgLo
rZTLQQJMJG1Hcn9NNG761gzR1dCJZnkrQQxF3w26osPTLUaE/+Sj7/SGE7qZygLHQcUbrS3t5ml9
VkkjwR9bitreJMQ47W7o8CO5VoCMQ3UJaS6vVvxsJVqPud9bd7hVIK7otc60Tnq2CcpIhD2e09MI
F93khV+ld2Yvx7xVyRBj/8FozQEwjBGa4mOUgRUT+Vag73OAalwb+Dc187RWS5j+WRrgmIivLs3f
MdZu0Po5SyV47nGlAW5OU7wMOBC0dWhwZG6qlL36FqQpbN12wqRkC9Km6jDFa2Alj2VodHeSFE/T
lRpQiy5O/WQokLn0KHhDnDkyI+jeTc+DyI4pVZ+tS0VI8ZLqm0C4N7DbTS4hZFNswUak1SZXLzRP
3JIwns02Wgj6z01Bh2RKXMTVBYIv1MEAWxS/us97vHJWfksT7K3pKzhcoiIAfVYmHk4D+OAVamkP
fiewI2Be+Vi3Ep9XR/IgXiveVBHt6dp8Kaub2bSgGHwG5vWFpwVutYRUluGVki0RYdQXhZh1fD9w
60BLd1ipTLvGI8/+QQ6CFKCCYY/8omdZZZ7netp0+8JMNGXTVCFg88Gvy+7eUGRjDgH6NBkfRqnp
Mkj1RutVl5C46YuxSyHKYQMlQcW1zwrz5k2MzZhwram0hKy9FsAcRqniZLmSnOZd2E2nciRoMueW
VKcjDm1llqzDIIijM6sOQhJffWR0V5I45JXd6Gr7ZHSIaS+Viu4UW6kqsX1DxqtlK1Pruochktmm
TaNXS1c1qxTXqmSy9nRiSdlKwasnd0gkqMEKJ/k+27RlIOG4oTYGtwpcsCtxPQ3VYDTw0IHircgl
lgVhHX5CxgcQY8m7GGqBEK8bJ+XOG7oQKhKR/bhusevB6khODcVtZOxzdrR+IPIVUwXvEAzesGqo
y6iTbxteYraGlZVKrofNofgqWYmqnxj4CSlgfJrGwGCzHPLkeqxNqbIx8WnS8zgyvfCcqy3hhBb2
2XCiD0ZbnXOUe8nlEMPTu+WFpPJD5csdbhSYupp/CiCz4dpCkBGe+m08g6+UXhHWTV8VH5421I+S
MU257QlVa5zqo+antujLGJJ0fu/vLSvA0NXHU6VySlHpE4BzZZw7GDHD6GhpvtjS9qg0Dv4E3KQo
NgnSVZ3RHAV2aODaWpjQ52wxwy/KbXUCJChaUWutmwrRStLkfLEDjgRF6eTD2L0OY5xZV5DLau81
ZLsOMItMFHNXd6MZPwwx9RS8XcQxOwsUXPAuOn7j6UJQ5b4/TyFqcfO0kgpjEuJZuGJqgDrppBAH
1n3dF6oOF04zMBoYIOgZxHWTn95jAyAUz1NUDu/h0GsYc2Qe4+wNvxk9B6GHlK5SCQNiw6wmNizi
H3O8a2Emlx8jLkOxfxI2Vi1d6WKS3pPtzo3V0IrelVpk3NPDNvNWbREhTmamog+fT8laRXlkKusA
xFllY3jbchCOsblLyL82Oyw8uLoniqVucVsD/RQPWnumaxUYq6bOzGxVahDX8FbM5I+mlxAUkFzg
RKiZyD9a55tcwmpjuIoMNBx8NQkk91yPPY1qFt4Fa34e+g5Z8LVHrrf5tJnaIbmDbxFMqxS+WurA
UawhS2qNejZGfq6s8i6X602NXFgCFxkn7aYW+GhoL8eyfFV1sfExVdEG7HpebFq96M7ydmZ4FxYO
rxzKaW9PUu/VK2ysSsEe4ijeGVlYhdDqrbhfhTJsAansxFelDjMscqP5+67EEsKeGRlWuKb9b3RD
rzduab8gg4Ds2ts3mCxl+AX0cuVE5dj90XtJfxsMP0scoRumfdGkI/k1USrPjQoouYOhp/bQVBHW
VIaG7KQcUmlymlAOX8AH5vW6DLvB3HCfzIqLShALqHxzb4Jve0k4vhlGja7LUUIPtyRB1+IXbUq1
M9ny+smxBojeK02MuhuyI6W0UkGN3SR4YeFXLE/h4PSUQO5h9wFpy3pEbG6PdOOpMi0D278eQ1EH
Y78aOwalED9KfIPU1SBRz3fGXmymk0iQKEkKVVS88+IScGmjkHcOKAr/GVMogaSAWmGFivY5epTC
FPAjzgMcmr5VZM95LcXKuuiE0YMI2glPfTZFQgCJMpZwsNToyliNik/0EXFBbJ0auDfIxqGTmOKh
VqnuZnnxaihRnmJp4QUrqx3S91oO6XDo8vYRumxrOHQ0YecyKgJBecB14Q56Qx/bJuRQ1a0hvYMt
G/TwVgwrvB2bhj4KRx67jyAjueOMRTwVGwvc91ulzH4vCWvnUvEGtDM6UTGZS7OJY6DuWbsbVU16
E7SoHezeMtpbqU/U6yEeFeIKMu/GSdKKmCNqbVpIWznpAzxOYM2+ZU1s4AWdV+Fj1pA/4q5DwO8K
kThlnMHqmONTYHVPnhlLZcwtgThDhYUYmx0a5UQ2dpNSKYU9eD7OC74CBQ8Cf9Rw+U2t/GmQpQpE
mke50KHi7nM3Uxpc7+I01Sc8cwR2WWkwxYo6gG/KbLC9RiKzGvvKQXof6g4AYO9tgNSHuZynWimm
QZHANQit2BVBUCGQ8PTI6RMU1u9lODCymqc+8BmT8xq5REVLcNNIfnyKtbdg4r0XRvoKnVz4IYAV
xPnKjLTHIbbC2vXStuRjj9tecNtcIjlcll0VXOCQDW/dY0v7X/bOq7lxJGvTf2Vir3Yv2AFDAmTE
7kZ8mTD0IkXZumHIAiAsYeh+/T7Jmvlaha4Rt2d6prtjKliSSqJBIs2x7znvfhb1E1pZ1mk/2cu4
LAzsrbgoptiIEMCHsD1AbK9Vp/uuuQULaB/LZidhq+OQxHWzpbEgzQsUP8nBfgua9R4aH2SqMYQi
LDYn3bKkf0MU5NXTEaAaccadajlbd2s6Wme1WdGFD+AJZF/aHha1kCgL0ZheN1kVWnJM551O2I9d
IxxEX9iMyVH2UbW6Y+EQ+WZYbJrRbmvBw9cnyJ8hOLAd5CHQA8Ox8yIN/P2A4hx3ve6vS6+putBi
kVzMek5QH4pKbMxtFqLbbEhC+9mAcEVzKPMQyxUKhUGZwpe3DWoahNJEKzk4DRjKzO3QlbN27EFt
wacRd8Ny2Fln3cGI5n69tyaCdcKF3fVA+UM/CK73JGigQk5hhGm2hcPHU+0Cc0JFK85BSafTbtM7
Go6209PSLYzB7ggzaV7SRnLb3a2dfnyyNHfXO0bv6W7bj+ThcDLDUUIjCejt8FJ2hxWd+apG7hTc
0dlXpj0H8IVnYlFN/NZP1wk+PmbipEi1Q+WbJ+hPhV1jMTq1aeyu68Y2bzke8LyUgN8g9cl1Ort2
kmZO2xtiGJ003gH+6MDM2NsUgUPfW44PEa/bjZEbBnuhrz2uqf6P3EFON0ERmmD+afi7SRI/0g+8
+7DJVE71tCEKruc2/WPLMNI6Tj9ZE9YlUtJZlZs0ClDuufairyMLvneiMuHotK+Tgx+prjnC2GXF
1SEjAgD3LcEQPIXmSPs2YzeYbGC6OU3SPYa4xPHVsmFR99IArt8cWRX0q/5tvxh0UH+F8k1PlMPU
wTVJjTBdlHgZ88jG6ndsOi5D4nnMX4qO3Q1kWm+T98F2e7rpkcw8CcVmrxNXixIahe6AV+iHrmrz
1IPFedfQziZuymxor/u9CIXGJBNPOlZXh6Y5QZ2THTGK6OUeT0p6lA5ccpaYu6Sax0jO08O2R+cK
AaoN/Ea4Rdj7hFM7w/pg0hY2h4SOoFWHvrRfi09+FV3AVfGWrery7a2ePRX/W731JS+OZRSE9f/9
9tfq6+/BW67a73/zi4tArY/L5q08XhPUT3grH/TXV/7/PvmXt/On3ByLt//zP15oCFSrTwuiPPvY
K1EhT/9+e8X/St/K6OUp+8vqKc0BgX79SNWXUb3vry0Wwe/9pAOaAU1AH0PSZSRS/8oGQBUrLf8H
5M5VSYRNkcB/t1gkOfMTNU19jbphsLYIC972NzYAvfsTleWqfAIANmhLaij+NgWLr5k6Zu/rlPz1
94+0GK2MOn3AGR3lXeQvNdwvs5VHLGtq1rq9nb0yTrrhBGRYSAcdaxcqdm20xu8bfZij71zvDAj4
kECk1xnlklTI09vAUv2MWmlSrUorxGe1uykgE4n8aEckXJR62B+fyB44/X3XmPbQmZ5GLHiYD7qB
X1Hjmzk623e8We/gYm8i6CFNdOnIjMzjW1Y0j2m/FwCT1PXuddk9Jl8Is8Z+sNY7xHntXcc1qzQa
HTe7zdOhGweaHAw2hzG0fQQBNt1+5ceb9cA/GcdLPWNa+Ijz7ZIV7nXx/nogWVqIBd1Yp2vC/vVN
TEUW2tWAHuZoPsDF07sAVWhlhFUTOQXpB3jWo06BhPe3KftBrSUlZIvpTWZH9RyrAe4p3FNnbdc2
kcOgyCcNfXUvYJvU3v6YED5fViWgSXjTGucXaDegLPkhg/PvptyCDTOixnaSmoBll1yC6PWMGHrq
fSytOpxm9uEF9r/Dzedbqt2o5jwEi0Ib1USAVsptFAHMq8eya6TpDYrWmAdb+ldRejkQ8BnPIQYn
8WviIRQQ0XihdlpqYdVAMGmuHS0m/xBXPcOFfn3vW0kZP8ZdAgWdwuj40Uavx8buvVvSbfh4KstZ
Uh5/ZUkZhQeAR8FXaCYYGoo4W/sjODWmmVBru9po95YRyLwzNuJLW6N9yNVFAIRxgR4X+8Uh3xF8
6URB3FlZYepb0VudFj4n3z9s7s5L8auk/Cx6ocVF/l5/K9LPMulnef9n0wUKAfP3dYHMX/LqL/9z
8vaWRFnwv/4yqpKn7LX6qBTUB3xVCgPrJ1QB/XYofaeo1uiz5l91As+A+KbOH0AdrflU5dTf+GHQ
CH2DOh3aDoCJBIv5QSEYPxkabXc1sgkcf+AZv0ohqCKcnwU04tk26NyFQgCADr5EqZ6PaMVTd7NJ
ICc3fGtHUgRIOPGJctI3oJga1aVjpfBPrtAO2HtEvrThoR5a5sQi9HzMTGgLxmRLtgTroDIOKWiV
u9NQo1W4RbWf121ci6bZXVkVzrZa7Ta+2fE762EZu5kte9tpSmcnve9AGWpvxmU2MvfTtTXahy7p
iF7iWNR2HibFaRTlULQNIwAaJa3qZ+HEvqtu0tfDU+/98JT5ne78mC6jzeOxO0rXF5q8KDqgT2eo
VcZkQP2H5wk/KuVt1Zfjm32ff9l+MSzZu4ciD1aAZ71w7Of8S/6lecP0x9s8PYN7gHMPwjyvOb4d
IwearT6mPcG4fLgnGbB5IaOOlepvTrPKlEcVCh/RGkEPIJp8TDrvx1iHdRayjc1if7ygO84o3k8W
va+k/AeIqp0UhAEDFn1vPxTlsp8MNTpndW4LY9G1xPz03ln2H5ppenO6ix9NtwNI5rGO5BamypMY
bAlTygHBmmsIrAkO4HWVlTB544dD9T3jQeHBPhtmS1r+TsO8tEHazYb+BBvkXJr32cy3zLb/PKnw
HaFAMRJMUxjtVF21Dem+lmxTK7VMH0qBnpMUxQYoVs/prXtIs1P/AjT00tVaQvqfvFqrTcdZJ1Bl
D5a4h52lqmq+FQ+lynbCPdL1G2n5JOZcyoUcaEzkQIJOkdBs8OhJWEm8wAmcS/YLZXi/PPgfB2C3
5FOaENRbpyH8Fv7ehSEDknSSXZD9JoTTRO/hKOsppEEUrOxu+k+HV1jsFQqQSIvgewfMGUm9cbEa
qFgLHT/9kuTPczRODxI7UOevt+lbsKx1mVoyyGV825mr5lCT6FbbC/7H9/htN0wgNT//AsfBwRYm
VBUbMmykMoTtxoQEcc4rd1OLei2tm2Bav9M7onMLZ8T1HjRfLsxxsAgeT08FgR5qKuZ0XLsGXANc
YroWzbS8sxJZJGJql8J60O+q150fXx3v95PASa+3YOREdB1vSf4LrSduQIPQWx4S5USCiAR6tg+9
0+NmpIcO7DTRO21UgvfiJXspXmiEugeyE5DmE9b8VZubqN0dhKgMWJrFbWLJTSCT2M87suxBliQa
On18gY8YsCwc1QJzvlnV/rpwoKcJJ9A+JfJz8X55mVvy/ccy/xmX+ZI0aRen/tbS5FtH+a/CTHWF
slXDY4T2t8Jsuzvo/RAUil8YwRuovsXxsKWjqV2dhoPSNGTHJHv2+c6+dMmWb/5bXLLFGvjX27RU
kxxK4fvUH317mzGu93ZgZl2fnJk8wNV3c39yw7m8hES/eKGWcviHL3RuntiyQVA9yimhhE+1EPv2
jiIjDwEwb7v+bk13CbMPWXEGdhvU7WZoRIeDV4FgGNqDypJA0U5e5wTgrrTinijLI9WzkA87IBHT
0ZGg/jikPlpSeQ1/2SkEpHdE8pbzbQGLl9VHJG/Wceas45uD0U08DcrsC3viDNH/7HZaC5RVlD6U
APT8gSlTCbKYNoAnvCbIuEqGIJMdHUKcJHJQZsCqO0J7gALssF2gONY78C3CPsyypwTIpQMf3CWl
+91j+nG6W+sapIk22KSM74hlP+oAsB8RWYezaLMqr/oP1rA/NB4KfAPIwJ53s4NfzqIL1UWXlrxd
zPYnX/J2x+p/95KrHffJjmxXO+UhjLDQG3b97dOWlAc4yKeqEeEsu6DoL22tdq3Mv2JrXbpXVQH1
weP9h+/13DyiPak29YlE2akQJ8r+7YUqKMc2p33c9R8eNHl1FYhaPD7eQvXyuYo5L85n12mJE0Ab
1o48Ocd1HFzXo1BuhTZe+8GwHj0Xo3JEuwTXkhjIIyDewu/4plyLQmDbTYt5Jp6exo7bgWnF4o86
lmkh7rvCgvtkDhhfDC4a9a2w7VcF9XFi2vKlPPSjLa2u/fwk4mvk3xqM4HLghQt4x2O5zaU2Kk+S
jinZshhvr+iASUMLG/zsrT36fPIujeUc5f6wG4J/4VgubZh2yuAf3TDf1dsf5l/lnz6eAKADhCJT
NszOq1GC4+rLCCWT+92BKBL3sL906L8TvBl8vF4rhLDfbCtNK1nv2jm8pAdncJXcbCPZAwQUOmHk
oO8KEztMbIZ0nh6YN+R0dye5dQAXqLz4xZ5OlwbUEgG/+4m5uGIq2fRhl/6zK3beAZ+IFL1lKVcW
fRliyqH8LJW5r+EWy/Ww23X0d1PS0S8F0P5P75KWuPyX75KLk9CSq7/FJHwvgEiGlHJjYv7Ek9pd
+YA26CcIZLu+43yBY6zw9v7sSypq58HbOOItcEXlVE7/6lEuK9cUw9Vqbsq+ODrDyVE+QLN2uxHD
z0UkqTx21y92w8+D6rZiMElDU8/8xKA03xYk+AgEWUvwl154Y/nNUexAg/NbNc4niu+7frBmpact
yRS98MpCdoZHjn7tmeKu471uh+Zjz2nkYLiWEHiKrdu/XeOcLNfu8i6RwCHd45h4yXDUkR3Zd6yR
5cTyMKQuwAc1LPlya+EvArHxDpPQezvJnXuSlVO4b+WkC57pZkFoquNiO7/ls7XTXdTirSP9Uezb
Lhh8xxLSfQQZxMfHsv/ad94StJ0rSzEG0+SFz6jqZ7LPXsSnWkL3I/my6M1EOl30HdvtuaMBGooa
LcZhOYlwKw949Ag4HX+GNobfB5Cjr6fZfcQlLad3bc9VuEz3tdH95r0eN949sJUx9/MSyxfLmT7u
nft5X9wT3pL3i+tU+l0ul4l8tHfoyCb8e56aVlTDwB3XF7zcHCcq9qZ5+SgT4/lqCSsd5YxeT1ju
pHLV4wHElZi8Hq5iATxJlk7l1s6kka93BqI/FQ3KfSNfAXeKlHeVTjalsMZ7mDRilox67DoUhLOX
D7PJZlQ6W5fo0FU4nWRT9WGFU3rhaD/ePQBnLUWRi708jjfTzagp+S+ZH0HfENnxDguD8OFmehyb
V+qyaoT0COTrLhaUw3D51/ljz19f9cXT8L0Rd3faMnLAPWtCbKcwYjPHhVs52oP7GI9qF2ibm48e
KwcUpHMa7z17xjR35EFAvOdD5iGGmRxSsHnBcTOVXvjsILSiVEVzCi1dnc6egEmIO+UGZt4o9+FZ
nB2ck5dN966zsH1wSOPHauTqY4boHT1XOhesvkuSot04598iKS7NT0vRl/V2Wx/K8/yoTbWe2Vd7
d9YRldjKL7pzcgYileOn41S6ps8ZyITmBYvpeAzD3z8rtFo6/ofQ+iG0/jOFVst2/FceykvyoWVW
/ivlp6EwFb8Q5qqBEbx3qrK9nbfrdOv1KcwRVkqZlY7mK/1YuTtv5zVu4568Ez/Tu4N38Mg9SfXc
cUzhuUO5BP9XGSn13FGevPwpG+me7gFlcwypOz3PcAEqu7EbuVAEuruhfb0b7oa0IXYwaBzqCpwI
i7q3JONjNLR58bK7xjlIS0wbx925vfHOfaLZjNN3lSa1/M1o73ZWR7QoFC7enr9CxO2Qp8Fnx2JI
sGqQpnPYscTtkymfCv6uXHyMBv8NWOoiRztex/7iuuvUGEY7cZ3LqdGIeDqYb19M/ySnaFr4ThfT
+0eLoEAohgnmA9TIA3E6a23U9OvkDvCuIJ5hCyzAo+yJZSNe1Xy8qwGt3lHfPL/neWVUvL6+0htv
LDdu7AVe4qcYr11B0ZNXuGpaQqe63TpHz/JSp/CVUdCXwMj8z5UB63lhrVumfNQ/hPQKzon8s3oN
s9dIqoR5lI6JKlcrOdk5KsOplrE7BjQ2ykZ9vxjBJOiaHv32XIMgSoEVHrm9YeIFbuht+C0jvp66
oROz4KZje6C7z3/b+qHXIZix8SK3kgnP82qPAij3NEz9mGcPw3iGz1sMHO0qpQjXpYQMEzT2tlO6
KgBFK0X3SvdLd+9Vo5N7dLD0164haO3l0jsCa7rABuNmeOiMKnLX3IbF19HFenNsLO6t28h0snXN
K8vXPY1AUDLaeYVDeRIWeI9t32dloASUxrCQMgNP44ZDsb3RRqe5ucyn25ExrX0ZujTulgSAxYnh
6ONsGAmBee5u/cxLXW8/quf1XPOobhzzSbOl04i+DMcp76JXC1tYmZ61o8kEQxLDUEZ3kCM4iZs7
Bz5xRza5FpS1s49rF3IXb0LcCQPU8HO371p8wbfpYLSrw0NgYGhPB9PIGw7kTlg3x6vGE9SpjWQo
Nv4l6srLoqIVsPohKv60okI/E561bfwPaqHt7K6bbieO+oiKnVchKCrX8uka5R689fLwV8Ww5iwZ
yAj1TO+BShHkg+5o7pETuPY1SeMVmTkbL/U78mWHw8qmdUeRKSnExR1oHIrlnIj9bHMIE5n4Yyeb
1bP9yHo4sJ+7Yk0c9jQ+XgE7cDgVgZt5JtYz/gWn9yhJ/vOR3StNzI2H8LqWyXgwqv3a5/B5pg/6
akS57IikvuyfTw7S7hIM5dzg9LN5avlCJRzCWbgvuz6lS+cT3Ug8+dleKvXYuL2Xk7dzIFJEjfYe
ktEJqdRFQpqOkpPqAQejsGTjJ07K7NH/wE2cyt94IfMW8P8ASRm4a4caYn4Gbg4HZuQmXuVvff1Z
yd4YyZohXzdO7ocr9b4UdIp6bbSMUL5A6pztjPche/Vn9Qn6cONteX/osDZuKqGPZ8J3k9RXr/r6
SsqieEXOI/TU92BMXfFYH259fnLFyN3Kyk8Zd8S6JN5WJnyPGVnspm7hMSbuMUMLJF7DCJTUXzsh
95H6fM1SX92PilwE441zGtL/gSupn4yTO8l5lbry+etK6Qn1PoTtfDdMEblK7NoYEPDEyUgu4lGK
zTCliRb2QyIGy964GiXXm+vuQz5CfKNb63l1o4/hFfT6PgGbs5FzwLNXxgxAJUd3Gj9jFegvK2O0
HE2biC31peUmfn6W0blTz08u0l0q7WKwXlC7sB8PrIHGKVm7haTAR2rOWmyue1InoRA7odtZRF7s
hW7oOptliHHScTqod6W6tiiE0lu7x2HiB6i0o3d0Up6rPSIJXw0szpenVHXoqzhFn/0FFbKbXUNM
Kqd9r3jvYVisZTiD5sCB/2ZBbnccOKsc1I+fEOXJ/P71xo8c1PwavbaWGCUUGEu3ZObg/ZWkZAZE
gXLZmdl+Tw58OFWn1dT2V7MtqpLuG2K2R4fCKeqUMnYeaILKTdP7j0ks2PbqfK3dCPAThfUyAAg1
GU4Go724U3fYZ2IYMsN3hs2QfC4qt+GAMFqndBsnJ7RVuPYSniWuPXAFqm8nhE3U4CRvh2v0PHbZ
kFD4qBqZ42qq+8ZD98V6qZzjS8DOrJx42p/uhiP86lyelKMtDIn5lYoJoRxndvIevJ3bmbG0WJ6B
b/rRojM++Ikr3zPkw/t7IpevpNPl6nb+tBG3t3vxitW3ZsFkM9zcWnNnoqw9XZzEtQqxVOJGXQWu
EJFzrQHmoU24R9l6d4Nh6RAGcdQ2g5RoOFgErHCfmdpiTx/ZWmpJe06fl5ce8SZ/P8wnOQujZKGa
LchkUe8pqxk55IWweqYArwjv7T1zHA7HrKQyx3Omfy/VZiJbzhZaS7p88P8Nb0gQrieXKn4hbT8f
2b7OxJlj66FDaCjzuS05N5yePDIxUxkOVXhPuAPfNd30Krh6z90YI2LN3s94gGvjFpSgNvnrgCW0
HcsN+ZjOhZBF7wx/+UykKiv2Q5S/S817saNcljOgLNOtSw+KszD9aqGqQ0EG5eyfHB6U76EOdD5H
+XjB0HB7HiWiNz1Pd+jePKWKUTbzYGLzez3SXHpHBsOuVGfXkjNlpvamhfesi+YWKeZkV2dLFamm
5BgWq5d58bjxt8g7rNclhes+FclOM6t8XSDteB2S0Ncn9BwYKsm8QQLn6Col67B8iW3GCiXIAzdj
UMju1WFprIxVNG0e9XlvFk+DEYX497lPYTLvGrgqREpkdTHAN1CyUMlhXTA2JWXRDLEfc24tZOHX
z+7wWzDtihKPqYsNy7YZBl6fQ6ZWSQUYsa0nunuQ4d3e41WEcykulfvFTlqjwwTJ7CerwFVjrIcE
bB0Cd7WLBZvdBk6CjU1c+n5/X/qNA6Mi79Q45n0+de1u/D7iZcMhPqK0T+ymp1JKzOqS7ck6sYKh
Xz1T4MjfjCV+HOdfuUAbXx8RDWUXEi5V1i0/d55aaWiUMTcaTI0a21cZG8TUzwb7FiBPSTAW75SN
iM3gR1dHYpz0tPQyP+Hc9BGPPFxawSGbVFgV2cVkhOxqnfh4g1mtIWEHPkzKSM45WEjPnqogrX0W
Y5RdEUylOlTkfMfd8JQlDjsnWkUFWmuXxnb4CgN8DlOoI6yO6wCBPcBNDZiRhDlPpLlI7xFzo7VM
cWdYK3ZCimhTDi+OJ4hRlcCo+Xzl7jQjTUgkOMfJPqui88wMO3yk/bifdEYhh/n88JLxzqcIf5TN
NcCS2d1u3JuxXCroLsInmKC4y/XKIjnAVppT2jri67wV+8BVvyrUgyjuY4agnIjenMZqfCnlGt+u
R51rFPMkvd0NDxOlmNWGU5/QwTVZn40KjBIvc6Khcgbp1iKf8byrUUX5QyTQQzzUamwQ2oY3NTzb
fVEbOcIo2PtUozMWWg8S1ae+9Krwh5GXSZm8NQSq+6xuQyJky/oNnIitXPshHZ6EfGUfM0FqtrvX
oa92tfKQt/dqttGKODvs9Rulhjo36rXqr31ZDdX/e6ONb1wrzam8wdDHjcIb5NWSbXfBILzoY3db
wd8fPvYPH7tJF3mU1RWVsheicd1WuN627PqU0GkFg5k2IwjkCiPvSYlJY3YJlEmV7efxoK56/oOm
/eG8/HBefjgvP5yXH87LucHC4quT8rGbgIqAfua6tDI7eofe+AMlvoEaEJMe+TY28YUiwEvXaAGE
/qFrXHbCWqmCH07YDyfshxOG3fXDCfv9nbCLVnQrUfVPWdFnOqtPZH67REPTtvSOPJAp2cvuOe9R
jFTiPJuaVyp8pZBj5B8FwQqyu9AekkMs8E1t4sYnp+sa5DF6xJpOxGFUfPtr1AicXt95eVNx2Vi+
5bT2fb0/jQlvUy/p9vw9YYOGIM4B0GPuBMDfVEBGxTy+xlknyj++hPu6eKetXMef904vpr/alSD/
oekvmCC/Z/BYJkwJ8HTTYKXlr+7LnUG/u1ptfqJ1xOtUzO3u7vXuKJ8JquaAH+74Q+EQTZ8AE9zz
3VShdRXvIw41OjnP1ydxteWllSSoftMRV0AJxtlVdlX5/UV9byzMuTk7LLs3hVsQ0N6CHLFJV1WE
lsRisXihXZ9YENVMxIJQ1Gl8GmsjMKnjk791eoT6Gy8nOhp6usxH9BMlsK4gIbQHJxwmeDetzMeP
ibCX7++rUKxIAzDWjvMaOct3cgAm9xCTqk/Bedwp2GbHm9xNCHxPG7GWr68bCfaDXD7R/7vSuSO1
QVywp24YCCeokEb9VM+ou1/eMRfnOeKTa49vvEKBCpavn4M9vh9F/7AyLd8+ieIBrYObLlhl9ZiQ
8pFf9i48LuLBFt4NhTj3OxGI64O4Odey+4CXhTsV4F+mIGhuqZFxadrpRKQ8VNpuR3LFy0hebVxI
I9S9bIi53r0CtTmeZ+0d7MvGfT9egJuq1i6/NKo/3EnLqD6Yx07vYJAPsL4UD+s3YNb+fmyvoidr
qS2N5WFRuXYGBYJjALG0JIxQB112YBeZ9VcUB3YNWoaoaprDc/5ikeSD4FZ2NpL+rEEsKRw0lpa7
owHn4+crYKpI3y8Uw4dxtwx1uBBow7jmbBznekSe9k2lQFP5opMzcmiKOosCeQsduZe4HSdexatw
Rls/MncRGSEV01b44M/HdC6w+2xMLbO+LoOuGRcqt0KGqivJRJEKMb162gfHpfJ5AGJENTxjTWRN
Gb/u5iCB9Pu9Nwa7RMUUmU2ygNU5KWOy5zcMFUwMOaI9KcxkRs4Iqynze4+UqF7YCl8Zsj8bf0uz
b7JQs6MO41fZgj7jVUla8gYzBfk5krJV2QGVH8oALsGac63gSzsyces7cj/g0eorhUarbhN+qvS2
SjKvST+rdLqCM6n0twLZq/0eyZTsu18WbtB1zGVwoyis6S5O71kCz8fhBvh1RQazcqLpgSjdk3V1
cocK8tOXBeqexC+r2CdxWpH323nndBpBaDXiZHQ4w5IGTgx+rXul8Ao71xxrmAgZieL3wt9PXl/X
7vv77fQt9a8XWSxgm+T8IaMih28hZ3D1PnAqEGoqOq5i3krvq+97It/krUkUNEP1u8oCqVg56UWC
6+U5n0zK9p/cXkarRKLpZtH6aLLl6YJ9xiBQrztU07u/NYdbobJnkaA5P6IEwTseIzFWhTyKQt5q
4jZ1bm9XuZN65ztEJi5fXzNq75SM/PwcfN9C/Plsngs0P0Q+tUNGl92GgW6vk6uuhdUF0szf+blC
gfkli3SaGvcXLnpJW56r8D5c9Ye2/Hdpy4v7oZW1+U32wyVhbLSMp9/vtHyv+xF9B/7bzDuDiD9s
3B9i948ldlsW0h9Mq18ylM6NIj7srn+HoXTJ6Gyzx/5RjM5LZr/RMpD+uGa//V2z34bZk45iUCef
q9A+7Ipevg1oOoKp119+2YHcucoPw9FVtqpm+hCQt/MGksJNxFs8C7DkwB44zS0wehmNMS+G6Rhs
jwDsg3v3cpA9vwJLRs8q3/JOs5xIzEYA1NvN4jOuArJKjKfwdoDlHcUyXBZ+nonNstyKJUQIU4o1
L5iyF2+v5Z/9yW7P+m5qua/RcFizKOVttwDsp/QbrpWBpcGedNMAkene286DMs0VFvbgYIzL8gb3
AwckHsYT64wV3cpmpnCgG0+ViezoXiPqo2hsgFbg9lTxgLO5AmTlpbMBLr+CHDVkyBXgEiiPNFnT
QB78gAqCXBd7y+/pkNK5nxtyF2+uZS38qW7OVC7gL1ysDyvXskqO0EllMAvSr8Mm2DFZ3hHXuHvA
j6akQiMK4vuLLhGXnTxHJxf+YllQLqNL/JEL7oRSW5+NpHVEtms6GSU9RnLljcarz9fw4m22dOa/
8DZ7akY/u89WoKAHvazVlIRqtq7CksbzE0EaL0J6Pavgy/Noboinx6kPPxTSbTQnZEN3Gp65egbs
yMtySQxNhRWO7hfTr0ZdL10YU2toTfrDdBXUIh9+PntqRJ+NuBVGOK0HNrzwjJjett6EgN7nH9/9
bljxwx5sabE6zru5YSM9ygHNoER8lPHdsyom06ddqfEzA4HZGyqEpkKiJ44+9PSJgo0rDz70Que6
gjDsvaQqn4jFfmpKOGeIXpgyuT658IaAZd7t3fX15wO/MC+Dtv97sLROeGJe0uUjpWPLSw7297XG
zxMzaIXgi+0hrM0tF5jUVBGfQIXSLUtCnyoJoXbEjdoZJ3zvZ+Kq3kj4VLJBdiB63jNcJ+KNf28L
et3cluKxwKYtBaOkoE1FCEO88HEprtGFFDitiOO9a0IDlvd+YXVNNQuf7J52v/IOhKEbLeQmkCpH
Bv8wEA9bAsAqWvxlpv6yc7YKzoqCr93po1q8jl8K5/PFunTu2q34//jnbqAkyQeb6Neeu0vbtyVw
m998+7aE7p9z+7bE9b9q+17QjoOWDP5V2vGSAD5Hsj5stD+MAP5uw7x+n0SUDXk5nR9bEjiLO3rV
gwnMfw4pT6r8nMY9BBvvkXVyhYlyi7xzqKVQSaoLlQu6puy+Xwq2ny/eks7JqTbyDmSofpHK7Rx+
aopAbAo+ZufOXldwsA8zwPYKzj+gmOpAsylwnqsehVDPk3IVlKIPd+8GRQ7wmpouJeHpqWEOd876
EUi6N59r3IfhvG+4i53fn2ikf2m0TFVO7phypfHf4+jgq1KjDQH7yNOGMJ+LgCoSkjQq0LpxjWGM
/5N6GzcFYs2TVH8YGNDwIzmG86Ts6C1PfC5s6bt5YXKMb2UXRKF0oVyzMo5NJfWRYhol8Sc5queI
Wal+1RD9sy+Qk1BNo2prqDbmL7Z4+FsWS1VhQ8NLylzpiFyo2oAvA94JzSdz/bUSR9Ujqk/7shU8
9/URLtRr6B+MU3hDCRggfgXzL0hmkDJ0DZKDfSqi4FamvEtl2Wm5pX4H7k9FEmXhNhUDu3OBxZ53
UTuViYH/Fb2vj3UU1IF+NJ9P2d/RTz9vJ7XdPhzCNNDTJo/ZThpe0lY8B2K0ldc3AaYepmElMsdT
f1B7JHWz0Zcv90fn3pR0riswep6eXulggw7fiNfl+zhi1xcyZDOkzqW1vbjxW3rpP2njf7dt1EeJ
1FKq23Kd7YqUVTyb8ypSoR5q0ZT5tvFuRjfUEFFLRAH52eiPWN+b5+cthtny/e6O1gNvb7DbAQTB
lh0pC4962un4/f2dWsLVUL53SMeqxR1DEs95litK9CJKdArq8DKfAjeVr92MV6F7FBdk3sW7a2n0
P9fdXRZaLV3/Q2hdFFots+R3E1oXLYWWj/mbWgrfNbQHuqZDaKPDBNaapPXagmXxgC5ES1Uc9wAX
Hm2VIxLGT5aniWR8QUZ/t+Vs/8MlW7cbGZ3a2hhcMrT114PWpytFv4SApX7uhpSf7vSdn8K26sSQ
bHrZiR6pXZ1Wo91YDLTuw35Po/1tmlUSRtdFuoPYPtzKHVx7fs+OKzHY77RLI/6uwfDziLstUy7d
xHFvXSE46USyow4XSE4oi5EpjjPigzWFvcOCNiC3TwqUMJ5Di3oJ8XaO8v/CoPswhJZBl5Z292h1
GQKOtRLR14GrCuVUO7tEqLYwqm4wACe0xLpavSdgIT63AQxlFX02gpbVlB6aKg63jGCmvOPX5Uw1
RLzy6OlXq642t+ONWF645KV5b5sdv/28nzuZf3bXLXuiKpp63+lw17q3xZIDF7aVxL4IdWyBFWz9
E+dFNUagk89O7J05dXzKNEzFMgNNEDkAJI5DlkRZvz3C/kQ5ACm9330+U9+XdR+2R0u1H/q7TsfI
GOYd2vpZWZhYZZidhDSUSfvg+DtJP6JCLFSTxZcujYVU20Z/Xio/RBV2D4c3yhJQQ9+reIykEP3u
7n31/vlIL25kteYfTcnffCNfXNKWJv2dlvSSmFSsZR8n6vcXk5dOa0uup0Fs7uOCPZiK2WI6/Hzf
XPjwNrb51334mWjik1N+xkd82JRwyPe09R6VxGmpOMA6bUpoTCLj2ea+FlNVBR/JZJ4DqWpoOUZ/
Ddp9FWJOcwaFeHpVGYdH9/M7vnSm28jf3+9M6xeMiHYT+d/CiLigjc6T92HFfgNtdHGTtGRseoos
uyjVJtEkrcQCgLxYS2iASqrWt0ondMSXg4PP7/cA0R0JgMTeeg4W0QfLuKI2X16wTC6OqS1N/whj
asnX3/Iw/So6zP9qqrp8SiKIgkVTvj01f8nf/7Kqn+qoqqOXqk2S+Q0r8h+DBlkxx3xGfZnH3+O7
VO/6Gwlyz/7JNHRoaKx+rwdJK0/9jQTZ6v0EJWkf4jQb0klIL3+mvOxDk6kBuTcHXcOwNHiSf+a8
NPSfBnRs1AbdrgHrLZyVv4bzUumInwUx3MsaLDk6JMimNiBVb7bOGFThvcYq1+Z11TEwdOOglN0w
t/26J9Yk1DUbVsP9Qein0+rDVC2+XuJjvaSy41oXtm29Z0OtZkLdqTMxH7VtinHdq4Kyew1fTe7k
dkjE0z6Fo8+voj7lm6voA+oT6CQOlXTXBMX27VV62W7TpE2tLU8dc9axt2/QIgNC7RzG8f416G6y
sa1rF/TIt5pT0Vl/e82WBZtXSVkcNpq2rMK1SMOA/jtVSssRLVj0i/LCxb7VBF8v1oX4VIOFuGtq
Vmsa804KLfSAi4XZXnMGoP5hiIuPTkRpwyrV9qH3+YTqyu9pzWjP0Pt6zzAhWu63yz52zf9j7st6
48a5tP/L3KshkRRJffhmLiSVanF5LceV5EZwHEc7ta+/fh65+522VXktNOZmgKAbgZNQJA/P+pzz
1LTyG0HuqyB5ID6rj5Vf7lWS7AOtfwQBtbaPCGw22/ntjdlMob3yAbNELj5AmKZhgNdXgAFcLjRw
TsGrbjU5ucdS9NgychNZebEttV7s+rxFBpTXmKHT5cTloWpOideRFp54oeJzFKm9tm/qrrn+/Ksu
7hwjE5mJU5G6JGAmXwSsAViojCKNxN3EWuD763G0AWDCYKhCTDs5lGsytkCt4t6xoCmlIGDzksRc
3nvV8ZrLcuJ3yrQCZ5TRqTK0KyMrSq+IR0yGasj0mKphsMNSc8we42X6HjPhi7HYE2Vi2muWn4JW
iBUDeaFP8F1osqMW+opBx7uk3tLJkPSZNYm7XAfWPTX3GDL7PYvbcgMKX2Mbcv3YVlO8G1OjWklI
/vZMLMZ1zim0olzOX6nSQNRth7VFUB8zEf+yxo5+MYLBw9cOZ2G1t2GDAViTWbENoyzYW0h95IJi
1n43jkdr8MlKEP87ubAEqlFgFRYWqK4/6h+NQL8GJcE1FVVyp0vwxTZB+5po7JuqJVmRwuXhz0w7
UtJZ1xF9Pv6Pq/WR77MeWvBBWu2zVZJ9VWhep5WPw0C+h1PzZYgwc1RN/ooSWvC2YGcwb9SAGZsZ
tkEst9BCfRQWaHeZjAdmnSKR24kMXJZROzgEGHAFEB2murWNbWK8nc/sOIpcutZz82Yw3uuFt28g
DNbWgFmF6H3cPIiJKZt6Yjx0aMO4FqDpoD8Y8Vp+Y1YOZOGX4N4Q7bgGajGnyJ1w7092zP6pelp+
xkI9pVU0poGGzwh+ceZVL0a7AyVl1TmaOHDl+K0dY17iM69cYRzYWtJoERn8dRPvTmEhAk0eZL4+
YvkeA06MXUB2XeROEdjibnttF3xhxhtF8fQlxSCnryq9q9FV8vq5MnyjDPrsKhbi0MaZkozpxkPL
M1Bbf+sIOuJkZXfDi9LvCwhIZSHuG9mK8nmDC18sTI3ZAFPCmViY3k6vomCMUvLAMHo6dJg+s8q1
gcOHbTc9+AFGJNIdTIOd9NdxPdhV/33KbxQ7jL3Xp48CvF8MJVd6Cls3Kw4RKLQTJ+DXhOw+P6I3
v+riS/FeKCw3zBhbiomptVWeUOMhqbwBVcbOvuWDKwcHtNhovhKYCowhxeAGP3W1U750v+q9qTBT
coBflnqF2pbtTWnYxLIVGvJc3TOf6txtQ6cVNjMcq92RaUW0FwmSP2WLGTqUDLxFCQr3jy+sCKWf
abQjDwk6vpLd+FyRY9DZmvomMLo0c6LAFruI4eM3ZbxBv90U3E/9lwFzrpU7XIcr2u4tC7w8w/ff
s7jtwchDlWstvgdjwTNnDBxxI7vrAB3VkcfFBuS0cXJdB3tau+HgZeWXmO6MER2o7W3wPYMiSu8z
/crUd3pka+jE1s9Rb1f5hpQHAaKUiqHna1tEW45Jpl8TeZ/6O17Z+gPYfz4Xh/lBfLaThe6y9KZp
tQYnG03fG2tnCS9Fslk+t+MTpXefr3XhwVkMCpLDTCK+MDgY7z9eI9NC07IUMx6sBiw21MsweNXf
WdfWdwGqsc8XW+RUIDOLxRY76zFeXoQCct6ieE7xy26qTcSR9RQbkR/MzLbUIQm3LLnqOhASOxr8
p2F6iFCYAF1KfNu1N+hE1AvMaS8xCy+3zXv9OCUg6bJrdBK/kSAbp+gExqwS6eKvzAP6N+HXcRiB
kUWzaf9Y093UXYfxJmZuNh5p4OIvRy88d0PtgajD51u+cEP+3LJl6nADEfItbT68TaYxNRoP49YC
sKF0MkykfKFfe+7UxPOjLfCJnXCj8FgmTlWuvNK3xNwHWZpPHEYY/4NdhoP88Xq1PmVWXODErWAb
Y2QnRgZO7qyBTYWWXmFsxvhGmdu8B5R6MHdh6gw/Gbd76TaGrfLrvvRC3+uj2Cbx09wvm9o+yizZ
vepchreWHqf6SeY2O5EdAPM02VSvJSY8Zl+t/CHQHCP3QlSP5ONkXOkFhmjI3FWrXFnLMOTtkOFR
IQImQJm/QU7epaPqorbEFOCQUwyZnJwE0JBnHdrziSNNVDitcV0GHhkOConDm7azG25TQDxqL+au
Xm+bNbv/RsN9eex/f9DC8PpNZ2T1MBgPcnQiJKbIU8yOPUYA36LhuEuvy+a2i247fmjjK4Mf1OS2
mk1OZmWHAPByO4ltBv0ZuLXvKoXQxR1wKcoObmXohLnT/qifxEvhjg/hvfnMfVucIF3+tPc44Cyp
nUu7epCe/5UTmz4ZiR1wm/2CaZGm3T9lN/ABrFvrLgZoNPP6ziGaQ/G3iFsctJ+fv4BFwv+vRw+W
Q0RognHkKT6KING5buhabzxoJ+vWfIl/gubV/JGRq4btdcPjmtdCXR+rg/laTXYQ2+Ut9p49wxG3
vgIElT9rhpvdNA90Uzxlj+Xe/FXdQOT0zFZfW+k0MDov0YM6+ldqsrV7TCze52vRxNJ1f5MwSzcI
/FrJpD472+8kjIg0bwYLm8DhVhiRDQxxZWc3GgacVtvCtI1kh2sTrw0IvBSiCgyr/PwY3xp2liI1
B3kMGQzE3Evm9762tIyHIXkIfyogw76EGPe6TVrXwrCR3kZWJu291PKgNM3Y0b8SW17Vj+oBF9ru
s8JVzE4ZIpvr5ksf2hJ4NG37+RcuCOL+vGiTI30D55/AI1gIvZWJquASZwS2MwBRUnt4hP037zdx
5NR3DZpq/pcLLpRblWatxmfJUhVCCZu/KlBA6PaI2bGjPV0zzAyFV7dG2rq6z4UsqET5Mptlwf8y
vTTE7m/aV/lo3MfP3bP1lK74zxdhHFT3u1Pli2SCxrO/VguefMycAL3dM/lphjMjZLRa515bbFHn
DqaGh7WJ0G0Eldqwp60TjLd5DojZCGRd/jUUGfAAqQ1/KgdYSfeY5hTSi2CB/cdW7HJyZ027wr/R
zcA2qyemrhnErUPkZd765Skf1oZX/taBeX8+C/USxprW0giqtsTk3tAdv6h8l2N2cGRTVIBfzNhW
8ZrgzX7KxVv8W9L5wvdVfZPyIMSaPu7BsMdxo1meqk/wMTV/Q79owlUPcWBj6+adX6w9tN+ZO+RV
dGLMeV992dunBb1i7ZSRB/+X/hyMB/+bZWzUj+LKYLbW3EbZim99GdHPMvj3gm9A/vfaL+hUbeUl
eeDWhkh3AMm25WXjo8LeTZBy47lHoFsgVwJ+VqJzj+QrRz7rjosTf/cFC8HsKqtmVGDL3WMFGsDW
DUGWFtlj8vi5TrnwvWf3AapMF3LOaC4LnWFQ9cPo+/qpHxAzVnbaHsbS6zIwBIfEjqxvny93madY
rLfcV9IqUUVYLxk3qdy12abptik4gLgzgR0mc5vMJeV9KtwEwfOX7r4G/eEmSlZueG3bi0fUS2b6
fYfPkMZBYpI1BtjXByP4Fiknk/9cyyw2vXg+ZpxP0g+xmiZtiTk8mEVTe+DM1E07AGUD23T8NruW
qPPKTTDs9W8qtWlwzSmqEW7i2/gVYHp35Gq5U3GnNJDSRBrfKYj3+fW8JQk/iN3iS9lHs28mfieL
HF+aYsp44wTFMcT0/W4bI1N4E9b7IL8qgu0IBozJptVW4UEMHbHN8aVkN6yAj+1HiIAzlxZIJlTX
PSixypsELS0YlK4RZwDjT3pEp5CdBdtWDx0Thos7g5Y6vMRoc4zv13a5AQZoBKqlOGXdz893aMxn
fbFDblBGkaxG2WeRejC1MG4jgh126vZ7YWF2GUZ18H2F+eP0G032FkL76S4dnIY7K0vPluuzpZf+
gowsPdSxdMg2wtrGPQ7BadHPBMQ+ngIaQtfapi6NxXyf73a78BiUivq/7jM95vped4bu0Fmezn+K
EA/umlobUa+oa36hrrEoAec5p0SaOhoSPgpRqOkR1+PROCEL15R7pm/L0Q4pkjOeGdoWQA2pPT5p
0JyWS6JDnHgi3BrIxPUeQX9lA6u5zzA5H7PnCzfG3CXN8cWGxC7rbfOh/2Zd65juzl607+O3ALIY
4J9u3DC1ER9j6FH3UFGPgYgnc6xrGdlIM9YGHNbZUY0wx0keraK1G3aW5bYJDrJy+gwBxMpTerOJ
y9smlKO+RygRKGh+PIXUilsSNJp+iiYb61Uo2x+7X+j2nTzh31po51MupAC87OGPFnX9yMXzqc7D
ATRwli0ftYckt1OJA7iGg8fCjS53tPZauYu+BY/JdYZ3aQ/mJpIg0N6G41Vbe4O0eWEH4B4Yvlja
pmW/Wu2Q6g7Nnb71ptiOpE22SBVNOMxzyJGOf/UxKQgxGrLC8YoLf+FcvcnB3yewULKNVVt1G0Pe
a3LfFAgjtpG24/vnMkPLgbb//HUt+PxgwharLZRsqMlRUxznjSTLvnoRuGqJ0fsl/MccrR2FI0E/
85qCThZocbUlcJpBed8jrnqpvseJDUPj/0jWMkC/efLIR8+Niyh/APL6UQh0U+hRMsXGqQLlUW13
gYO45PONXzor88ZNnQv881homXFRZZIaWTUYJwEcHZhq0PiR283P9EdA7Nh3GnDkoim8sFWwC86f
r71Aaf516O/WXtgLOlArZBnWjmqbPYmz/iqLWQTNc3fu0Z8Tz13sAuH4N2R7asMJzv7MB53grANb
XxkQ/Duj/v4gFtm2wNLzPhp649RkzgRCnPvMdHTMqQowQ/7zfV+GRIszX1gRZU2jllWTcapHtZMJ
knl4ja4Ooi3jKGDVNQQunqZfj+2KWlldeWFEkmwMdXQTQaJKFwmuEm0RYAAEcwgiFGIzUO1I2wTF
0GoUOF/lhT57d9ULU5IlMaOjiYX59/ap+gYZ48+TtGNla0/aa6g7JXiaBxueycpZ/85iv7/WWc28
c8bNOoulSHDWJn2gILfp3KDc6jdwIOnt+Mxe22FbUNz0tCJOC+zov4R7LrfrwkRRd6HBrVQ0tOt1
A/UQJwbJGXW00av8rWk17vidy85uw8cq/6rEZLP4JQpO45epOFT0W2kYdmbc9QkqMKjFohToY5oi
cTgZbRpVDiU1Kiybzw/q9+L/9+cudE3oF0bXYOWTjyQAcwrYmXrvG08oP7blWpr3tzZ+Tm5RHVAI
5CE/XkqTajNbQ2GcVLMpOSZOFINjYFLhDDU4hoVm+5FXhIfV1OcbLeuFGL5beCENpZbLojVz7BJu
O+jSOxtlozJxU7KRmIHI7LZzs86dziiEJMRrwLnaAtvvAsFvoUGcblqQzbWbECRtyX4crgiK4c2W
xR7lRy7uO3YKMLOw23f9wWyvp2Hr1ysK+7dm8e8dLOH9UkWGVmclxIo5DTLTFeQD2dAx/tYMuymE
v5O4n0vGZUpyVlccmBG0XQjClgCN1JhY3jfwyEKxp5NpV/GxNlrEH8pl6Z60bg02IJA96U7FdmOd
eQNiQIM6HDMaKy9VT2Z2nabXSLoRTDuNbofpWhKn01xK7KrYl/21QNQk8nOlf4tAEdVtpvRryvaV
2hO5S9HcmUzHIgONe1puVIx8OUFOxXgI/WNUn1Y2e/EOUACggKJwpMcxPUcsdPMYmVHIBzgCVnGd
w7VjEjRGDdLMcps9VdZeNPdxcYvXmmVXQbYXsTelKMvem7VdcNtPHFU4feRar42FSQrGuAkzNyFu
C18NThichxtN21RItCvEbVfNtkjRNpqOm6HyarHvvxI0p8L04kAaDG9R959v762K++EBLLa3MACa
OY1NV2N7DC2aLSJEp8YghGfpaGCB7DCrEg20aIOt7pFFFgQHvwnEFTORkPIYCPdMu8DemCPB+0c2
6M+1+l8x2O3IpsUx0W3Ondhwam1bFFvsPcswyJCpU6XbLHX6etcI25KOHrrmTSYcI3ZwNJV0zcDJ
Jo8nz1m7acg1Uux15LbERcW2yuwWvSulHQ12guP7PpR28R3ha0W8tJhs7jtMepV5Lqzj52d16RrN
Z8WZxXRdIm+0xDRXRmQAaRPANWKbkXh6mNhTc6eCwm4ACUIXEnPq9i4oD9Psew8H3qwkM+fLuLis
dx+wcEoxJbhveAn/T8Y7WX4pmhvBHUGuen/liV/GtYutLj2xwqTARMHZ1v1Ng9ByHL8a/J6IfVnY
bX6w/F1SXYnIzXO3XpuKYlyotMXiC89Lz2g5+LNMlhhYMjo8dS0Iw3DQtW2vjnW3N0PPHDa+f4iq
rRHfBNWWV46F4bUwi2ups0sAxuJrFgpgqpgy/Dg0Tpm6asROojrRbtgp/wncXgn4QL3mk114KIsF
F08SiB5WTQTbB8BRjT/Lbp/JwOb0rGcPanTL+r7NvuLU4br4Q73/XMgvAx+AbogOYJMlOBCzF8Cv
mqSDmlhyyswCbMiFVDZrsmjTWNM3X+SYlJJODMFl+z0orfAqmcOv2qS9WwtEQ8o0ze1Y+Td9lSmH
jeMvSXKQZBraa9Xw7/D5xi3Nxpcw8LqpF9ewWI9TXVUrztaFd4lNUITLhpQm5XI5GmUu1QsaGcmp
UjOogpfDZoDZ2n5+Vpf5EITjBkfmFPgNlOfefv7Ol2zEQLU4EOGplPzbkGcTeBEbAHzzBiWmxDc2
gCofLWg1wNNQOW1RVKfd2l4v1dLbVwA+ijkNFtflIkEyVDIPAn8MT3xAKTOpA1eWPHZUW/M9q9xc
AjZlMdpvEKFn+U7TjnVMTqI0vrR9NK1I7/wa3qkoqQPSwiWqkhZQQ5a+9OTKYSib0PeD04BF3DJK
T+FQC1tvgl99VWkrzg9ZvJV5OZNZSEmhomcCLLpwHBOpTH2ycuy9o0dOIhCu0yZ0yoZ88dPATgsW
7RpCq02hsucyQSRF9Vy7qvXpa97Bihed0GzGi3ITpNkLCqBB25q7sqOINgdGnQiKxTD7ZB9yM13x
epcYoPnj5yqEhOzA7dWXjTvjmAtAckzrgQwofUwl0oeVoZhn+cneb9JrUxPGXgVDY5daBsbVINO8
oEINqSiT0hY8fxrzMrEjnexJIUHHKq94OGpuLDCp22wxxdmka/e76PeFI6S/wawIcC06Uv3mwmPu
R7/1iQj008CNmzDT7b5ksdvLqL6aYv9RixLtnmRTgKr7IHZpWKiNqom+jWV/Y8ZFczUMSBYCXnoc
o2zct9RwCt+8joDrtkddD+987NNp2wleADe7m1Bv+5tI02Mnz+LJ+fwFL7UddsMBwLI4MMWcC/xa
BB68ja3I1OtTF1vgaAxx+oFWY7LAoMTGrCIAseKvghuth8npoeMHANKILAEKLofPVql2OGhaj2wU
Kssqqf2bOEIKLpi4h8HITl415X1DRA4naMSUkK4Az4RW+S4ZEF1/vpVlLQRQaYBFLZ3j/VliRjN/
3IreD1ZnZYX1EBdVfqVF/RcCVzPj4saEIDk5L8DDGrU7c0KulA5mf5OFALRQQyaH1Eg2ba/FB5rG
NgLV3AXcKXYJhbl/+8x/1MtyW7yqU1O9vjbXz8Wyc+Vl+H8vOWDnURA2/3UdvVR5nf9qln/q/2B/
C4cR+vf9LYfnqovqvzpc0NKimqgZ9z//8z/mv/Y/DS7WH+hhAR4f2gD9LTPs9n8aXPQ/AJ+Az4mc
HDfE7DMpiE/4n/+h6X/AKUVeHMwROjXhnFL8sM7bf/0QQo4BPvgR8ucW0Lz/mxYXgZXQa88NXWcG
+mwWHqjZV7IeenO6jWvyCsIWIG46YGCmgNz6QW0CIUVNe7IKAGTi2vjT3v4j2fm3EvFBbj6VsP+D
siNgt/697HhRHL0XmflP/0tkhPxjKSzA2PzBAdqFRyCA6JJz0u9fsmKQPxg3LIkYBph2HT0ff4sK
mqEQ3sCBANpujuphbP/r/+NYg9f87k8Tj0ayD79/35N0EUIgREKPEJyjGXJD0BD1UR+VMo0aE1rz
aaTleLCQT7WpwoxGm8YDiHfryrwNqZpuE56Nro+I/0aDztwnQzg4Q6NNL+kYZ4/vzu2vj/zwUctE
Ez7KJBziC7QwRxfTQt/DWwsDvdfEEyMx3TcM5O51GudXbBKW3VkSXO9arlDbIHKTRmkALGtBHL9J
spVU/tJDxYfMvSYCN4SyoXhz6t65jv5EqK+s1njyVZVuwiAE+fo41bvP93sB4gbeCRumBl4tCmhs
WZAfU675Den8Jw3ukMNMCpqETMesplAAJuc3cjvw5gqWZXJIPfWvQ1GBpMQ3xZ7HSQxAYpV6mVG2
2yELAKRTU7CXve/vVGeRbVNHqetn3XDFU23wkqJknqGH9ZesKTJlI9NqbZiq4FtREqz43kvLLead
zZ1TczcgYRe+tzk2JOugFp80pa6KVkMiqbrJjehYKiQJhNoZDLX+0XSLHENBwsihIzCXLaAWQ7kL
A4Rwuu/BwNlEiUOW5V4ci92Qd6fGRFJD87caQeipraT6L699/mqMYYaa5wB+L5LABA4E7ZtGPoWE
lztNJpY9FuVazfS3qwBDxgCyQXeTvgigs8HPuYyUfBqzoUOtNLM2Yy2GFVf/Apz7BqZDqIg4C7Ui
9Bh+fOEBLfOQpCQ8d+kY3bcGUD1g+RiAPU6CtL6valbqHpVx9DRWRQufgvTVdSj1Sjg8YarcNBXp
p42f0hQddlNrZJucszhe+c7fnAZhgPpYzGREyCUELEmrtAb4xX+Ki0LbWBpaAsgIW/XPnxrkkOHA
dQbPdPmi+6LS4dJo/hO6ioxdl0fFVUn0AoVZs4H/Z8LPreN6E8dFvZ3UIJ2xKcnJKhP1zSTR6GoI
ZZy+CiNvzNXPKKytXY9I/C5ueGLzsGucseUU1eYakM+pm9y44IY3tply8wRdmdk4DQcSk/yfpr3m
a2YIpIkBGOccsny8ZpVFhAAvBeoXP+0P1Yid8Gr8ATOUbCVXymnztPPaAXj0uEyqayXy0s7zlD1o
MdC5rQ4gsxkl0cqBz/bjXaQpJJBGaNYj8GoQQsG/+fhZ5hAgFRs3wTkgLLgaIgNRhabTK+mX+dVY
oUgNtVZd11ndup9f9SLG/XNlIP6R+0ZOGK2iH1du6NTyKIyDcyazozIsfhJa/FopH+2QMa9XYpTZ
JC33iRQGfC4C3CrW+7ia2aO1BY0i4dlKE2S5cgG0c0/BIZRntVuUBbLoUUlXDMccxS0WRfJEUGCO
ZweCzkfwzjwFOdxTK7fkk4+W55swKoSjKFMOYSr/iv5isRmZOtN2mrZm13crL3be0nJ16BN0HSFN
Y8FKflw9NqYEXe8F9FfQmQ7l6fdQz5WTjslaOfCilgEp4mj1A6m3JJbBlgFgySzDTM3IetK6qgVD
V1nzbaCM/kdXtuGupP1R9FLsjL78IVGmvfdbYzdVg+lagfjV6Rlo1CjP72hEvreDP+20kn2DcyW8
SSOtPZKkA6BcaV7Kkl8Js6IbytC3aKjEdGJuEjeP/OrKbOl50kd9U1hxg1wrqkhGq4mrqM6jzSir
4moykIglE98w0d6VqVXt80xDs1IeZc9jblpOo5vNPq/6wBvqQnOtKq5RQZsomhRGfeXl/UYixdy1
xCg8SQLA8sfrqYU50K4YxBN6Xy2PdKjCZJkPZrQyA20cB7i8y7I1pOpvJBK4QjnnH5CeRGfwx0Vj
M9ALWnALTTw5Pw4dp64hlLbLoEv3+TiaTjChdWJGYgIq27crD+I3b15C1cCFQmiN1NbiFTamDkKm
NIGchFS324w0dx3tdlSfkwWibfefq5iLrDMWkWT2EmZgGazJrP3ePcAqSmJujaH1xKNJ3clWb10a
Ud2teY3xnKHZe4moeqeXI3WSDhBj3vTjSoLqIr85fwSlTMJfBnhULBNUQ1b3vWbm2lOaZ8ytGpEf
s8Iot0mVDbYvaHUgU0qPZIzGHdJUlteGebir9TJcyef+7vSlDvw+rPgc/C4uP0o6Nph5IZ6G2ki3
DP4p4ss8v4lH86GZdGPz+en/RsDRKYB5cnAvUahfZlTR8806pah8qiI0jhSYquDFMtePGh35No1H
ctNb/Ofna154KdgWQmu4hUieCjTAf7zwPu2riRm9fKr1kG/GSD1XQyJXLNdlUAboGGwJEgm403lY
xcdVGoEUUdL00TnXkN3Pp7LbNAkd933P+YMvqnpnUGs4BFkJo1bV0TY0iHYoIqu5yTAvfdMh2bUS
Cf1GymBHTZjJeQQCDM7CJ051pTDwt4Z/0SqFVsexO8ZdP7lG4qe7xhz1bUjpuPGjMkJCWfaHujf6
LdLM48q1/+5LTAOWYB4lAgdu6TfnuZFmQZ5HZ6FmLHwaNjuMQ+huEcD634VJuk00CLXNkZLemWGW
HFQH/Hqpwmb7uTBc+jaoX2AwAZKs+BaE6x+vCVNodDL4ZXQ2tbjM3bFJjMfSCAAPr9NwwJx6eH0N
SqFBeG5km9MVl+OiW0ZilMgMjofXB4Q8AsiP67MBrDGd1XVnPyknJy8I3fQ5cG+SoToMF7Xf9Zrf
nZHeB2wimdBB61sl0M9KnmOfDcd26OrvJreK24SR4NSOOoAVTVod6gkGEXD47C6qZe0qHmp2y31h
d+NQ7cqUoP0sM41tbGHMhEp0y43TqnMHI+ErRuxSpQBuAo0Chx3lXFQrPm7RyNNwzA09O5e5P7hF
lZKtjAl389LqtvVAhpUzvXzfiK7hrWKEikAkvqwVmVU61QUA/mcz6yJkjqd6S7WQrZipy5gMTWLI
K1h433N4KRaPiZepSieL5ueRj9IOSvNAMgtNNvk0bGg8Urechha4A6XdZmYfbMuo/tlHRH+JkzTa
yyZLPSXr6ImY1F/5tlmDffTqEKajmRJKHCHQhauVZ6nWZEQlZxIF1FVBnrh5ldN7vUBn5D99P6jU
w1mGs4DV0Lr58XIr2hYDyYk6T6NSd32VFz/aMS4B4Sz6bVjL6N4gTetFGK6xpmEvMkwIAfFyMfIC
TfkwmwvftQdqpp5InZ4xcIucAhMKggq0besNH0Gh2uc/Yh9YGLiP+c8Gw8dcITUMB6qB8fr8DC4F
fI7Y0LsKrA7F1JpZIN95EGVvhqCfMdVZM7TEMTo/sznadIWyCrvWizVE32VCBgrQ5Ej6zQhVpKkX
YaJJsjRWJFPniE7DuTGnGM25enPV0BrTI6Xo7kujx0PPKlCIVjXavlDs6VAI2IshBQGKj9ESVogI
WYWZdoiKAY5N3FPbTKPgGgXUFsU4bm7NTI5ujMEMtjW2wxXlRXVflBjH8vnpXboAUOI4OWTO52rK
MpoP8lT30YQanpHuTh/rWKArjwXS7crK2nakrtzJjOWawzWf0ccngsyBiZkrOEb8d4msynIpo9BP
4zNsZXLnp4Y45H6H4pn5XfIfla6qTabF41U8Zd1NrMRam+SlkkL/IRKFEvYPav8tWnonM3VD9N6K
s/QM89i4bCxqNGEV3crZXioCrAJAJGQT9USYmo+SOWa6mHgpkjPTa6CdwqG7SuJCbAnjayOdfrsU
HFfdmlHzqLZ+XKoKuRj6Nk3PaZ5ndi380qUx/RKbaMH7XGB+41pxxOeMmQbU79wN8nEpK0IzpTkm
2bkPAuEZyA94WlvWO9HT3paJxrdt3X7VBBr+xmZs7tpkADCi7cNNxVm0sZTVe59/0uVtcjQLQAkA
ugbfatm9HiWDVrE4wxf5tbXNkMdzJktbC9YvXwrmHgjA4zh6VmFTF0csDN8YC6PPzuj1iY6d6Dh6
Ggfl1XmY7SzWmi4m0Pb/VLlJzMYRQOkjf86Q5FwsijmsNJ1COZ41QV9bswq9Vk5sU8QT3SRVm66Y
rstwDOthjCYcZ1TrgR6ZHbZ3D0PXA9noST6d2yyNNgO3uo2ICfLgQakOwRQYtjYBHBrSoT2qFtXv
tmfZSkx4cZ2YRgRtjpfJkbK4+AYy+6bSZ+TcC3SvKNEBAKfitb6ieScfVNAMbZv3iXnUYKN/ozR5
t1Pkg0qla7Q4dwSqWasN86gPY+/mPms3mmjB9mTW/o5Ew+lzaf1or+BpovSEs/1v6s50uW0ly9av
Ui+ADszDX4AgRU2UbImy/QdhH9uY5xlPfz/I50aJIIMI9/11qyv6VFR3KJnIzJ07115rbREeDWCy
uPzEsaT2VWta9auv6fdSGz3X/axpCqRjmKW/r4+1uKz+DIZdH8bhBosKH+h0PUd1bFKp8NvXFAMr
mtY3WgFNqIp36E8Mp8mtcZeYjQ79nUBhVZJ68NM6c2ND0PZ5I3tbdaqynRh5ut1mzehIQVfv4rSp
EPwh51XFTLonu/PIesdsw0Mq2pnZaO5Krdacsq6HlZtj4d/ChEz8DVkzEYyEEvCyCVPIARQmb2qP
YyGkt6kQ4/HJZnnwkjKlHUoou9YIjVIRSkB2H9wE+lSNnxFFElVLjGNjyKErqmrhZmbUQX7mRo3T
LD6KRpLt2rKvHtnb5m0yaKbb1H38WSCbdc0S3fCkouaPaCh+R1Xj9xBZw67MPOVNjgz0MiJkdhNd
B+KNgfbxUmbEtypOZnemD4ViCjTJDROxgCTc02xbAmm8vtanx+bPl4EZNe+vOSVeGigkTS+NpWm0
x76OaOeiN4pd9Ax1fZRF4j0PQ8rHzuVxLVLaORP5ekFqNaonHsfOlJn/iGHdkKmbtsu7L9MYdzYe
rNq2rATtxgvNZN4Z4U4YktCWeYzc12mVbqtWRwygGMXKrzv/BirAMVkFuxc7s9k582P4Mj2hGlO9
58dZ9D9XpUFyKIFZa1fg2RHmG8wWnJC/uASpPJ0Ok0VBLYWtJh7N3kehSTBDX9FWKPTU5ADdgblK
XmC6itIUDt+l/CbKiFgnYUQfqon49mOg6XiFKWFFo8WPFB76lS9xCiPOywSWNuMNGv6CEpnx6U9U
g7ATQ1OQjnGkaRueaTCdwx6pi6R1cKYy+qyXWrBrBf+nWXNMru+S03Tkz+ikVpTKqIfP1ajT0Qsv
D4Rc9+VjYg7RbWtA7Qp9UMsUQ7mVxThfi7mID2xHVBXp47SAELymmKoiyZQjL4t0q7aStyGpzRyl
kP2HlBx95cPOrIIPF8f73HhPk9Lh0GeB5iwGVKgDD9z7CqC9p34dU1XZi5VSHKyZ2aUBKWyiEbMn
Kv3KXhAm1ZGr1NtObRw/xXE1/FWC8O+vgQilS9iNGNyYp186EGMh5OMox7Avxg2QuIa0WNVsJW7U
TdYa2cp4F1aWHQ8gblBl5Okwn8AP16ac0T06Lg3lSID37sgS2UP5ID3C20nXvvTpFf1nbnNRTnyX
ygBGn46lea2Zdi17uK1z4zCBEm+6XnjWe193J7U34MwV4ptoRMZWSRLpprQq2eHJOoLaVC8yPNVN
9IMGl7nZuYImpeg7pbUL6eJv5IxJElRiBTbK6W/UkzQoJk+Vjn0nq59UJRse+jpP3LFo/a1J9Xeb
Rrmxybsperp+xuYv/d8E5t+vAyXUQJ2iUdlZrITA+8lXM0si1snyto/lfluZU/VXydj7KKAZcCHh
x/EPc94PH9ZbM6BIT6GgHs0mkOzIBE2tg2RVanM+F7bvTN+gsowH0OJMGUMQWYGf4Ecnc02qefZS
qd0aKHxh66pk7yagDFAYkNjpVCShyiWzH7WjpAf63hcF/0Zt8+xOjzAY/Ou1wf8H2o0uEZiMZTPq
MYYppEwM1WSBByeX4mWmpO3KjX9h7wHgzr66UNTm8vDphHiIBXpbDeoxJNHZTb5h7NI80p77sY/v
xrwYEK9Tu1YqS1w7mu9xZbH7dF3FRws6Jsns8hUY5XoTdfD1jlI7WAh8PGH03Cht/O9Jwq63Ay4V
lH9SEd2FYRe9Vo1gfgLGKm/1NDT/IS8uH4pEt94kzDQyZ+ok77uQ1cKzr2jFoSkSs8Yk0Ng2qkiV
PSqN0HOyJJp+oOSMkC1qYvx9IueUXB1+renIsQ5KQP22uLcm2d8qZRdxCfRSTNO2wqy+42YNHimE
mnmXdabmYoSG1NnUeJyOrVcEm2Yqhsq2qkb7xws944dVdjS8qScFcylfa0blPghCesll4JqbRGuL
3JWMWi/vqgQ83QnNSvyuKp3xU1CbQnOHaehvwigVGieW8jLZ+EFcfx7VJvysqG2hUtXLvSdPqR+C
PM4Tp1HGTNxXjWr8MxsYozcq6t4lYezDXTT54MeRVMcFxhZ5dGdpcW/ZnhVi76NnUnMflx5anBLk
vHIGMTO+jj3bEod12dwGSOegA40KubKXdPXk1smAvWGZK8ljSSa2mw3zDQQX6tTQPFur3prYBJEq
qYkH277suU61wcu+Tyl8oYZamb/Pepnv5ymj8rMbGpAv0jqCb53pjyX1vBCNUptVTpv2ePnkVhTN
HPMcUZM2BWJ4I4ut97nj8yNoi7Pu6HeC/ttqsbEIlSg/zO8UvAq40fedn1U/FW+Whihpkce4XnSy
aNe6177KSTRkGx4nzWtRTn28a6Sm/WIOpnYTyYMm4dxZGT/jIJnulaHGULkojIbcLI86Gvk1WUza
Ho4BpphlUqIm1MrEKVT80dRuKihQ48j3VKXNzhgHVb4Zoxohltp6Sgppvhq/dKUgG45ID6vbxFfy
AesjDVmEHPmwkRLZK7/K7Ecey1KDUXkqaaVjCFVF+z24Mb/7fABdk3AebWxRnJQ3E7tfrIKmyUJp
GKr3jS+KtG0cIyPeqPpgHuSm8BxRMoIvUpoqjU3zCX3rN1nUOmDZNS+2acp/X49kp6jHe/znpocc
QClNnKsIpzFGmDqhA9OEWMfd8jrkI4Q3qxwEzx7Y/CjTPN9tMzXcXh922f5xzl+pvQPsUy6D4718
nidGXQyBp3lHrMK0hzL0yjcrE9B9dlr1u6w0D15IG7k+Vb1N0bflpktU78ZPZfXZ1MLMldG7Uqjn
7ceRNG/jXAlXbsbll6GwSBQ3KGOqOrfv8q3RVp6s5FncHGOtCx9jv05cs4sMR51q5IHx7JVZyWvo
86VBNS5kMARQRbC+0+XA/x9aVpt2ZLtG5ESyQQ9MX55ckWZ91tbosp/X12GZXc+TBCOkYDkvArzr
0/G6Qm7HQSi7ozeVu8rkZT9EGGG0uVTdQA5audDkU1wYbcKcaXCVUQwEBAVmPB2uVDN9VDqtO/ZT
129VfWo2CfzWQ5CH3U3EzeDUCNtdxQorLI8i7ybgjYfHniI7URGVm4Y6tmMEieXyw9HMUnd0BPQU
bhBG9YPlGeNmasdx5Ta8sCgwGObs5b3CtuQwqEldW4EW9sdYHnVcoFTzSQpkicOeSTdy2Xpu0Ctr
bL8LK6PMmQwYLDVlePSnnwr4pU+aMuuPVlmVN6MpCDcdnD8bHmq/iZouXUn8L4w3swpNLh/4MIa4
yJ66OGlqJaiHo+/rn8JILimI+poTF9atr47Vymjzr/+YXrARsAY0QaHmVzz8hMXs6AHQA1MNx7oS
kJ0HAUoUq1p7YVyYE/MBTCJ7BwVcaso7hfYD8VAOx6wpe6fTxvS26fVPXAfNHU/0tcN7cTiDtcLj
VYLottjdpGui4YfycJyiKsU6C/MwDVr0fhSKnwBP+cppuvANAckg15Clgf4t+Yz50PW9N2XjEd+u
YAtpOd/mhi+9/nWE4HYwrNlJRpqr6acrhXeM6WWpNh7FRvuuJe2TJXe//HH4ZQxd5l4f670atdgW
kH0VwhElZvqZLF4jfmAaQwGB5JgaY7uR44iufoYwuV1Uq7vRKIKbnozLFswu3HddiAVtpgwbI8h8
p05CxSlELdhk5AjXf9fyZQHghrSKBypgPXv1Pax9eCRZYSJUmPe2R8Hvum1hRsoGCyPzRsy58q8P
dQY/zGPhVjOTMxF1wa4//d4U6LQw9Mz22JKC25C3hZcy8KL7vtALV6lzeAvKACfUwjVHtKTxdlDr
YudNRbJvyMR3/5ufQ1wAsqcoREH09Ock+GmLuRp04AFCuZ9krl7YGrPmSh3scQJ7qrtcgYwPd0/2
BsyU26nctFJW34Rt1q/wp+TzPc/X0TSM3IlQJA+Lr1N0eeobjQA8DOP6TuyQXGgDqawFJ2Gjyxja
qkEKoD0mpl2kYfc4hJ61K038WLyxx8gBLbIxNenOopzrmEIsH+opMV2t0ITHts6S2ymRsXdA7ehA
BRxwT0cd3yR5v8IWmn/o6U5X5sAOpDDPB/nE6XdtrbTrBGihRzmZkATmlvIYqzyxgqARbTOwPCeh
jnCnRurx+oouXObnO1iB8su3Q6kJK+cdAP6wmcVOqbih8+5I6MBOXhinF2iqpMeDgUsU+sFNXWGM
0GvluKtp3bEbU+trGHnyczsVxVuuRYYrkBI6qi+GGHRpgm3FkuZWPYVvUxEE1AkWO1dT601bBepW
LzsP2R623pMV5K9m0prYwCgy5aewsqWgau+kQiH9N4LJLXS1d5pqTJ4EWa53JV1TVvK68y2kws6S
qe5TCFOUJbMkDhoItH04HjVzxORCyXsenqG2sr7nIWPuxARAOksXyLEWb/exysU+DfXp6Gt56whV
Z9gwkbJ92fTCSsi4MCH0dNAjqOfNKfyCsICEmRdzI4rHFmYnxtcdvhtmumalcGlCmH/KM32b8KzN
l9+HbeNTouUlHktH2C94KSGGsqfCejJTqXWv79DzaxTGNHxcNHrkIeSmpyPFilFR/yhB3zvpRoyl
0tGl9LkYtVu8XNbaQ5yfQwrdEuwwOJkAfGehHWRXqrxaOcZ6bNiCP4oObaiqB1EC3/OaSLwZczF/
S8RpDWO5ME24ebCq4UpSZl9+0EmoWt7wgXK0et94qX31uxSI4k8htHBzNox+JZJfWD+SEqjHlFwB
7t87d39Yv1rNzKbwR+UopqK0oSmGsQtNXOdlQW9fry8gO+IsuqmkXUjvVHYFKNliCSV98Ksx8oxj
YPp3dVlkphtWjX/f5IBVKERU42WImjp21FgwP0tqIEKk0pvSdKZez24t2YNlno8koW2jkvTyBtIU
8AET1z5ryLOAd70YfQWu9V8rA8nGTa1KlbRRVN6vTmQVOF23KT5rZWV22JpkA0aLfphjtx/qWR+5
qkBawSWKkYNtVq16a/Sx8QkuJHeXXFh2TaXx2DQhnMXRz0F7SVUhqQs3RW3knwwvbVoQgC56CYRS
ujfHvLVwHOPD2/yXWb3Rp0D+oueSMsAKGqUvgVp+6rUhrmxNbqIE9pCQfI3UOGp3JuKDxva5ShMM
UEdY9UXIb/OHWtjPzgRIU5Mm3NA1iudwKzbPWgQ5H8xl7OQblSvspSVR/0lNWnjqh3TCbc0ovNdx
jC2L97vYYSMAe+tWLHPSqSDosHWF8G9gzFzB0q+g+1tOAKYlceUkjWqXuYWV+RBqLVBKDOTqxHo/
PI+lCDCnTWExYzh+fNcmc3OAOI+/Su0o/CA6AMAhDCuIp4l+I8XTHPdFwPLUkqbR7SNhfIIsBBQz
w56ak4+T8DWDDvpSlSrmd7oeypmdcHFCD6qm+hX0tocKD4/qsygO/l0j+MmuGv3mcy2a0zfJEPpq
VweZVPCN1ArMTe0nfWdC+4wwah2bwdXrLlBfsyksvYNn+Z1n90UYHCBdhH8n5JkvVja9Ba/CgvpE
uWCRKklAzwWSmumYhbXTGHpxQwc0c9sEirAdOWY2dSvMh8Ro5WSfx38N8H5m2CJroof44tlRhlqe
DIFgHTGtqG5GMdZJEVfFEufhahbBgrvOBVFobosjXaiTJ3R5IxzJzppbvCzqndznAo5JcwsOTV1L
hM/jFeOR/qL7nN9vy2Y4fe4FRmh2wrEw4TB7OTZJXa081qgOt2vh6ixaMRTVLhRQ1nwTzFP/EBol
D7XoUBnCMayN4C5gs7oSgOZGNBoqO6UibPzI8j9FSOEPjdpkv/3CTzeW1iubSC+ENZ3aKfNy3kfz
z6EBENw5yqvLwg+FvpYsQRaO1aSPmyYow6e68sZb9AGGXSpeueXkB/ak+tptheWHY7K7nWYK1yCB
SxsLEiiXMI9MyjaLHEbKhDj0Zd9/o/l2vGnVCZwS1wz7+ue/sNBcwbx5YAKhiljqwgCpq7A3Gv0o
BwGCHyUJ3HqU5Z1eYPx2fagLE8Iag66a+OlAC1y+mD1NH4Xca61jlLTqXvazeFPQDnBlQguS1fsC
6jOKokOfo7g52x983E80BYjNLkbio8p0exRbLEWGNK23RODRlS3qFnoWyO7k95Jd55OGxcgorFQP
FxqA9x8BlUajTEWyS1lsEY2isopjxa+CNy/o4PXXRubd88jBviMN1dyHuzDfkjLdmyiKtMXrhLIW
l0ZDMF9lS0Aucv3Tz0Ho9L0zi16QoCDbp6foMuvG6EX0vSBH5WhgCuUguPLLrTwV2txwxwtp6pG0
jXhbl77l//XQ1Oi4yk2QRB4+S628L5vDkBE3j4KE6WFIycqBtm45dZx+jWvl15Crgnt9tjMocjpb
7Aes2TQAMjFXweJ1FwmtqE+zXL0cRuVXAi94VjnU5TFQEwECg4czD/kDLSsdXQvl2MkzmGJ//S5A
zwyRERosbEbYk6fbUCcnCUM4XsdIxDBdbaKa3nIoEa5P9QJmczrMAiCadHgnUcowpVVQqKI9s20Q
Ou6MUpaeDCFNDvFgVq9pAilWxqtow4PFsJM4DB6LSkcJ2I7lYSwjc+UFtiCyzieASMrVSM1Z5r5a
LkJbe9LUhiI+rLKeb/l/Sx5UTJag4gXFfaJPlhsjT9qEYVo5md8m4LnT8E2QywFxchRtJL/3V96e
lz4WqPcc56B8YnG12BhVaXmT3w2z3EXpdzHyFNeb01wBkwia33VUXDL6TzZm/ws6sXUo1F7fkCYS
8wdsnFSzTuzGMvu/Dow8396LQNy5FsHrdKvkni/rFJioAnVKb4OWppsCWd7KqXiH9xfHgofjnKzw
LoBjsrhQAlT8+hAWaAqENHoRykn4LYdyMbphKSUihHksxgIqyRu/VaYMm+as3SliRPevIlAiy5bV
2nqyqPY+C5BFjE1dhPTciQYRWzdvMFbApks/F+cBPgxaF8BqbRHHpcAz9Cw2ozdljM3HaaI6J4yx
/0h0x1phgh+jGEL9iZa+4a02kjAEY5feqiLOzrGu1tu8FIudqCNq1toqwmg1pA3lAE9h5aBf2lVA
ztiAUEzD4HNpqj4aIF2BPJjHYsTUWkhSuoolcknrgVr44Q9e9zMYKvVr7icNpu8NqbtW09gCVKqa
zTNQ72o5MA5w0Rpv/TxrJODCo6JqBdplnAmwpqgVVHxSUF7GtB1Np6/waDD+VQV6cOVWsLKPz/iw
s6UQidw7WIvFzzKZCAWlDKx28o6FaKb7WMblulDr3kFYobtliwV2lNPFowrGaVf7WrprE88/QB3o
kTHr5k4x8OYdJAzexA7VYJ0FwW0KIPGpbDEpTshiXrvSbDA77kVIESJ/2Tcj1zJaWoj6aXK8HlzP
ExaqZYoJwQvmOwXaRWwtuiAX8VSJ32L4Eze9EZi3Up5/vz7IvI1PT+XM9SLfNCCiwy5dbHNV9aRB
6MX4LRhoHRn4qbYB+mw3lWSOa6n2+cUI/4fKCFuBQAAP9zTQyFGYjYLvxW+FFOh22YryRoiy6r5K
88YVOR83AnnVfV5U1UZQBvHW8IYOVLGlRSkhzPWnVD8gvZRcM9XrjeFHvlsrFu7TVMg+++K0Kqy/
sIOB/GGo0bwPI4Gl0wnobeIX2RS9kTrqcJ69MPmS4g4o21bf9fHMOCkP0CuKN63lOrZFK072XVUP
cGTUsUXtoxbbYsiD+94bvRetNzwaUmlR+olYMgCCalN87ALPeu7TIn4QBmKRPY3gFm4mF8EnhBYi
ev64xO1MbhXvPrK8MqWjXoMRjl/X4XcgzjSAfxmyTRpwd4lvrG+sNBwcgz9xa8ZZ2vDk7tLPlWqW
iS3heVw5ejPQccKqZXRUHGBJgPTQNYdMStqvYunTuixMcHpbiVWXPidpGHcAvNE5GT/dADUebglX
Y/SmZVJAD+a02hQAUz/6OA9cxo5W7pxL40GOxycK8GVmlp+OJ8wef5IqRCiBdH2jlNj8mtglOapa
Wa48DsPKY/xC8k9Vc64BorKYTcYWN3w+CMZUSFGDnUctg92MpvUWtMb40vVdULoGNf8HVP4IgdMk
EWD9iCGGPl2WeGumkgv/2TkBssC3cTqhsk+RwVocbP4inuyl0L0BrlT7TBXVl9zsrW3RF7c6aqJb
chDtCfmAaOem/08ZQN+mGUuxFduq2k+S5rviyFGzBqknb87rHcgoHTP76Rsvn7X2UmdhCI4jVwSE
BN5nkrZsQWPCLR+SqMEYISWDpGVcHk92n/6bFf+V+dr/b7Zqs3D/iq3ar5+/qu/Nr5//+dzwj/o/
+e//vNvLZb84/R8N1+a/88dwTdKV/wERRG1Bujez6VmNPxZ9vI/+hzsH0vtsmECvGpK0f13XJLz7
eM9SPgKx5j/Mtct//fkk/i86FxTyTNBeIo7+N55ri8ciB4cclO0IAQcVMH/39NDOFLHUKrL4AVcK
RzIb148FuxPBBlPZ9q2XD1/r6c9N99FMbXHJ/hkNtevsJ0ekF+cQ8gH+mcJREsaoix9yobupWgXV
ywqkczYCtRnSEkS06DB5BS+C0NCVJWy5VH1QPFF2grSnB0+YrLU1Ovtq3KnUMGayMvEO14fTeaSm
IXSamTQPhZbQGrfVVLes0nbXt0XglhO4rFlK6lqSPOfsH7IHMCdwFAYEFJzLmUvGUhNmYZEjd3qo
yYHuJS/7XRhjsokx3cHovh9JI1Qfp2vMVccJv0xSeVoTZJ2+2k9snt/ZL0EVooCbUQWzFl+ZNvS9
QFm3emiy0NzmEz1/PaWSvgix4d94feO7ViKrWzVUvA36QcPOhyZwJ3n4MSZh/TwMceyOiRLfGdos
5A9JN+h3WOAI0n3JM5VO2nmP1L9szZ2UwgmzQ13t7nTKR588+mcFlJ7zhgTB1O9FjMuer+/S5Wvk
z4cmUZtVtZyLJVMvMSMyJ+T2D2KQVnu8fON7LZ9iJ8Kw6rnNUcmnnhE8oiuGs9jNcDeEqo2EJZdr
yOMLZPv8Czj7+OThnLHBY5m6AN7B++s/c3Hf8it5hfCSZLPPhiNLW900G/F0INI/4E+h73qD7lYD
1xSIdG9hREvV8G/HQ2bHU5KAxLVLrfV0009laqSToIQPQvStpPOL1IQUMzaUtlcGuvD9T0daHK9e
HI1h0BlJvYX5LLqBozu5Qw7jkqDa9KKL7Oo23xTOz7+fITU7ammzhwaOFqczLERB94dJCx/CZmtM
wX2YUboxx7tRXSNlvVcoTk8Q5i0U7GbHayLVEgaQmyCu4lEOH5qtvgs/RS/WIbvXb9nq0pfoPrXF
XXY/HOSdsS226Bt/WQ/W82PxmO/lAw2N1NbRfved7R3CzfVPMJ/ca79rcbJjeINhiUzhQenvRix+
i0x3haqh4+20jULDDiCI0xDs+qBnQRvxP1ozLNGJKNi9L8rq6iSUsteGwwMsvN9qPO40VE8rm+rs
tLyPwasCjhrnRpmD64erR2rrQsyUZHigG4It0XNNa4k86tMQ/7o+mSUcDLw5z+a/I3F1fxwpigJo
1BUjKfa0ocf6TbT5R3Mqpz6sZfhni8VIJJ2IB7nDEasvEmAfWXyie4wUURNSvB6CObrS8Xs3vYW0
QEnm9kzGCtZ3Fvrfx0SuNIOdiOQXCYOaTIrXocJ4sBJgI1jEqLNcI3gwrc91Ql/IcuVCXxtvmTII
jWJ1EuNhEU+L4/yhm7KtL/3WG29fJN1DlX6+vn7zBE5OwDxB6CQ8KUi0zkg7fSHLmDIyYBJ0zhQX
O0tpUQm8XR/l0pb/OMpiWqLcGUOp58OD1AfDvmdPOUZiTiub/myDWBR52fAzSxKIBiPnk63oJ3mb
9FpdPhpdST0aoQLN+ixiKkJ7fOtx58mDPcY7Ky/PszV7H5bM8p15LC6l9hMaQnWIyvJRsMJnUYi3
jRc6k1G7pZx/w5PQ9mnifP17XpgplGGst+ZiEGy+xaErDUHC44uZluhYwJ32FP62tYapnlg5npw+
t1p2W1v766OeBRXezxB10I1BIgS9XFxUaVhZDWzB8TFUvQ0Kcderdgbda6Ii++f6SEsWP6d8Fgdh
ziBxnfM/i6U086RSA2VSHtQH4aDe9o/xLRiJ/OJl8LocaYcK21UNu6XXoraynPOf/ngi/gw9Dyqp
1uwHfrqLhlwZZavWFJpR6Y5OnqkBEI88G+tUhdQg/m+GmzEgLJepJS3TXKvrQ2XwBeXBN0Un6p/w
Ltol/XhH5SqWy+/Xv+vyHL7P7cNgixXUQ7z7wuJ9sDtT+CZ5n/72789CvPlfhBKoQItlk42iUUIR
U2BDpl+cEPs6Zo0ImK+PsoxZCCcQ0crIPGbf7DPR30zICeU09x8zrKi2WVl/y5M4uYnGUNleH+n8
e1GmxmCTmxqrJEDY072QwyNIp2AKHxEqhQ8BVKdNFyhrUODyXHG3QEpWsCCRZ3nGe4L44bL2pXEm
O47ZIRAU7PMCU3mZukL6EQYDFFMx+XZ9Ust4xXCzpyfWfexuzLbmSX8YTq26KJhwyDwAn8OBCQ59
qtjgMZuxlj/3hURLt5XjfGGCs+nTvFyAZeSBpyMWZTCVUdnVB0VJ6JUp9XvNn0Ta8Rp3ZWes7MGz
3cH0yGapBSsYSIHMnQ5W5zkdQbyqPjSEY1XpRztSMbC2tLvrn/Fsb3DZwAPTYBTybxKE03G8uIDd
qdT1oU3yu7C9S0Vr9/82wuI0YWoXxfR5qg+lAX9NPJhZvBJ8LnyrWSjBNpYBxvhap3Mo8s6QO7+p
DwYpoiDeyvVeCNe8FZb1UvIKvtR/R1k6P6RSPXlWzCjqa3EwRHt6i3NHqG3rOcRVzU5+0Z4rXytS
n4XxxaCLDBjLrDEH+68PUIGR7gmS61FHgya3dl9cOE6cXVyaIK/yv5a3Ym0JZW3O+y2nfbI+5E+q
J/Q0FQzsHjcqoZFKu+9+Xt8Zy/t//qIU0SzCNVmH/F63+3CEA19KcCyaqoM5OjKdbh6V6KbGtsOn
RaZTrzVBXaqr3hcQggXOHXBboH4s0g198uD8aVrFAmo3xZM/2dZWuZvu4gd/N+3ivXJr3fb77Fb4
2cOO/5W/XZ/tpZP2cfhF+FCrFOVGx/AiSlElf8LYdXN9hEtrCL8OIsfscWydIVxe3nddygjcKJtA
w8cGO1fF10Jix/Tojdm3PAtXwvCFY0HDEYpw2PBhCnH2RgMyNOVOEfrDIEmbZOqeIG3RJ7LeSPTJ
6+TebYC7okqy9Vx0fezN+15Dl7KS1C19WVhcBgKcnGklxOelFWABHYBGFPyM9nbKbd+3m0P/6ru0
LHryPls77Zd6Vx+sr9c/+IzonmZZi1EXayoUmtyamtcfOusH78cHOfxVWw+T/0sT95me7Ot2dNLw
l6f6dmcGK9f6edjTKF8wXXyi8OVaSuDQ3HSjUYXTQZIyx6DdUDPsNWvljF5aXy5a5JYw7XAKPUvS
K3MI2W/jQZJtWqdakqMqtvyP+WV47O3yR3esXrO10sz5TcvMPoy5+Ky1FGMs1PvMDOVShYdEiuQ4
64h6T3+/gIh2QK5I0Dkxy4JrOYUAxYU0HVLiK33wSjs1N/JP41tHk7t0U98rr9Oahdx5IEDZ+2HM
eV0/hD0P0xg/FseJvigwzYe3olkz0X4HEU6y/9lQ+sMQi1tdkSA8JLB5Dsq2dpS78mGwBXA4HuN3
wl7YhPvBDndjb4e5He6rXfo72FkvZrYSj9Ymurj567rweRsN08EKwlt5uIHzuwI0vL8rziY6408z
iw8lyeJ+nGQjbtG2T4fxVkRLv8uPwc+u2gc5tHW73yWfzc+Pkis8i/94rS08C8/RY3WMX8qN5dK1
9a5dyabOcCTCEGgVfSgwyYRTtSzNTKDbRqml4iE+AulI2PC4s8nRZ0Wwja9rL9mLZ/PjaItljgv8
yTGeYbTf3U9N2WvlzqrhTNrEG1ISOCvjTR5uvZX316VgezLLxcIqgam2Ss+46e/wk7YNtuom3utP
xl3wObwP7qbSFt+GlaN6frnNX9ZC90LGjxZ/keTByA9GX2BM8bdq3MfdTbpPlM/kKMrKQGdI9ryG
EOwhwrKrZt3L6flsSy3nqtbHw/Cl2YbfjZfpH+su/xT7dngnvo7VBlkIZnI6SoIva/7zl47MLHyj
Egb6g3vu6dia4FlWOHrjYZJ1exAcmQrGSsg7z7rm6f13iMXiGWpSGPD8xoN4q23wXN6Ov4v77F7e
1bfZPtqru/imVF3lMYv2IV1gV4Zfm+DiXTP2QSqnVTAhMUgEuxiEbdkma+aGFwfBgHjO1gF7lo0l
zASn14w+DwdB5TjQUL0uV5K5S3fvbNj9f0dYTENIMb8oEuJOXR2nML5LRuOmTMWb62t14R4EIMO/
iJQOhHNpmR6GLR4vcxhvrUdr3Lb9W5W5qDmuj3LhZOFhjOSckjUsiCXByRxBBmsxnw7ZrE+hCPuQ
PJnDNhduE2XFv3DeW4twPRPMuZp4cKInWBytySyjPBq96dH31cfR37bRK67qz+N0bwmqe31aF/Y5
2SjMOqq9aE+WL1tzikYpsjLtUY4sfJGDV9qRieGd5XmUmGl232SbqVsDdS6EZPhbcEtm/2u69C1r
ROUYN1VUti3OMtJNMU37kSYhnin8boX9aDRu2uhukmXbrvrRyeYGiyHekmteref7hioo1GradsAW
PoPD9UCBBBqLwyNK6fFOHo0tNZzSCcv6pTaFtfLTeRY894+gIDZ3kZhLm4tLuMDZR+gH2T94PPbt
oVHdHIucJsn2ZuLtAhDB0YvwAAz2pv+pq1r6n6yR2M/OI5U5eLOk49y8MzvjNG56XURB21etx7A0
Oe5qQQVMK/2tGvvhSkn/4lAwmNBIwOnAXvB0KCUrhz7kMfToaZPmJgnupWLtmXaU1/HfbmGwjHcN
Li38eJgva0XJ0Ihh64vjoZ8mW6SiNwS/wuEVS+p7Me3oInsImpVS0dmpmYeckZSZn0Wlc3E7qKUi
V1BBxkNdYoakZTeDJW1CVXkCo3JGudmP9bSb+rVeS2cxaK6rzFLTGTvES2GxfnTRMpLB6qtDJ5ey
Mwpdd1cMsuiqMu2m5P/D2pdtSapjWf5KrX4nFyDGXtX5ANjgkw0e7hEe/sKKwQMQoxAg4Ot7y29W
hpvMyuio2w+5bkZGXjtIOjo6495Tv8t4T7aAMCOb61bigvJCMhI7GAGRzGFqewsql2hRLRiH5HxT
Z+7WBrGcZiDxkdjpdxToVgnV10MSQfE2Q+whkB2Wpj8urB57ipfKh94Ah0MxiwVvxyl1WbvPZ00H
dlJp5auC+w1abX3+E9S24KDtGuMwGO1S3kdhJ4YOg/0JraHoLUMrkYziT9XZHlK9z4u+3be2lqWB
72jFpnZzf2+7dfVgoK/3zvXTGVRbUxkKRxQBfixb9cBBiTC5CviZJP4ytLJJj+ZxaGboMa1dUW6y
mibhjPnJm7x1xsBtSrZwdmfPvPx0aeKARW/KwsPppwPcY07bIm73mfD7FXrhsmjUHH/hRqgti+87
hNQoImyUcSBF2SGLNfNY+cjBUerDI+uMZuXY/UueU+Nu8EQWWfN8TKqiDQUl3op6LfvDWrs8I+BB
o8UZ3Wj4h+IVzlkF2NlY53tnaPqbuS2q9Si8YmE7Ly70Ha0do/8yF6wu1Ef/iQdItj3njrVq/SJZ
zeDreBBx5YfONIlPeZH3ABjqs603FGJXM6t4vH4fL10F3EYA7cD4yOLL6Zm2lmBdj97lvaCWtXEq
hiHCeiCbBkVPoxF07Qzo9NUsbQqvC5Y/fOKa4OqhQIJZIIjGmSvK5GkxALdy4ezyDpWy3idsY3LR
hzG0P9SoTrZt7v+4LvNMgTHhAlcBTWloFkStSYlpcgxAI9TIyb5B5rN190LrFgLSs8fqVII6v18K
PNz6WJC976Bg/WI6W88/Xl+EOl4BCG+5CkxkSkBvWTc7PTKzqlM/GRnZ83jlgcMwD+jX/tjUt90v
97VwAv1F3IjvYkHs2XlJqdBSUIJKKgVVWUtUXo3UTQjs1ndNe8hEHMLDjYzis0iWYOgv7uIHWYpu
jKIqtb6Jzb0PpvDcs+78md/V7lK7y+UlyWo4cMAA069c83pOPKMHk87esgPnLUFGfAqMh/7L9fO6
vJjfUpTjAqZ91+kUfufAxm1du2E23KbJvKB4Z/cYx+PjTUGnFHCBkOY/VQoEsnmsz8CPEe3ambcT
uR1b2M6VUR+6Jc6dC/smSViQMMR0NzRBOR4YaNaC39bck2pv3zN+W1qr/KtBousbd+ZVI3uPQROk
IRAsWXBTTpekIZGtF+6IjXvBBJFdrAAGRm6uyzhzv6QMgP+jNwEs7+g+PpVhANeSdziffWr5UxDz
/Dnv5sBDE9ds8TA2akA/TuZN1SYLizv3g04lq/1cSBj2xuwzHTEzBsr6OtvCoQ3Bz9yW2WOtu0BO
4ZHpaKsO7e29HmGg60+DQ/kFmDNAi50EPVZdT7hhXp6MjbH33WLtaskq9b9MAKPoy2OXkIWg9zxQ
k9LkcypBhjDdrpxmiygCNE3M2BejEQnX2TS0WPHUjERHP1vjS1yYL2n9yQbCgtDyYO4BVFYX6+vH
fUml4GkDmAYVWOOdpvtjKrgqjTqnwMrb27MWcf5Kyixw+U+dL4HgXNIrvDBwdWEXMfWs+Ndz7nu0
bREwkE8UJK7tK8vu6p9F/MisPXrqrq/q3JHA3gKCCuRAgM3E26DsbQIIaJeCTmGfvrRg4dWAs7G2
tI1TAMnptm4/jUu9BxeszYlA+fcfUuojdYYYHpqxj+27aooG9DezV6/dGOIWEBPXVyetyYmjgMUB
zltiTsNdhuacytIAfTA0jUP2oiv3ZQx6KZYs+CIXTDREwH7iWcVgisqRgRH4DJPAMdl7SFDo/s8h
FUFvkgWvckmKYmvASVAWMZo19k7zTbOPJQENXL75n2zWv1eiFs1nTxNm4mMlU8lXqHvGtF4wXJeu
EMCzZe0PNgMJgNPjMHpiz5MLCWkfCAxOmek98p+P2s31hZxn9nHs4BQAwhNyHOdteS0oBADwATnz
3tvY3c7P1oBuITTM87VG74gVmUvF/0tLw3SHgQSOVDmVvSTTjYnnuUH2QGx+dGf9DmDCD11bvrS5
u7C8S7rwUZRyY0eajZk/mgTlf/Mxccx1341347hEyyB/Rr07MkuDuRqEbrBFp4fFSmAJgfYXjhTA
fULAhrzEA2B0Oqv/THKxZWBBXbJF55bvPazVsX0Sw0RNyIGhvgcsF+v2OnCyX4rJ6IKhBYEtMdMp
TErMCsB7eSv03F25uVWvRNWvhnS4B+RdHcQ6PMs4K6O5ztjDBFichybnPwB4nW0ymw9fFpTs/Bhk
VgnTcYClkH37UiM+2DHAWptG3BUdnNpBjrNXX5nfNau6Az9yAhCW0OpmBJ1AoAhSvdNXhdsMq4nN
PdDTgPrUA2g1KHtAQNaFby7YvfOzk7i08OoAm4gASUUHaeHNiaYsEB0OHmYDO3pPAV8XDfY4r4ij
gZCbNqvr+/E+tHGqL6hUSCZeDG1jCksdevNTEySmclgDw6Hua+L16U+Rd8WnSYC5I0CVU7yOJfHr
cJ7L8mvdZ8QJOqrlKLmhNv5pZF628zSr4kFto1csmAAV+ZwXVHttmG6UyPO4mGXRJj97JZkxN4GA
kgCqKjbNI007HT39qTnfCtrZR6sxNR62oLz3At8sUgp8yTx+8oDRhR8ezRko4Y7Nd5XWoFRkGFn+
FZXJiQa5p7mvFjXFMTemHHCJTS++T9xBs9BQ0vJJR8kQwyaFM3xGjFh+F6Jvh6BiZbIfYT2XisNn
VgWoqKh1A/QDs0mIc5VsLSCxjK4y6LAvSrpLUkCMZz4F8DsopsocyfGFI1RvvG+g4Rw6A94XQGSq
YC+0Qo8vWr6HfZYiMTvpDQ+5h4Gr61LOLjkKMciPIj2CEW1gYyn3ZnCccTC0DF1s6bBquUiDoXMf
OyYA+UqCaZjRuOBVIQD6NtcFn13Yd8Hy5cFAD5rPyemF9YQzdjUrkRuynKBuq8BlGVo9FpZ3UQoe
HmQnsZ14DE6lIBuDLl9SIUepDZHZ7z0jC2q0OF5fy5ljI9fyQYr8ig/Gh2YxBp+dGlkmWgDG1I+/
oEq5RFZ3ni2QUmRuB5IQv6sloN6ehZ56FAmeLo4K6u5ZPQdd94aOjzCfGzA3WdvGF7iJcwr7OwWE
jCP+Rmwbbcl3OFcbeMQIG1GoR4MLCsunK57KAuQtVpweRq0IK98BTnoTzTl6SM0ujG1rzbojBsAX
rsSZIcX0IeDdQUCAwSyg5SoeiwXCpAlF5uyATIntr7Px1gaenXVTLrwm5+cJQ43MoRzOkfUZ5Tyt
suWGWWnZoTA6ba3PDppo0K+04H+dOfsI7xEUS25AlGBkB/jpJiZO4WYFprn3ABoYAys3DbRBimk9
GJj2F0BohxW2kJ3l3/iEODarmyXvX10ovuC9RApXSUcCW/XIK5ExUEob3X7ABAxg80oBdoOyXnCR
lqQoNgbsqhgAqfVuP/qAxCgxZ4WBt6Xq/CUhtiWhlAFDizBN0Y1RYOp9RAlmTxIHj0CuV82zNhv6
wluuvgFyxzDdDIBXQLYDEUUR4+IJ92pgwuMSutUa6B8tuKm0NgJISrZmnLEFA3a2LDgMiATxgANv
SBZlT3WENBa1K2KwfeIMMM2/mP183XZJXf7oKKB1FQIwzgFFkGheyk2Gp4n2wgFQE4WbBH6GVxkV
3vTz3xOiaPrYVtAA0FjsM6CgUPZFzJ+Yu4RWc3mrfq9EOZoqt1sABztsb9SvAn3m2TwF15ehWj11
r5Q3q2SpA3IJwvYAyx5vSh5YuKgU/SxB3K3EUi166WTkej+8KmDd9gr0oLJ9SZ4kG00t7pDW+kOT
qi5JfsQHIUYD9hgqj7/5gfXMN8wCPwfyNgtils5GMQGSjqvDZCjwuIbvBB3Z2ZLDu7RZ8un4sA6S
+b4FGlW2Bz9woJUH134yvF/Xj39JhnIXgapRZrSAjGTCwIT3jZSf7f4PUwvqeUgV/LCOrHZmdx6g
YrTUg95AEyeoeRcbVxaOQ00uiJlT3vhYyeBlQCxJA2YtUXKcGcpTu6JOoBYci2iYyfauQbfMFZjb
2gsTSPPN9+unojoF7zuG11MyamNAX+2F1zvgENotrn2ngZYTpVZbvLoTWbn+Y/yH4NtyCggTR79l
KbfFyzAJX9WQ1bd+2Lv3xvDslGl0fUEX1eyDEOWutJqeFcKUdgwIwwXZ6p4WGn8czKhLUS5MJ3K/
5e9SzDRsQDfANTOA6LCv/lyl0WqNuiTS0+h1Icp6HM1sfa7pMP5OE1pg10H0F4Du7vquXbDNSI2g
79DAQ4lwSXnHWM9p3LSc7YmPhg+EioDpB3FoIAiaIkJvXHgKLhwSxMEjR/csQuyzCjrgUtFOI6De
7CvAAIOc5GDAWl9f01mqHYd0IkXVt9EuCqQ22B6ktDJy2TWH/EinQAdD/RCwH/NDejSXAs+LSwMk
m/SkUE5T8SDyLjM1M+1xXn4RxbF4c/ohsopqoWhxUQz6jiEDLb8om59aOtdD3QRlMDge9NuIrtBC
2+X9z+sbeMEI4ft/y1AebNMy8s7WIIPGBejpj63xzDtwC5TFgjosCZIG94PZ1puEY8ACglAdiZJx
NZmgHUi70PhDtHVpgU5WpGiE0HTBCYOg3tPBFQKEiGLvx0vafeF9OJGiXNmKAFF2qCDF1oELARzm
mi9FkJd1+8PZKAaIcCqGjuOBEMDiMdG5EMze+NAK86UukojUHhoW+g2qlo82uNAKn94OLtkM5lLJ
YOnolFfdrXOkVYXcUdqBztqMSAfEFd3ceM0Sj89ZCK+envK6Gx4aFzD1yPY8BVJtVMVB98Qf3W3+
HBchKSOUresyrNfxHyIuq2rjK9YxN7QiBxsA3hRaRF0RB8O00FVwHs2eaqaKwTn2IM1Cpoftgc/j
v/RzYHzPWZB3GGOO/GRd2n/vyqlzS4lh1JOP3q89Ge0onzBBhPaJvFp32tJtWLBUalt7Zud4bzJI
yky2srJblg9rI/983VQtCVEsSFn2ScvfTwgUy3Z/B8qsG32J++uCr/TxXqtwFrHGTasmOCO9FBtj
aIPZSVZmLwIt37VGsrm+pItP8u8bruagjabNNFvu2wCqjTGPMV+xaeY68q1nsCmC1SdGn+RSFLhw
nVUQiGH+L6GYEYJZ2afi2Ru/zHxhek9aBSVsxk6i9ixh8GRfw6nBB117VfUdApquqte5rQdIRQcO
BkhcH0ztXb3r5y/Xd/OyRBDQIvOA/6j6XqPezcpihsfR+FFM6X1TTWFVAfbY9h5ByRCybqm78qx0
95e9+i1TeT+7JPOFkyL7UFlaKMgLwOwjjwAoRKCGVwMxyLwxfJBH3ZI/xkUAMKYk7AJ2OypPSMYp
7gGloC5qiGbvhGsFgvcBQaVrsiJP/6mnRnR9b880VRGmrHNIEsOrisTZ6d131wQ7YOkF6C0NkDjd
JTGm2VovcrsliuRzk6mIVe98ZmkGiSG2/+UBBNYKHS/Mp0i00Zi8+G/pn95HKQ6OFqYRwVsH5MpT
ndU1jwhQ3Do7P9nkYuWCg6QOTJDK91HMAem5YKAvbuoHcUrSZzbtEmlUiCvaaHhCvTf11+O3agzq
Khjfrh/guabKtckBAvS2wfFWe8tzUhIPZIrOboSwIfDTaOqiVltl3SruAjsyH5zVdZFntlSRqLzl
ejGBGLeGRDb5R7N6MuZsNSZD1MafZ1B7XRd29jqcClNLiLpfpSzl2Etw0RQAU3Zk/bCttn9PinJi
hTZXcZtjSTVfJxSAzyjH1caP60LO7JiyFOViC4xXkNLBUrK03JgAqu8rf0vacQXC3MhhbQC+2IVG
5LM34V0kcARRNMGAt/qAe2xu4dDG9q7w4qAsxtDOI624TZeGYi+f0m85yn3OCjD3zLNn77IEY6Jk
1+gbky2ETUtrkd/wIdIQdTEbvPbtXVc/FWUfASk88DCQWtnr6+d07qwqu6Y8cXOsk5qjargDuZB+
9H90nyo9yO7Nm+J7/0OAxDjwyqBf8lSX9lBeu4/rs8dRb1Hb3lV8lbYiANkPqKSer69tSYjU0Q9C
CDMSCs4Ke2dp/srLsjUt3zg1V9el/DdG6bc+KCZC09GiBsope8er1WDttSb0v3k/Ec04XzQ96rO1
0yyY+OvaYeqKia85xlDg3ts7Vm+If1eA/wtTU8C7vb6yJTGKoZinxkqLBIdkJ00IIORQTC/VGJn+
Esz7xTcEA29/3dyzip+OsVVKJhwU4JWzJIA9kvghG0Bb6VqY1uHfW5biBnS6pte5h93rrB+xY902
7DtyIKFolxpiLywL1GyYGABhGkBq1Jxl6Q6aqPkIg9SHdAjLxxGQmUH20x+iZaBx6PKJp4omKKCW
gqcDr76JBqxTXbcmTMGgB8ve+QR0Y8Cfx629vm0XbhMkyDop3l5g/ipq7mPUBeyMkKCnLEbGsuDr
qQYqrJvbS4/ugijVhdFKZ7BSzEjuSoeGFVtRsw1J9utvrUft8/BABpcxdKTsdDhHObjWHd6Epbuk
20trUR5Ck6JLiQxYi+uK0ELhRc++1cPSfN95nuX9/DEHh1ozBjTUdJ7jzyV4N3R7Z3wqd5I4BlBC
iM2tyJ5QhglaFoBHHlhq/5M9/C1VsbD1POk1YPbtXS0bjZ46+8VZQoSVr+m5Yv8Woaid5VpN2oDl
aGeWn8vsW7P0mi/8vtrXLaquKhuwQ+50ClIu9Fxg8GfB4FxWgX8vQSXznNlYA5EXS3DMr4X/5Dhb
fVpij1OXYeNioscTBWSYAAkUfXr/wY8Ud1nC+gOncxFhaPpNG/WleWuVP1eXV1/2CAJwFKNeZ402
Hpr7jIIbwyHXKn2MvDHWXj2vHV7yae6/WmbFaGQ5ffuFFiWSvTm10aIeO2MegEDS/NLGA/Crp868
1fV5vMuEgSGOqTDFq+E09hii3yQpEI7F/hfSZCDhw4gjkmUl4BaroNR4pwGEhHULrqrq4stFyYZs
DOjAbzwjBfZ70nQJqAsPKch0n4aKDQFtWYkkpJuGlVHeSNDohYujusfvMgEjhXdBcrSpLzgp+rJm
PukOMNzDmyGoCNG8mgWVANixDR7Ar7k+PI/EvvmzCwu5kqRdcvWANA1ad6omEGkbTNfFofaN/C4t
KXr7exRPAGa5FIde2Fa5o1BGoA4hYFO8h6lAG6SYbeALeQC3TuPhTev9CByBTx2ZH+K+GBaumequ
yLV9FKhYWmoD7p0RVxxQJEpXotCe/NIRmI7FyCjn8R9GG5CGRUksJQxI6IC9O91Jw2scmuijOHAr
9u94ZzXgixk8OZZr3Ma1l/756tCk5GI6AQLl1MCpPDwjplMklTjYLgDijKwB/wlGI1boGQYtRJe2
Cz7mmVuLWV80DKK7FL17KE+pTXWJbfMmRTLhULi/MpI82gCMzhtrm+vwzWIzGm3vzhTlA2XNvQVS
uuuKenZB0CuI8h5QldCJA4oBxZ75rWdrFOPABzLR19Hiyc2kJwDHqrrPSBiBbrpJ3YA2S2B8Z2M+
WPWJXMWPEjEmeKeRYNXU+DJO1jq1yZ3QTAzON8FcdwFHC23L4xsqDLSujgTzbksplTNbLnGkgMqB
vjsJ2K12A7WFp2vZ7DoHO9e9qCZ2hdTYtFQAvCgFSoM0owX/9H0nPkRHBk63lWMqB1DKsU1VEjCY
5Zhfun6O7ynSj++3RHJHBRUj6yYA1sHHfKq3rleTvu61DAD5Tv9slp5HcYquv/dBB/qddHb6qScF
OK9gJ/sxKIoOjLGNTYqXObamGx94KHd06m4SXufrOdHZ7Uw1+uP9K///sXr8GP/3jxr0Ahlgkv/5
zo7B61/df0oBv//30z/yf77/OXmro2/dt5M/rCpwfU7H/q2dHt84iG7/+Z/4oX/9P/9f//I/3t5/
5Wlq3v7P//pR91Unfw0sxNUJZwes4BXuj/at+pH+xwEHds72gX/zL7YPpCetf4AJUoICSmrRd1v+
F90H/H3rH8gcwzQZSI+jARf/1r/4PjT3H8BJBNwtpvVcZO1AZPhvwg/NdP8BDGd0uqH1meCfSOX9
1ybIr0nqCvv316b8688fOTjeZ99+a5lsaUbMg97fd3VG+4biJXZ0BHI/uiofRNbHawY/5a4TFJ3A
A25n3orhoR87sTIMkI8DcnG+7au6Wpl6XiAP67GA2s0YIaQBAhjYpNeaY2VBPxflLXN0Foxp1j9l
paNFtJo/t2P/zKbsm6Bj/wSmK2uj24jrNA0TBh8O48KylNQxlgUzgHcaY96OpIFUp70F6CzrxkUX
RdHM3g1wcPXXBhkZACVqm/cP1RFUJDxLD5aTTYhk66XZUQXUH5+AL4CTjU4Bye4FeobT++tkjk9J
Y+gPczqsXzw2VQcgfNB6O+TaqvLacW2MsZ5GiWUmL0ZM0yYcvLj7os9GfaSiqtHS5kyWCLran7dl
jl7xAMDT1Utf2/QHMMvKPSV5fysId8EHrdv0ZiQCTSrpTG8wL2Ddty2r66CowTUVdD0decB4Abx7
s/BB39dp1IUNXsp9KHmx93XDCGPCFMj6EoRTcV9alvaTgbnZh9L2yWORdGwGMaWv9UFtcfbLyFIg
UA1FIdawfOitGkVs3Y42ZvpM5gcGmq/QaDeV9CsYm8kQLCiG3PUTfYdCoJkY0NVIdmJWQfk6mmfU
L4RhPlAMc32rirQoApfnIDJjk/UVs0L2tMpbkuxp0oy3xeBrLLRM1EwR5I6AZUX0WwdM5PFCf87p
oyJ3zQVlKLQEQ7pwbtVoimfcd/KWi4c2o6+drFcN3nITsMxvna4elHbAI3l3UYD8AJvzMbE3xHYC
NA42P+iIQsK2FR3UT8PdxWOSM9bdwquY34zU1FbprKOltiy0dl02XflUFnWShQ7ozxzsxUCDWZ/i
IQIaKlD/S6JtSDcP8FArhtYO36U7B5jQETGmDoQAlXcswb9YhcCJ+jbZNWB6xnRCbyg3MuuTNXrl
q1u2r5k9zJjOzUCUghFlyZ1atZEoUGEOMENAzYi7AoJzh/2E4uURXuFiyX+6oL8wGzC9mFqDu486
0OketbMwa5qO+gOe3+4FQN2WF9hTZbf4WKKFWp3xdewMa4vTxgnduXc/OSkrAQ4EOkg/Ek9VSFpa
/FxQXKmYp0cHlhVoh8RTlrPoSuqSc97lovGnh6oBRL8Wz+ZDPjllFJukvymFPoeaJsTNXA/i8zzX
IC6ltrudirx8WfiS8ysEyBIb84pAZsDckDp5Y4AAm1aNpoMzr2ZRFxd2AqQSgkOi3OojH47emiY1
BYVUrU+viOJaM6g5NjAf7bpZ5Q7uUtBPoxNd/7LTOAalNKg2vD8A7KGbFU3hisXtSNGBaTMejm5e
fWtMbJNnp3kIxgw4m6O5EBEqYIXv4oDsIXHw31k3VIAfrffaxLK94Via7AWvgL5p24eUtmDdqIY8
oszPohQ9W3pvNVuivzD/OzJaqLaRGWBWLQcjruYtteuodkTiciFjikyWL8ewVPdfG20wjgpHP/KR
sK/WWKTrki5Wws7eV6QPkJ8FNA6iHLiman+fppl23rPEOE46gJUHXmgrzkogNMZwvKeB8kAvyWvj
xkhgAHjwlZaiWoqzTrNDcv9x0BKl0vBsDNqrgd3swxviVQ93cfTHjcurZi0sna9cE3cjdb3d4LsP
Hnfo1sXYHSZihvjB9fJdid8N6thHR4JOhjmMrXgJ+U6JAeW3If5AdsQFKSEYPj0l6Jwpt3uziIuj
XxkizLvYCzNvxNyFxbNApJlMHLgg1Ek7+zE3wL0BaGn7nsOPWgojVJP//iXQBQ+OJECo1clYK6nG
sdRJcTRKo9jYCdBMMT1oRF60G2wUMUu7oXd2aaHqB5a0pTNSrZYqXYkKkdjqiUn14ogBlDYgDddX
o05owMqKPccM6PNZhXkzQDoBgFwTgJIj1dqjfrK9bhqUaAoHAiRpKCowAuEzAwtMCYvH3LDGatTS
o9u0GP+Csx41Y9Vt457Ux4pWdZSkmB6otLgKq/5rbXdfOWqGY+t0z4LP7oFiBvTBmcd5LVJU7Bc+
7+yUJNC11GYUIPAuv+vTh5iy15DSil2aHUnSp9EYu+1RkHlrj05yZ1CBt6fV+x2lnX+Htj97bSTN
ElDHaeLgrx3CJCBSJS6CCwQEp++el1U0JbUAR4sVo2hv649WMtUrRP3xDe8MI6j7ON15zG0O1xd/
ZraxdrSyICkkkQWtd1vzYe3Ay7CTco4hmNl8TXqoR1rmWQiquHSN1E2xoAvvs04fn1KpC3i4JHoM
AL3RPXO60qmgZWe1lB5tv+DhEFNxw5zYDhJWOjdZx6ag4a0JgvB42LSzl22EXs2BWTpk3QBZKWSU
9uupZdXKHkQVWkjGRjqtrUg08fTK09KJ7LH77LSNsU4ckizgBF7cL3iwCB0lvfyZE5dhoLjN+uxo
9n0GFhEyR1lBXyjI3wOjtKzw+vHI3TjbLQeMEUihySdW2S1v1ONemwt6ZKn7hAmbYdOUgBzX5/R7
Tf372idLDYXnLytwjnXkzE3Ebj4GiZWg1M6zuUh18FNQu0VmIzZfdJk5EphdQSM7MFMyt1u3ef2o
zSYeW0ow8a87mGbvNy3yjisz4Br2/vo+nG87gnQEKsAekeG62q5XJe6QajUsiMFHL7Rq97NpDse5
Q7fVHNdLnHAXDBYwa1CRwAQuYih4GKdKCoaTvOunLjtW2mwXYQvYMhJqdmLqQTvO7U+rMg7IWK9n
TTZ2FiZGhDNkHXmo83TeDJmmAyDF3g7JZD+jZlt8w4bbS9hm719xqhySIkXyAKIKDXB8xeVCNFCy
TMwUbfYl2Q+jMT93g0hvUr/oWVghH18GVlEXJOhRNsTFjuNy1Y+OiXp1EZevPu3He8Mvih8eajBI
1xkgvcu50wP1glfkoUIP4X3iaNOxKmzz5fqJvhMzKF+PmQsPh4lkC0o/8sg/WB7Xi2sEIFVyLKpp
DmLmsVWBUsa28qFXWQ+gJ8QXZlj2mRklgDCJJ0HuJj5NL05s+NtJmBYAjfJty0aUCXuaRrrRYVwE
FR4ndd3A9HJxa8pnbdS6kHNjDjNYU3+M48hqHT+oB9sKEY+/IT+t3drtowfi+08Acm8iy8rHiBUg
166q7mFqc1Ry87HZClZ6awYOgHDqfPPGBHXvxusRFi3szdmtx/gGaOuAgoaJat2WfuaHrQFHtp64
46wdpibpYft4E1X2nC1067w/KuoJIMpCRQyj/HDblXDcT7hRG2OZHLnLpsiyG/cGsG+gMcVLFLUY
8AqanHUrrhnzJ0DlEQAuZ/0ek75PaVzNDxjarG8Lv0A3tdV8M93yuc99N8Ir++RM49dYlCAaTcqV
zpnYMLOLN7GJjJM14EjA0coWnvEz5xu9g4BRRAAPlm10vyqr8fR+aqFR2oFwEOfOrVkc/Dn9V871
v83ZnTvfiACBoWpizhbxBQAsTs8mBjsEzJRTHrIMFyseXPi0yYiQHTBlFu8wzZG6a2ArNpFX6g92
a5cLL5Bx/ibgC2R773t/Bhzc0y/QO3RRjpNdHsBP9JQ1G1TptXgK3O/UAuVt5664m98Z88rHuHY7
jfeE+Rsx9g9N+isxs3Ck/kL6xDj3XvBFKEYCZ1HykqnB2MzAuo2qUnmYk45sSYyUmDFl5nqmFjpU
wMR+h7lk/WlgrPwkbF5tqs6ZQz0e6kj3umklRMsxMGI3P+e+F4cqB6lIgzYoeFq598dqIt8RhC0Y
IUKrsmo00c9gMSO3ysOATs3VJLgIMx9dZNdv8Fl4BC0xAe/jQwBSzCrWU6EDyAV85+XBSwe+yXuR
hIVBeBRPvbcg6vxpBAes9KsxwUDwXxV1SIfM0Wvh08OclUlkTui0RltwGWQuoItyoi8d9oWl/ZaH
JLryNpoWpe3gZPmBFt5N5g24/qS747m/TS1j1ZD0ofIagIw3ITpigkzbsqHaCDIF3sBuk3HBMZCr
O7VhSOzLBwTpfeBqqTPvSdl1gNlti0OTx2nQ2MhyWTTdiHpIt6aTw0HMvC6Af2+HVBsXA7xL4lFI
R3VTZg8RB5/eRbsFhz2zR3rILGveOG7bfoon5j64RNymwBcFqCkQvoSl9WZgGT2aSSexKystua8G
jtY3Laum2ylvjW2iIydRxSDU0JopefA7mt13Rvx0XS/Pb6qrwzFB8gBwFUgBK4dXN05MCJJ6Bz5j
ThgnWIbOQO2oAjJimBTVvOautq+9emmW+4LdRNICKRsJ+IOsgQrn6BaVgH4AlQMJxWktAD84eNb8
PAzmT91L5i+d4TcBaXUSUj+LQUpjlwu+9Lni4gukphjSq0N99vSsTDZiWmKY04PP+WPVtOYBQ6YA
B6qqamGXlb4mGc5BFHYYNxLPOPAyT0VNlArW9DVEjfWWusDG0LycPPRaze/cku8awJLs0qGPGsDe
AoM0SoDLG6KAsOsnYHf+8ZkbOtAgEEYYCLpU9AkTMIhzT6bsQEAADjSAnO88J7ePpje/ZC3ftk5V
ftLLgi6MoZw/yPBf/up7h3eHDvjTTQBoBGOuyenBiG17ozlgw/TNwV+w5+fmD6cp8wrIh6Gd6D2c
+eAroas0nnNSpQfajsONTxMRIu/YrGbH+sSNaYGa5oIOwbJbqO0j/4rUkvz7D9Is5uQCUzX0oDH/
qajafD3NyKcigyBurp/a+SuP+NhDSR1tiwAHUmsSrcnEyAFqdRiE8bPuMDRuxGb7GajmP4qp03+i
4WmJwujS4iAUgLpAXEX9TPGgapaVpqCAljEo0e4dwj8nAA7fFo7+dn1tF84MGX4UWIHpgdjlPfz6
sItpPQ4zx9u8Z5k5rJuic7ZONr71pmjuJrRNLVyAC4GSTJZDN+CdyCYF5ToaTREjyWQa+zmt3Afb
NNq1l2bzDtUuZDrsDKOVdNimuTvfo2rn3TLUrl78vonajLk3bRqb2zaxZ9RWWjf50XfduOmb8RdJ
x/wRjSQ8LOc8W+jUuXD+MFVSyeBCgMFROQwzBWi3g4G4fdu6VtQMDT1qtXXfufAzq1bj0egDyfX6
uVzcKHQ+oGiOZCUSp8qVneKsqbqemXs7rzZoXbnt+FPe/yKa+QaHatulgLGf4sAqy1Af/C6gCZBN
61sr3vCqDHJ7ePZmzYeNcUIrNrZU9As25XxXEDAiHSIbilwM7iu7UsYAoQL6WHIwa/3Q9/4jFzrZ
MdO7t/S2fBQVSxfcq3MrJkNUXAcZVyCVq+hO03BworM4OSCDRoParzywQxj9/+XsvHYbR7Y1/EQE
mMMtlWXZlN25b4iOZDHn9PTno/dNizJMzAEGMxj0YEokq1at8IfD+2/+vmeNRMQ/yyw7DhnJfp+b
VnA1y71aNdvYSc6d4UQbppdfzWT6OtnNIQ2kS6UPP3FTWhvfrP6AxZs1RhFoonOCK7tjL/XghQzh
yC714L4t1H3nxI9S4nxN/bMPLzN1pjUPofugQFrCbkcqg9hF++U2tPZ+GeudlhN9Sg2hMFQk07H9
qwR6vk3rL++/7tcu423ayB1Nd4c2HtOau4Fe0miREKocXLUyepEVkrCkwI9hzFIVSoeW73XRj99z
8hhIW2bzTZFL+6HRzeyo14TiGGtaoD+6c6nHQP4bNYWJs1wimZFb2OWfovZprrdT+ZnWQl8jRRgc
JCtGlFDXh/RBcsIw3vrIPG4RKox2IlBR6RuS8TGy4aGpxgjjtZPyvVIq5k9NKpNNU4z+V4Tc/IvN
R1oJNW99e04UKqgMFjFdWKYrvla2TlwIcW1BQ53NdPoDjq08+6q01zq1PRtWR+d9EjS1rCDfMchW
PhVasdIavs9Nma5SUVNdYwiGyfXtBmhknXZvpYRXg22I60L815lKceiqPr5Q5ZRbpWl/p0kj/31/
M7yxLgkEKGRr9jnm6rtdV0XqMsjqLrgG+Ie7EYn+c97iaeOP6lUmiTsNOBccs6ixVtTU32i1MsCj
00jdRkrBTPd25Vxq27JkmHCVVYZ2gBr/Nn4abVNNTYpNGcD9KZLePzuF9FkeGud5VEf1oBCMvKgJ
w51RC3BBhe5FtvX8/jt5I4OlpUh8pQs6ixYvk0YhIUZOe8jxIkf9UdAG2RRfVGABQOXLkYFu/MFs
4ktrUm32anpurfhPjSDr4zj7ar//W96IwHOzhS4nfo5Axefv90+2kEM9r0yMznHLjYcfTs4AV7am
eGUX3Cc/TAy5Wkh+aHwryyFQngj6vTj9eWneel0SDpcasetD31XmGur9jUsMQ2OqVbq3BLolCFfN
Jk2Yau97KZ22Xex00T4og8wtLbPbllrebZJCXdOBfKNt9CpzzMRlzpSBAN++xqxUhVnB+YJfjyCi
q1e6salz1ApzXXyLx8py084MD0k7En6jTPW3/eQ/a5MdHlFjKlE4rSxnUzeFdFZkC5u8wpb/1q3+
+f2v/VYwArJHb4aTiPagvLhwp14qu0lObS/ozfSYq6UJ73iKNk2ltl8IID8yRSsuQzPKZ36VfbJL
udpEbfhr5XfM69xeEbNpj84khNyRKcB8X/2z7ZwY2lBT+sW1nbLii4nazYkCMiIVq/rtyGR3a1Ks
HVXT/yTpY7/ryOO33ThsCmnItmkx7tQhMi69hFhsMyViPxQYWGbjID0kSbgmYjb/mptfS/eBbBG4
KirMNqKst79WMWiY5wSTq1wO7UYeKpr+TfTJmSZnM0zOf97CLIeXBXGaZIzEevFyYkoFv/e1gBK6
jYAvTul+kOxya1dZsjfDrN5y6SYr8fIuEMyLgqomCMBBsJYZQsUWtsB0BteeTsyGtnSCgVI6rlxD
r0P5xaucT+XcKMDoAgur21dJ3YrqoFw4XlxHB9okdLQzF4UDt21PjkBkINC2aXDo2z9J95BLpyGW
va77pOZ55A7FgzTE2wD9o0H0h7yM9kbxCYdxVxcd/9RXfuwdYIrUhYhI1kvwMsEmLRo6VYbrY5nm
ktcwM9hZaYekeBUd5jroI/i5+JiIVtqOlfNijbVx7lJUlLPEZ2wlD3JGl1+2jgI8+2nl9NzFOKzU
+Fx8LeplNMEXv4uKPO6HcQyuLWP0fVD54hhQJJ0qhD3k0IyPesEYmJIheLLlKDo4CqdK78P20ICf
wujZtlvki3lpzSj+BIwin4GBTYf3f+bdqcF/je9MB5HJIg2becf9c8b9LOjQf5bVl74Rzt7orlN6
VmIaUWmspNv317q/UqmpSDQ4oMy9UH5aBDY9nmKyReq4QrJNr8p1zxIDbstRR9oYFNY5NGv1Yc53
9dyOHtC2kGExyz+1VqBpzahx//4Puq/2ULbiolOpi1WgssvZvz21DimI6lxbvXYOQ1tPKBPIAU1K
UEMvLUIaj1XnfLOBxxx6CFOoMpSqtFW65G/I//lLF/sgWm1gQL+css2/KfTtC1fUhl5tRi0d3aCd
hAtcGXX293/63Xfjl5N7M38hjVfu6lQ9xoNRkX39OoX9bhqEtZHU/JnhHPcFw5//vhiYTZpZZCHz
grebBCQWPKvK0K9pHI8X08iyjZ8xaWwwkzmi66CurHcX5ng4ui/I2gOxwk1zEX+arGZw27c8HC6a
bqGidGZ18lqYe3MVtqEJ5gSiyhKHkaZmUdqVqV/RkBs2XVECvXG0cqWj8NqmugmmhACkL7hHZcxp
aS3dvjyA0hHalIN1TRW1u8hS037K46DftnVvvNhaJs/aUpQYkTVJ8J3iftMAtrR2vQQmZtcqrYJw
u25215zsJHCncPT/Ws1ofbXH2v/QtxX6dkEmm407Z6ybJKR/Qxkn95nbDZW9U608eLLiNP7UjRqQ
+V6uIk+DhpO4aPLV+8zPoJDIYx7jE+4Y6SnCGt0NJP59A4az+OGE3bGQ6eNuHL+C0TsFali4pYky
OfToRN0yIfG5AQFfxvhTWrkiNbsiHpS9ryeg3otADPjEW4m/lbi3gpVDfHcSuKqg/4EFpC7Hm3qR
HFO2TGFbOPJVF5nY1SCAkResdX5VEm81Jg0rm/OVMH3zQUHUY6s4Ay/JlpHlvf2gTWrEXZNg/610
8tm2vimd9r1p7YsIEwDKlRtE59L+nofjS5/ErgLCu4ySozbgQuts6JjuVK05qliwSRYkk7+J/oeB
MHNilZmwcIsy2TdMlIUvbRP1WWNIgU7BQ8EkKaNrl0qf7G5skORXnpG53OdKtpMTadv0K7Pxu2pg
fspZqgWQOp3DJTOjJXvv5b7Ao3fsKPXVqr4MQZn8FsCs348ub64ESeJ/kxHGurfvsw+0sLNDffK6
yBq/MOB+YGdnp6lpkt37K92XmzwUHeXZgw9yxB13Ciyg4ptOOXm5MbyIWv9VJ8mzbQIBzLv6KLpc
c/Wx+Ssq7F2N2k2i5NpzK8dhvy1sOvhyubKZ7nE28y/iViSRREuJmuj24WNVFfIo4xsd1laziVtV
P+VqF7pWo/uBC1Cu2FXqYB7SRLEvUZcyrDHPdQpfQRukbGsptEs6s7CfLK1Qt3mfVCvD9rsoOQto
QpMkt+Y3Epdvf2AuU/1ZuaV40uREJ8MuSQHj+rryYebHvD1T4O84yHwZBiVwIm9X6XqngX6h4vhO
4bdX1L6P3dFJjFNPMuo2oW9/a3PnquWOejQTgTvnJAduDzXlYIoQnmpTtNZjF/q/+3BGQwkR8ilj
JXY7SU9XttEr+mTxaxkdwn3iSgSJbC/ymDjSC0UPpdazTG7BzonEwdKFsU/RKiwpPerk7BjS+Cgw
1XALvZYPlPCo8WdId/uBVl0T5J8OqVaZRCmQdMqQoZ1RVTh5KFU7bsICCY1JadNNx4Tdxb01OHSt
JVmuFmQ8Uq7TN5MTJIj1PD042rR3srT+Fau1zp6RW/9UGn6wzZqxOWROkjF47SECjZbY00dQT+zz
fhc2EUpWoyrOTB//pKNoD12hNR/E2Nt7LFOf7VFx2IiFIr73g+x4TZHneyb6w87vjCdu7UutRc6h
ldClf387LPjqTA+xZNHpxcFUp+AhRbvdDkVcCTnWmsEzc5XrzTGa4DnAg7kP/AnIfylvcSD5XCuR
/8T43fKEruMHLZviWk2lze1G2dmmljiU4VAfJpxUHpo2hMxRB8NTAbbkYfRj6w+uJNqWjr/s4npe
Hx3arysb+66E5kHm7J+/QP3Q77h9kA4KvTGGYY/xTa/sQuxdtmxfcJ2ZIv9hd/0qG4GcZDN2zT4e
KmUNqjCfm8VO1cHjo4CLm+QsVnu7floy5KjxVPbUKLI+K1IN4tka7PPQk5GSgIwHJRLlp9YI6u+1
RJnSotBVK35P5mqvGWq/ztYXvwZKFnArZOBnyO0i2I2BpnZt0Vge/L3oJJtlwnadDOtiDuPLZLdy
x69rxDaOOo1ee1T/SOGg/lLaZHxh4lB/1DrfdFOSw8eokp3nMi7zh1HLrCepTtPZWzDeww1LXbuQ
UyjrZrRvpqjbmUOg7lNnxIWuqEPG6qleGSdVNOb3EY+aD1lRFM7KHr5LS2akJvhzsnOaaXez31wL
6HlWdutpKC2iYFRHHqCb6AD2V9lUZV+ttAbu62AHiXYuawd0McCbpQFJD7S+wBfD9hSEJPdWkU3f
KSCCR+EU+MfElbyNKqXds/u7gz5MJdrleve7Da38Bwi8akdEVTcqpksrL+LuAqGDoCASyG1LU/Gu
Uhk7LdIzLLG8AglE2Ie5eSrUfk1IZb6GbrYWY5O52mZYTJmiL0FNGjBcGY9m6Mlq89jlqvS5Ufsz
LEbl5/ux6e2FKBXpIAKlWE5SozQ0ki7EjRnR/OwRXcl8Y/lhfShqNVqpze/L09nSiPYL4/bXLvn8
av8pzjHN0UZbTWxP6sb0dwbS+JkiVP5mVjjzONEUXpJRfNWkpNwOZT4niKnzIZBHw0VWpv4uSVIE
Krcwj2M6plwtUvTVzKXu2FOFd65GTxEOkOH8ef8N3d3lr9RgZtuqw8YnAN7+6rFNbKyNG9vD5AMt
QVmpXVNgSwbVsusvsT06j5KRjZ+mMl7zS7rrubD0DNieOVXQipdScl1uhBR6mHzb7RTt5P7FGix5
26MrVzVm6Majv9Z+euthLY763OUB1b8MaZURCC2OJdvjdMbbqZPMbVdkwROfFbtReHnhxWa41Lhm
OKy1mO5LSx6XJjpSAMBsZH7F7ZseqsgJ47y2vUaMygc5Q5BNC9tmO1V2/hh3rbIXte/sR7tCcD2w
7WlrJEq+ybQ6wJ6nJG0Iyu7SGxWzunKUv8MbgiAjzAl1l6lFZXMsQ17dBBeyjRv5MhlYghlR2GFH
zK0V+iPeKkaIjtQEhfPYNKH1ykcIdmyCBqLRmOy7uho9CW/cgG4OJlmR1HSYPFVorqWS7hZYQ0wu
CElxrGQhzuE0FRtjgjes2/7Jz8riFAVd8xjhSbbJy17XXBocYpPaw7gxW1n7+P7mvUdycrTBu8Nz
xJ8NLsy8xf45c3i/KSJp8a7OJc3AramDxYgR1qNIJyy3jEaNNw2v9oGc/lPZJMomakyxRQWnO5Er
fhCNGu1CGHgwWFuAAn7a14+Wr4udrKhraIX7WMRvBaQA+JHOmrIUj1I6s5VqkTD+Qtznh29nO22C
zR1M4uX9t3J/mTGFQDloNtUh5XUWF/cwiQLgT6N5ynQlWfXPY29Zx0YtPo6mspIy3d8XLDAjR7kz
QastA6yVD3moJQbukH3YPSl1Y2zSbpC2//mJuJz5SPTSweAskT7moOqMESTNK0eV/KtrMR1Mw5+h
jquD5QM9eH+5Nx4KHDuzfUI5EJylPHCppC1uUQwqJ6ln0Gm1PjM1v29XvtM9xhDmFM+FkBiehsBD
FvnmmFd9a1IfeHIQfDfaEPD86ONNUMtN5Mpm8SDGIdpPQ1LtojrVn9Uw/vD+k77mGbc3MUO9GSdC
Bg+waWknnQzN1CvlpHnNFMc7LU3645QJ+9oY/jN4ivEbXDyuBKPKk89KYZYbk7b94MD5bqNRe6zU
8Iswxv4R9kL7UI79sJca2T5oqLPvncKvr4GSB2446d3JT3oad139MCa62wQVDO1aLTZ2lz5EsZE/
JYC1850FkMat4C5vq0CE5yhT8rXcaw60i2dGjIVBBPc01fKySK7Csawcp9U9kbYo5VvWcElyUiwt
TlQvsOzySyU5VzpSRDxGBcXeV6zu2/sv/q7UIBuAuUeqRRENL3URuIwwMLQq1TDXhZp0ag2jxeot
1R/y1G63iMz9aIwm2wNX9sxy1FZSlTciEV5p8+CNOh7kyiJA5Ioaid4qNC8JjYvaNWqCjjAe73oF
Jvn953zjKFF5OyYgLQZgoDlvA7RiiXGUotz28n4UPwMn+152obyyi986SHxG8shZyYhNPEfEf64B
ySxkScLmwNNGE3JN0ktAHLn9ZiVFZkh1dLGwzUWgKrMORur/KWM4O+8/6H1qMSt9waVArYpU01jU
bnEkaXarpY6HNcBF1ccndUzTZ5Ou9WYs8/TiRFyJKUap7y/7xvuFwDD3e8inoUMuQsjU1EKn2+h4
OSOgfeEEyi4ocCX9f6yCgQixns0KSPj2/aZK2oVV6zueBOX0mgj5oilD8vz+Im/URFDDON8zMX+e
lyxeodEGTg3dy/aKRLsyJsS/FPLOWQuL4lKYevmi5fr4qFvd5ygY5GcjTI29X1v1PtGz/hRbQXNu
jWblgrs/qCot1dlsB2MVHHHms/TP1iqV0RAQRGxs/cbvUlc3D1EJddB38i7aRHITbzSzhxgeEYLO
kq/bK3fR/b7idnVYXoM4z/tfbO3KlgMlVqgqdIwxz33W59u6wd5Ti5/LGlXuLNvStFzDNs0f9DZE
QhIgsZrnLcgjLG+mJBSyPZaK5VlT/jWJO/BmKFnkffTC7PaHJnXdSkhaSILRRKJLPzNtVR5xngss
Pn7cxUpQV9LkkZu1h7EyxKFwGMeB36weFTPYW3alPOiRyLeQFdKdjeHNtgfIsGFyv+Ycdg8+mZEJ
ZOpwVGYZ1mVVJEtFT4FKeG6LzNjJEZeUa4so/R4zWXmos7HArMBWfstOgIsv6JJxirfOMIA1gjqu
fdZlxHVUf0p3pS6H10LTaCVp3Ov/+WCq0NT5fSQqBL4lvTcSKWrcKjmlogvzajrZY9K24coRuIe4
oArGFp+Z3poBAHrxbUAdt5HCtMwL8hQT2zDEciUSzbBPx+YhjNNsazTTuMtaWd07WvuhnnCmKlDs
+7sSId7YllyXuD+zMed0ULs9jL40tqSxkuL1oxKfgmjKT4VuUADRQopQqpcK/bsfjt3WzNr4kNTW
eBVaeWqhDn6rg8J+dAokbKj5KsqaEXPjU6Cm6dlp16rq+6hBaoF8Po0dsPD3QrEMfGspUkxvUqXp
T1CjnJR3CiY1ujtq1jEcok+JUk/fc0SvVrbEa/Pk9uyy9qwfjKAHA+cltEZqJy3qncH0nNlR2bIu
TakVbuygpSWdp+lXlf4uu+FXHtkuCLVTZrZnm4aEm03kefBZ8JwZokerqV2EFiMTOQFMfGoDZUnn
vwllzoeevYvMAhha1Lfom9x+zzDMAQcGof4U2vrfrBPFU5oExdbRu/D0/ta5r4nm6gH++5zuwLlc
5CFyENVSWvToyCvIDZZYHOz7xMp3NYiL3Vy4r6QD98Mr1kLTCvANWaYDdeD20Qy5YSDSJNpT1fs2
bf5UP0iJgM8rEvOXmjnG2Syz0O3nfN+Ibf7mhztaIvrHxAwlXMYja191pdjkkbmWNNzJjdHrgSRO
L4INMmOGFpeaRHTPR60xvcB/AhRQVLi7j+GvUP8qpcpWoLjUxeZDl2UXHMuHDUo8bqz+bIzp2Qzq
h1o6mjZiRx8lCMdSMbiO/FSpj8J+Njsgt2FCIa5tK4fZOPpPAzDcoT42+aGTrLXN/kbmx5OQReMw
rJIyLKVWKe6nzOQvGmzh57CazQimCsu6qC2eA9+OtzUqHV9bU6k3SFIVh7qQVig29zGJSgLXVwYG
r7XiYmch/6U6QWSqntkL5VIk0jNe8Lu21x+VrgTuJ/pP72/l19pgecDZVSCfmbegLbBICQKlMatw
CKiGjfSsG9WuY1ARGvk2rutd3L7YwP11CUy6LPbTmG3aEGykmZ/SMv8cyOamnF4Gu9jIxjn0L7nu
u5FUeOOwa+JwYzfqMdFwGMJvLWte3v/lb1wkvCuIU4QRFbDk0jqrlHMrC2NN9Sirh6cwzeOXoBsi
bHhqZcNdxgVvdcHO0CX5UNe6sfMF5P96Aon+/i/R3wjQNHg4BhxQat/llTaoIsM0L9URkpvAHegP
Ec6QRapeY9HvnPhFiZ7TNtraUngs0cXkEIEUGHeSUe7oGV2dcK+G0rUrPg/SGeikUX2OpENlIFZn
/xLyk4GgXnHF0+SjGZTH0smOvaV+FtnJlCX+k8CzonrX+09+h6gaktJuEAKEaOJfvmocSnV6hk//
Iclw8DAa5iCTZH3OWudxVg2gdFnj77+qBC92FHXwq5oLHRbYxrfBykSoxFCKTvYqZJl0ibA/+a4Z
f5GGftOS+gjrOkYfafjVDBtxrtAEPlSXcPg7aV8GvKGCzqObNvThvghgzMOizjP51Nrad8T5TNfK
kudexN6Eo1jzKUdVSDaO73/QN4oHhCWgRlBiEtq0pWclijHIyVXt5OmhMV1CSUXugGrxmhZ+uheT
mhyiOu8f29yPDrJU+aDRYyBfEKrbrWTIyYPVJe0pDDp7ja1wX6IBYCCTJNIi/mUudfb7LtbGAkiw
NzTiHOGZ6AqzN46KndjuhOUIzd20+U4iOsLiMLtfTTaJvTFFsus4+cfcT4evXVWvBJG3AidDX8i1
oBgYXLwekH/qmn5QfT1K4LSRCynnWle/kd6GCO7mznOXhuJgmlj+aJUKRo1O89kKtTV9xfmWWew6
psUoCEFF5tWYi9u/k5zIyDXwHYEWHxUkAsAIQNl6mMJwLdF4rR3v1qKpR02D1PIdZcTwjdzpGn/0
anvszghtXSa9TM4GvLXHIEYar+zhyeCtHX4LQNM2oIBSNmwXTg/cwuk2ixJuxUIT7aPTqcoPRwqs
o1oF5rM8TtajJnx55V65H6vTSmBLg10izKuo+N0eylaJhV2WzuC1cnqGVzF4omHw7YaySj9QGG5C
hHbNwdKfa3kMH2TB4Nx3xHBuujg4o4wImNEOx6e6SgdPSSP7qTesXVtYzQVnonJHBXUIgjoFkFbG
17aRfgYmoiwrofatzAulC+SawAfYAEZuHyNtJ10Mdas9RVW6RSXB3wLj8bpJazdOoa8sdn/WyLqo
k5ljAXmylokN0D07NMoSFpTUKptS0qxtWVd/3o819/sW2g/jYmIKVQ8X2u0TxdEYFWBRE8/Xw8wr
7fplFI7xOMXFf67954UYkdLXwhFAXvTpoL77na7WiWcFUnZ0yu53lTjnqBeIOyvxJSP3d6s4/c8i
TuDVDYaBsFfAyrL7bp+vy/3YieQ094TlBJ+1yfimjuFHvYgBszh2e4zD3N+//0rvv9u8JEQAbbZx
uSPT+dCyrXRqck8KbPNiBaV6aYw1cNR9pjYjAKlfqTYgjFrq7XPJvdalKHyQ6wD92EXNaNNzzaOd
ZaaqO6jq4EpJF68c4/tEY9blRx0HvhrF4BLwaNlZ4CMzXnjZaPQHrmDppS709qmK7B9OpV8Yjyv0
oLXxkvu0OFbOwz05gG/57/Lzz/snzAsrkqYorgtvkiu3S5/95FECldV3WA32OF7Jxkc/7Y46ePe8
/ZnbHc00dIOq7EOJhWthfCrJ3ePmMJWXDncs2urf7aK6Oihkb1rlJXTWlBrf2gnUW+i4MbSHQTX/
+T8/2JGzrLBHUdIwRju68R11Zzv5mgfcW1uBiQv1D1cgwXVxsmQZjrQRygUSOHFwSkTIy4mzz6Od
Zu4YtdXVmvS1POCNNZEtgj5OOLd5uMWnUMvRrCfTSL15vG+CftWN+sWQ0q3Qxl1U+psKVee2+4m6
xFNUfEgd+yXvpA2X9xkHgKuuhYesXzsT99EZXMKMNmJrAuRbdnaHKR/bIlYyL8r7L41p5XREZPM0
6SmyGmWxWhbfvwQQeERn0iFmMAS2289bqFUpeObWSzo9+xInSbCvSnv6LEYVyJUqIKcnetQ/xbXq
nxrdeck40J8yUZINWSgMVj4YM9cxA+0lbTJxigpr+pE6Rvjx/YD0RqkyA+gJvORHCCfNiuv/7sNc
GADBqgJxc5KXY42T5aXpNbPe6Gb8dXCaq5/V+yqnxecqkpl9Kid833PqjZU74P4DUdhyc5LRgkmj
F3n7OyJbCfqkBr0oV+iSalIv7dvaKQ95YTAtVPI1lbb7fjPrkXTMoZIZ9XIwBeKwjHI4WZ7oghgt
r7LYGY0dPaaVvm/sQbnkPcICrRii7cobn/OZ2xQNDAoDUTB48wRFX5xJ1Zo0ye6s1ouFbOxEVquH
bjSks19D8UibXnoOgwHOUNEgjwan95vgT8FICMObgMZv+9RZ08t5Y7dSHwKEAhTFJli6q8RYKcop
QxsvbVTzSCbrnw2jzLZM6fJvgG2dXZcM395/D/cBkLsCTMzceDZU0Cq3H7wZg77MxdDRCKcktZXY
2kwKemfvr3Kfw4BUeiWJIHTK/HH+83/CbFRi/FElVemhllGDH0zrg60U8vMUOmJl3vrWA80EIui5
AAT4xrdLFU1SjrbtF94gyBt8MC30hKpp5Z59nSTebp+Z+wu8guDKe1tKWEEIpZzJZP8pqplCm2OS
nUigLllqmBsVz5pdkRs/pTrOnuPAaV6yQT5VbQXpwKLKTqoY9gaThJ2UpPXGNKYfA9nRvld94cKj
1xAUSNCoLsx0N0qd/uu/fg32FqUJrGHwn/QNb19RZTbWCIjCf+rCll5NDHkvN7P60Fe0cN9f6o3C
j0RkTiplvj9hf/E56hRBXyAxpQfd40dDpfciqs7f9XGAsbiwHTcheh81GT6/Y0+zFmNTr2y+eYl/
P5WGdx7pl0nnbrZCWj5uM7RWlRlN80TPU9r3tgh2whntz52diGMf5+LYGXXtdaF2yTu8EddewfJY
a8g5zVEGiWPOl75EYolRWKKwe+upRfH5obfV8iTKYD/4s9SbHO2yiJMdavpEfR5/E63pn6QODmBD
zfFSSNhrxUkZ7sdQ/Tr4WX/MhdLu3v9Mdz+RV0PxR0ucrczFPB+qf86nEwTwRkZdXDun/B32vUHf
xa5OshHnnlYBmtVE1n59f827GdzsakYzlTyVpJN/LBYNMpTYIZZH11TTgw994MAxMiJkZBLGnvYA
ARtB1fAoaWqzGWopuyCgnm5icyoMNzSKtaJgefW9/hx8N/+XoVBx3b6DFjgBsDxbXHvJ+RmpzddU
Mw7YzmLgVebdyp6cn+1mT87P/s9iiyNI3Sxo2VviqrfCfvBR4QYtgFru+6/4/pFgL87jXBJcEvO7
21XpAnUcOnFVGyf9aCc+dQhfeVPh23NUqCpXtvoyzNPqUAAvkspw0pDnWYR5lZ6O8DOeqg+Mn5Oh
xycjbgrc4aS1q/LNleYZDmUqt9cyyue6RA3XDuKKdYhtuBkCXm4ydNrkUkBGm/df4+v8+fZr8Vxk
vsD/5mtFXjxXH5dDSpiHQaA0m0KL9nDlmGAJdAT7YZg2k9++FDHII1risHGsnRGMRzmd9kUaP47T
CMeCxnhCEUNy46Ktsg+04IKkzFkE8Uriv8yo5m8ws871GZTHnb74rWjpWX5kOuIaFqMKCSSzX6ZG
zXZFhxhFLot+m4+Gv9OLYa32fOubMOwy0HOkomUWeHuAstiuKrzuxFWkhu4qbaQ9IKTru4GsZ/+R
eDQ/JNPh+TlBo3DN3y4lTeZoVAItrlBYKRa2g7mRnL5f+e73h3Q+pcDy2GZkisvRph/GUhN1QXQt
4DYyMIhJxWAT7t/fXW8dUq4GSjS2Fiom85//E3tNlA6hKfbi6jv+UxL4nVfRlz2XUj88CcTUTv+f
5WauLnp+2LosLmTAO1ieFJxRqB4IkZp/STPLnSPZP9VEHXbvL3Z/r/AG6ZEzK8NwgGzs9tmQW1WL
aJAJc0NnuEMU/inlEr2uNuoPSWpfI7X+9f6K95tQQ2+BF/naZQb5ertiN6lF2Oo9o3DdBFucDNUe
/c/W7bSyX4mud90OEjQF8g4NDwLsDLW+XSvuDEhVmWoA29D2au3vBzqh28GuoST3zVnqG2lrh/ZP
I/+gBupxEI+Jfs2HT2F6rStgh/pZAceshrREk2kvpEHdVFb2Cc8FH7OhZm8nGnJS+crPvqs1+dn0
+OhXzlp9gHzmbf/PhusLYQ4OJaYXY5PjRqnWbx0jJ38NI3sbl0bxJUI20DWbxnxS5K47dwpSL5Hl
NCs7/41vRaEDNZfywyAVWHwro2oqM4oR58ZZTXmYx/PHQRLwWgFwrzz0/Ey3Edya/QOAKhCcKEUW
IydE/I3SSaXBy8IA2SakA/eDXGVf3t9890f5dpXFA+VBUZiVH4y0Mm3w6ZqKfYOtHGKNwZYfrDmG
v04Nlw81m7BBT8dREGT67YdUJNR37KoevSBT9lLtfyxs1d/ENcTCEFuAc9l/k6Lg0iqXLLqa/Tkq
X0T0eYw8w7+ow6/A9ozoqs42rOOmLbtNYV6BynlJ8aOOf9bVOe1/B02A6TAqPHtV/W1PP6f2kjff
ywjvddt2W/9bj7z46JwdG1GXBvHvr01xDYaLcH72jub2ZgXr+oi538ZRPmjGszR9lOUd1a3UPzcO
omHRwSj/Ot2pVz4jnN/RksR6w7XCv5KzyY3U7aKjOYsN/cyCL70Uu1n0i5l6HEJjqX9Y4k+W/U1h
ydu+TppxHuuzon4pnCe7BQWlbjP0hCUw3FZywvXEff9r39U2s4kmYFOkjOnN00JYvn/bEENILQWC
sGVM2TrKZ2T4jV+NMwQPpRoGyMOnygnKhH7Jgfa5iO9aa34ur2nyYhdQVsyIQTJ3FL7nU/bPcU7j
wYbQ5fdeU+FmKeRzVBxHo/mBgQTNojD5wyAw2U7J/zF3Xr11W+2e/ypB7pnDXg5OXmBYdlHbkiXX
G0KxZfbe+enPj0rOvN7cHnEMzMUgCALDkRa5uMpT/kX7KmHTKErP8US1L7c7wDgVRnrKVR/NN2nz
yRy/zdKLJR1SE06HcNepzwLoimIub5Piemx3cWF8VAv5QcuejZEOMvIYDqW7jVPhMoABJkxuSsOD
K/eC7quJYWgMeqqc5AgOthI+CVRPnQiizk7NtfwazX5bsSptY9iLlq7y2qoDE7pYwwF0WIXkUpWj
c6aN06lT+Uix0VT7cUYBM9X8dq/GoPIQIO6lT5Hi79ssTx+TTtFuoyIt75OiV2/brvMdHXjsL1/Y
lGYwC0R0FFzzBTiySBItTLGlPTWo0hYoWO/UPjdx+sDsbQGjvb2oLw9KLF44Syj9KdaCAj1fTVjM
BxhZF4yG7u1uKrscEuy4BYi4aJAy2dzSHP2Ljiaqx6utY0DRlaVShtqeCUefE7k9AmfGKfSxzzLW
YB/STtOcQBICJw5AaM7SX7Gff9WLUrHzunlEcHRfJ6nTj/DulXnT4v3yKF/Yddzq1C1InNbZYBTz
1+2ExEFZagM6X4rwpFlC5PjYGT3SZlG+vz3vl3chv5CpR88UNDLQ7vN5x1qn0imPiydZgJ3dWmGz
64Ni9BR9K3b+yf6Cqc9FpdFMXCgu5yPNmTqHAtozJwPNMzeIgDZC/e1sP5xvgnBPYc3/Omjd+7ff
7wLjunxxYg6QRACuAYEtE/7DMaVkBfiiMJ1PAwzxDxlAxWvaXwWC+9J0yilqn8K8GrC8IcdXBeFr
0QoIWEVT6bRKAJyCPG/fw0o96rDgbTGtexyjhuTL2495GbCa3KecBNRCFmz/Kk6IcPeIp0ZHv0Px
C8hdjfSQV41+V6pz5AyRFntK3211QH/y7SmCgEIGe002sxaYzNFzq/1B4ouQMc+jZFLxxg8COEC/
scoucIJ8BdjmoCCh35A+rdUcJ2ECqmVa4FbkWEerSMQquJ7fp2Uyg7q0WvVlahDqssr0gS6ArWOW
+bm0tHGvIq74uR6TJyXo613fKsovR2hwU3RyOR6PasWaRiZjLh82Y1mfaG8EntJpgl2OZbZxvP1s
GS7dvte7ZfnOq2WYViXgGa2qT1EzgyxKw+naRMXPlqAP3raKoO7isfJEuY12BCK6GxkDeuB5fUIv
QvEAZuW7ohM/Qz2bnXRxYJmScdx6yOWqOb/SkcEid6djyExQlzvfK2bbgcPWu+LUdp8iVL+uZL+u
r9RUGz7lObCZPLAgQvqTdjNjxnPf4r7iiVkZfurE4WrIftl3Ull088A3UFWgi0Z2f/48RiujF67V
5SmEmvZe1YbybjbjT9kYWZ+EJjYe+wnsvhCZN0IdpidTD/VnGdFQ7AeHj3FU0zepxPTXr6pF1AdY
Ij0T8vP1VdW1mN90DV3VNAjLp6gpwl2fJ7P39olweSHSGuH6BZOO9gOYz/N378BxtxVQ+5NhZuEN
kl1I/+qTubH6l2W3/uK4vwIWoAKAfMjq3ElTkA5iVVSQ8cmHIFRWXmVqs6sLIUD7Mf7FJsnyQRmL
WjSBowKY9fylBs0s57GUixPeYu212IkEgIOx0Uu8PNY4Z2j0Eregc4Gqw/kgcisGZN56iVBHEEAu
bx6KUUoRQwvu3/5EF9pxvA5lp6WNxZW9SJ+tRpJmFKsEqzlxkSHk0Un+QTbivR43075AF+JbWcuH
qG2nL/04RQ5Q187pZCVBLlp5io18S6PsAjO7PNBSnFrCG8SgzFV4U7bgMGJcZU9NOBw6VbPNuESq
C6dhH0JzlohOkQ3KY8hGdgtL9MR2sNxZ7LqP2C4u7E/VKmjYF4NthWjXWEjw3vCzpp1kbe/FA6q4
3I1a/8XM4s5GX3J66ltLPDZFVDti2tazHSoRELo0U/56e7KX8OBspdLNITxZIN30Tfm453NdduOM
5OcknsQGCIsazlG++DhfdRJaIVlmRsceROZTIZXRMRKF2Xl7+MtvTYsUyTSa5epCflsX5cw0rK05
TqVTOmbJk29ahzKex4OfKjvQliDe+8bfI/n1JS/jxNGKXncNPB3keWyhzQz5RiPwYpHzOAtriVY7
fgQXVjaBpLc0lzLpRAM/vUrlILyZoAA+V5m/lW9enETLUPQcId6xvpDAOZ95vwvbSbMKiepCMd8L
mtE4o0yf/O0JvggPGcXEpJWaDGwJ2CTno0AvSEM07sXTQhB2UrnNDkohDWiOTeOJrVU/VprWexWq
6xvX3gVPgEYQRV0yWOpqUAXWpWsA41VvWm1zws8ZW7ksaT4JWIW4YzbI11UrTQcj1D7mImDEuAjA
T2L2d5q60HycDBxlaSj3+IcE/mOK4vih7DH7LerqC7j1e7J00Ua7sr2arDE7CWHDPU5Z5ruaLpwT
RBLlQ4l01k4ZMWUdSmFXgpJw01wTPtM2kXdTb205j1zEmrwuVVgIq/xLs2QViKdFZPVYXtN5rGq0
UalfucaM22c8SbgFKFaHtpWR7Dc+73K0n+9fRl1aNMAJsQa68NI0ZjPJerU5NU29B9lhNB80KoBC
2QOT9jpi60pNHLnYZ/UT2jj2MFy1EDKE/FMQgw/PHoKmcZdjtlRVap0P/oBohFwuGmgHIcbLynou
B3mXtLGbFndtKGCDsEPDOezofkjZofQVjCwR24lax1QTL5CZ/hDtw1t450GiOUJbuGE/7GIj3sHG
Oxjp4MHFdVHEy4AohDW6n3l4GNXca+LUXQLFFGHElB/zNS8ZD60aAPoEsgLG2PQUrd7lJm7Y/DcY
RDygzZ2aRq4vHEFw71NDcpLgL5GnGdV9J8v7xp/2GTUSRKTqPoy5GKHHv/0RLtNfChz0xwzyyqVu
vG5J53oj0quqxZPfzXYpzLjvYjKIfpt1IyhTcJqYrf1ILObKelrDf2lmRCiT6mrSje+CUhXHVMsN
16dF4eBWHXgCrAO3qU3llvRtS1n4QvcCRDnSX5S6WDMc/Wu3DSsxfUlIZUpMWlsc8jKqbpBqlSga
DsK1OgfSXSimkR0C65YGU/XEuvW9JlWka4yvPwNxOOUGLfJFUKZy5iQedr5i5fdKNm/dvJdnJBgD
WvyUeek60Ic8P730WW2VZgIvVVItcKdsDHaTbFQPb3+/n42yEBdo1hB40ro+H8UqRa2HHNhB9zPx
EyuGzNVFVNreHuUnVx3RDKg15JGWktg6KKy7PPRFpenu8UIyruiEfZYxRLDrTH4ZRTh9iprh+9jv
qcs5Sd0gYmPEM9bdQRJdM7/SRox62TggOQUhQEuZ9Al+9iqqKbJaqwMhKe9rK1ccpUiGk5kj3Z1H
gbaLqvAZh+LeGwD5OXlB6CWgv+xESfv49rxczv4C42A+ULqGgr6eFi0Kxhjzl/x+toxnS8WeuQzE
YuMavBhEBQ6PBQZSTvSYL5okudUEOH7EwmlGePMGTiLVv2YsNk7ji2BqGQVpQxY/JCUSgPOFFEcs
U0WahJOgFrPXpn3pdXrRH6wSHIRphvGuiwb9KEymsQcjKGxE6BcoJkCRoJ85hJaaB3zz1UJW5DlX
Ym3Q7rQhQpEde1ZbGrGsqYowcMk8VVha1AltK6KCb04oqEXZt8nqFTtK0nulQa6skZPJQRTnY9z3
AIkCocdesTbk+9GKjYNJ2/k6afrBnvB7995eCBcXKNkfvC7EvTCeWbSAz2evGLOsbVstOSVZJblU
n3I4VTEFo6Hd11J01KNO3NqTF9cnojPc1YueLJ+ML3c+Zq2ONdNIiyfDSslp8TS5H2LkQ4yxUL8a
kRIdx4LatDTP2i2mGPhc+np5bObI3E9IPDpvz8BF9Eltkk3AwxAV0j9epVgWQvt+Gc0lfAsTyxUt
Uj5WiAp/FyZB3dj9lxuCxhm0edjQ3CUXGWo4aqqfCMAVKiFPdka/wJWQUtwY5SL6ZNZYlDBRlq9K
W+V8ejs4DhO1gvjkG12+i0N8UBMkzHZonQcfqmyIPiaFH+5q2l4bI1+eboiCYRyK9RZcxyWLPB86
GQdf7fS2PHVDq7ljKHa32DDEmBDGu0Idk10At9Ou07A4Ghgd9Ag2OnGu9n+9/Ukvj4RF4IgLFwAN
Rfg1Wsw3BpVeTZOdNA2cCLIi7b7VDEeKp+GhjCdkw0saPIU6ILPsN/LGLFxuKZIqdPIBUL4Kfaxi
0kHGKmIWh+wEvSa0c0hTe7XTepcd+C7uE9PLpXjLWO2yJgf4gfPHFMlqqLGsK9JIos4IfZnyHReX
6hGglh6RXpm5baIGnwNBzA6hOEPyL5A9tSn7hHYxdmiyB3pym5eJ7BTtXNJ8VMQvWtmx6ZMyUa6V
VLR+db8t7GpkMWBY03AFWn6+RuI5781yHMU7VZDf0yXvqTip6Pf4/cb1c/EdwGeQBAFvoUwLr3vZ
jT9Uy4UMvERZMNAsnIws+2zgPZkXyE/UdfLBz/ytXvLy+86ygmU8Og9LAWqR4F8t/rlW85pWv3gH
/bS1Q2OMHD1I0423ujiullGQjSbXofxM9fX8rfIk9RGMG8Q7QcjQwsYg7ihzYtuU2eeNCtdl8MRY
KnSWVz4bB8nqaCzHSMqyuRHvQl1+VBZgLQ4viaOCiHpRu7Hf941465fyY6Q3tgzWvrKTOrD2QUa3
NB/Nb29v61el6vUMq+AcCCloLhA6nr+70pl1NFqVeGcG5eTmeuh7yIHEV1KhdHYq+tY+FsPkMPti
/L3Usce04SWHXyx5VlBvbzPLw1Wr2deB0dpYj+c7n1bFXjfT6oDa5LdRT8MD8ElhLybai58kpVvV
8sQxJSjX2pBkd9FchM+V7k+favTbD2kha9ddpOqnKm8lh/McD1a1r264yKwnKe82LXaWs/t8Bmhi
As4h3oDFhn/8+QwYRhHHnVzCMJQ63dUH6ONDLz0ksexYxaC5jKm7zVCj3aeYgVPVQrURMFz2yikr
YNhE1AUyaCm3nj+CrxuxHOTwQeRcuFI04aZTgsaramO8ztDru2rC9HmY+/g6F9ERxGWyhHsQKxhu
JFl0k6ZMqBLM0h572v673qaq6ze1p4wpFPy4DA41Qc4+5sr2KqIfb5BG8aYxs/KqipTWEQXk9515
glU5T4p+m/uRaptFJtxIilRhuphz1hvoNkX5/dur7ydHLOIg1MkXTR+E29fnSTUKZdxVCSybSRF2
Kmr0vq40iG1EUsVxGbXdTSZYtVsn8yEd5se2St1Uwf9W7BvtmMX0YAkCW/+R/qflUtQ4deagbJyu
l4ceDwkPhLSKGIOL4PzrmAE4qtpsBLDianXVTCGyiSnspdgEoxLV8Wg3vSJu3HiXJx+VWppOlLws
Lr61+l6MH1G5cDJOVRDMj+iG1bdiGG+1+Ja1fbb2FwKSAiZz0QRBBG11r6LhXPESiCiIrH95Ugev
GIfEa4e4AlC66UNwefpRVECkizCK+j6QhuWtf7g/TJ2TVksn6RQnJRrfZaNTE+nG5lMxqIJX+TXu
BEp0NzWSfIyVUHOSAu14WRgbV47T8RHY21Zod/F1l0dC0IvYgoONhsr5I+UNOiDGhJoOEnSf+Ddz
0qzMvmYFMJVAFaP3k78lxn7xbV+HBNGOgA95zquG7g+zgEv0qE+FL52mSAucFulTNx6L4VdLwCgh
0bNchF5pElEUP38xUUS6OqEhelJrKdiZc2p+6pBvP2RCoTy+vY8vgkMiM4ahE8UEwhZb7ZC4HGKk
h5HSE+uku4uS686qcQO0LCF1EBhSRIcWuyej+H4FUXhj8EuEDE5frwKSVINot6wxEXOCqVmkt9lp
QAJvj/yif0g0o6YgIUmQN/G4Er2hEp9EMyy9vkklnAqK3ssoitvloPlOEOjTxpF+GbYvDwXsmHlZ
aIVr3rqZ9AIXe5idIkVtjhS1RbcoCmufBLVmJzSNjr0ovwu10UlE7HjKKDn4crpVVr3EgvEYVEcW
iRvSCBKJ80WgAKnE6mdIT3kl3U5iFNyit6l4RNkAmaSqcFM4Ha7ViYk75jh8p0m+EVxd7i+iClIH
kgeqCRdWGdkcJFwtPTzxTn1UVSE4tjHKWUJYti56Xl6qVFtb+idvDU4LgDQcHRGjHHUJ+H7YYCmS
nW2TFelpKvMaKdbS+lKHApZ0bULpcjBF4B1UDmIqZizSpvKa0aJI8PamuNzl5w+xiisyakRJXXfp
SUgiYVfpQuylRRy8/+VRIPjT46FBCxF/DQ/LWksSkiwOT/IQgrETJcEdckhMb4/yykg9vygow9Ay
hLqNECA11/MZjSZRrdopD0+BNbhc5nhtfUiVyIWrtBu1T5Z8H2tXrfJBHXLHiFUbEK1tpZ07CfgN
d3eGP6HJHGFWKNpt9CzPyZ2SX2nqSxeouMY/yuF7f8RZIgF62Q2O2QA1qdIDkfnOzIf3EKFuzKD/
UNZfCozSvLr8C8XjX/9ekAC5A8E2cBGsmcmQfrqgi+TghK/KtZkJMn4RzWbEs2Qs64k0AREiJ7iQ
BNbxNjqzIxFKFZ4SxOsPpTYZjg9L7zBZxS4UjMDDpqN2BjO2HAMs3SFPZckGd9FsfNGfrM6F9QW+
GewsydzqdmgQ9rA6NEZOQx8rNDdwHBSXCunb6+Zy88MtY90sJwCStetTsOysPoiMPDjlc/00iLP1
WDVG+yRwUOGEEhmkOCzgd788KOE0KBXiesBb64A+bABRhSbyQrPYpMcZs4hrgOV4sPjjLk2E3iUS
3bI7vXxRUmImklQVT20I7uf7o1HHkK5wm6OsAj5Q02Ptg2jOrWvmo+SyjILrqMrS/dsv+mrFcb6Y
GBVwEkATEHMoVZyPamX00aqpzk+tdZoL35FCTA61FNWxzC5gGMzDroOnnT+NYHDF4SkVyOZUzx+O
pX8oqVXpyV3bHRFvsQ3zoY++qJXl6NN0SKaDpOBQA/0LblZW7JQhtGPlUcpulfDOsCgDB1rzoM/S
bhLBrDcpOo+NHXGtWlG289ts3yCX2Uut2yKZaTTJcwbw2ZtSMLNmDWAxbHEMGurh8PaULJnSjzNC
SYIKHZazxoK8ASB5PiPGzN4Wh2h4l3M5HCoRb7QKR8iDUIgKvTl0FFqjN7ysU7eOyNeo7Wxo9G4B
IxG0L54OlBLOhzatLJy5lNJ3iGXKdosI7WOXave13AZHPFxooQXMtW9mvqfEbG+9G9RD3IIkz/QJ
yaw+k7Hm1aOrAtCAkyeZtas4Mg0cXB/nDOut0f/w9mRd9PuQlyDzNxfpQVbRhd/jOAZJqNa68EDq
fUBIpbwqgEudyjBtPKHU6oPQNW6qiaUrDAQw0yianq8K0n1sRtZhbLE57iip65OM53gvKY+T2ddu
WwTJfSbH8sZyvwj0FsQOpHwMSjhBaX6sNlkhYFho9LXyYHSleDUnU7ODSFB8AmH+RfA7lMgQMnBE
2S9ug9nU7Eq3OgcFYn9XYVXlYKvUO1iIx794BQPbo7O3pLELg4NK8fmHT4pZKKxilB/8Igi9WBca
twtCf6NytD6wX0eBIoPFGTx8urTno4xlGubDvNhpTFG5w4KPbVdV7fHtJfFKDvhxFVNkA3gFtFt5
zRzW90KfSanUpoL2EBoSGZmpf0gxSMjDJnNGw6CfbYrPqARcDYmSeImZPumLXsfUdF7ex6U3jQgA
W2Zbe0U2Jgcrt6QrhFc+1jj62F34GIZRiGyy+T7WxNHtlby4ot6uu2pLCRXBecphgRR6uWpUN5af
aYcwLHNHmoVkR5FWc1QxM1DxbFGAw7TayStVfTITPXXUxKi8WDTTjRvsYlszIcwGnQUOWeLR10X5
QywZlcNstVgGPhDzeNoO7Xdncvpj5FHuvx6d4jZ0ofqdyi/tS/Tob1xly9JZfY0FZQ+AZylLki2e
f3REl1s5rFv5AeDnATanWhuuru4l0oa3v/sFaez1NUFfIE4FIR3E9/lI2DCaGaeA/FDemHt9n9yN
u/Io7WBc24En2eIuc5R9+aH3jAdtb1yJbr4P3NAWdm8/x/oeXT+GfP4Yo951US9W8gOKwbaGLFyq
fVHKfS3roEu31jq/62xyF5quscRgRCjIiqxeWVWWqkqI8too5dqtYQYfmtyyNrLw9bYlMGcQMNSU
97ig134XBFZV7acZIOoIZ8UiiiMPNGu08SrLRX/+KqD6logSiiEWEfrqcNCGEFnXucxPehdg5Qzn
GmnoIlgY+r6LcMYXWgTZfQV2zhGSeWvxXL7jgin8u6pDeXvN3KNIPMFHZfRKTHRYlFOxZFpbJpar
UQB9LWgDzHiXNjulPOV8aWQpFaAMAYoTldyss2fgvoeUxPrh7RX4KpHxw1z+PQ61cPRAqImx58/H
MWpkMsD4ZQg1gkNKW7PbD0X5IOfaN3HWJBQq9WiywwnhKDh1vjsNen+rlVHpYaykH9AtbNxKCgdb
7KWII7J1kRME2Dko4U4V0z1J4C6LI1fEbNmxAuNJMpLbWEws16ra3aRQci8sQdvIblaB0d9vRY+I
ftYC0l5LKUwwyP02560qK3iYVEq/Nd9KgxRqo+oT2WqAZmUpieavbejXcVW6RZziRFe0as9n0zKD
sausOjsFlPLeW+WQX/ld9qKnmW8PwkjfLOo2NsNPFgroFNDKFNd43TV6IVHbSBuqKD21hhoe/Gk2
nVSBJvW6Tv7j6/ifwUtx//eKaP71X/z5a1FONHLDdvXHf53Kl/yxrV9e2tvn8r+WH/3f/+u/zv/I
T/7zm93n9vnsD14Oj3R66F7q6d1Lg8nQ65g8w/J//t/+5W8vr7/laSpf/vz9a9Hl7fLb0B/Lf//n
r47f/vx96Wz9x4+//p+/u3vO+DH7OXmpfzs26XP+bf1TL89N++fvArziP7iFgLdKCxkCfbzffxte
/v1XoLdxXl2UgH//LS/qNvzzd/EP9CQgrlgW8dGisrlUWJui+/vvqARzt6LvSO2CEj3WRf/zeGdf
4N9f5Le8y+6LKG+bP38/PwX5NYDWKGcvft2mQRdlFYjVDX5NiD4r72RdIOsycAcemCEbAcFHqxl2
jao/ovB6qAr18//jxXC2NG6jr3XRFN/b8zXy/+eS4Uv+n5fMrn7Jv4a/PS6f86XOf2Pl/Pa/8GWp
v7bR199u+GNztpL4ZX+vJMP4g6YjmRLpB5sVTNz/LCTF+mMpIS+X8qID8Npj/mcpURb4g1IXpz8/
x3396kn0z1ISVOsPICdQEQGC0Mn9lXV0HoQs0nTEWgupEQ4g19oaUBZjONQWcxA6ihY2TwkLCWMg
SX/uRdXfpUoPMrRNRO+HiftnMf+4eF/Blf++dxiVFUuVlEiP4bl8VquXHoefkqHGTpp0btXdSdpN
avxVWzdz/E6Nc6evHxr5XdXGXrY4NlupK8VPVf6oRonbD587bbALQzxm9V80CHc4XdtJf0A/LjXG
Y0bPSu8e4L7seh/dTDVwovhGtp4qCexEk9jkUbYFSUVtRmfq8n0fSnYpElGXexkL6JZy+tuvuwJv
Xr7uKmRRai5LBFRix3g0b6O7yu7szJ5dYVc49an0lIf0Q53akiPb1sb9cH4VXo68StSHcRZEHxgY
vcaus0Fbn/z6UyDFXpVH37tRO6rN942XXb7dW992Obl+SCIKTQcUpjAkmCtvV3m71qWvb6c7be8f
iiMGobvHt4e8WMPnq2nNZJ2KYqALxYghqUp6mh11N2xkpD8dglxvoetQf1qn41LXz1IrU0cfja+z
SVyr3QcV8n/Fhyz++3w9u2t/3BwrROA/3+yHsVarJdVqo+qXmn1wl9M3/Gbuq/f1Ybwu9nDP7oKX
4Eo+qUQx1/lDuA9aW3kaY3v4+Pacrpo6r0+x+NZBgqOwtoT0559RTZuujuM0cRpEoSUXra4Q1VK7
n7xSt8PAjiTS142N8pOlczbmarVmUq2LOPgxJgl3j+Nx3mJREYw0Kotk3m284eVo5CiUTDVq/AT0
a2NzqpdCJiCp7BiFoDqBnI4PgQXFPZlC3c0LRTmQ67e7fC6zWxWXVhf0jvlcmAXYhUBgHrKmO1HF
kU/Q7pKXKdHVX1t1HI9Er3SOOSyRg0bk+PwbSJogcf5FqLBq4YKFEGlfWZF/rQgTWFBfAEJPi23j
yDgPKVEEXYwywZhDSeMfEFDng4pSZqWSnOm4CGiNnZlBvSNUjg5vz/5yCvxwSkB74J2oyFPkWm7G
dfySTtTiI7OZANbj7ALZQe/onui59lSL8AnHYjKuaWpCGUlq3Ygo2OtbBYf1EgeBQo4AzIFwHcA6
3j/nb9pWtMeQGJQOMqBDL1ZH+brp+8Lr5Bk5C8wddmAEk+tKE2N3CmSDRTjG75o29jcEo1anCwWo
JR4kaGQ6+ODrKZ8Lq80D7Gp2raLPoB3n6jouq+qo1uaLAv31APY53riDV9pvS9WL8cQliYYoxz+r
ty+UIm6FPGTQacwey6wTd1FnJe8NOU4OoaLUGc4e0+yquGqQPWH+N9oRgJXJMWG8qjZy5Vu8+FUz
c3kmUO0sQQoIwB+Ju8+/SC+LYTFUc7ULEdZC7mlKrn2jV6hr1/5O9M1vyUDJrUDFSwow/WmtSt9I
iVewDR4BGCToEBP6M1bY1LbPH0Gb/QrWYIWgZGxJoUOTTxJtPe3FAkxeEb7L9VgmvEZuorQjNQwM
mghmceOHdfVsoKGtY/Y+zByRY+X/9faeWVHHl2dbmJyQhxB445916UMNhkboK7nH/11B8pIGwPwu
Bv5/yEGrvjO0NqpsUe1LEoJgGr9iJKGZbmooE4LTdR3fm1mWSfYgGwK2i9U8v49kJYjcX3xKdhLq
n+aif0a9CRmL8xlE5bA1BiPXDxwA/g1eltknaUh8e8wCNML6SdolCg6TphGIyP+P+bEdsKhtzNZy
EAVGz8Tyk10YlQno0rbbwNtfLPvl6aj5LokdRQ/0x8+fLpmUxujoNB1yfzJSW811yZMqyD1SXco2
LcvhqpB8BYlH5A2wc868ODAlJ1ShfgKeGTZuoeU0/eEcXAIKovzFJ5iWClJnq+VWVkrbwp3QDzFl
YAfVmmrXdo1iy3myBa/+yVALnplTnXIBZXXSkB8DM7HVuihrcTGAy/oi1nTsBqWmP0QxauMev9hE
VEHQtYJFSE0EhYO1NKvUVNVYaYl/mOr462RFMXItUkgzMk9sndLM+wHa75e4SlNHb5MaR/m6dtAh
Np1hxJPGQBB3Y1+vatuL2BqNMviyC3IHi6c1gX5QOMbgLvoHv23jb2OqqA9Wpx3FIBWcGN+WfRxG
xXUattYuF2r5vUTRyx7iud2NQ4SPgS90143eLwyf3my9emjzq2Rusn0LpvJdxT3sSf1cH9/eTJff
jKcGPUaWR8IkrpvKKfeWiZatf+h6Y76JIkSDqDGJh9QXp419u6y085VINxcxWmr/gHnAaJ4vDw2R
XH2MNOtQlGr3ZNZxEO8qEKqfptJvY2TRjGwvx1JyKCaqr7s6j7UtsfCVA8brRyIbph+zQBMWdd/z
Z5j0LkmaQvYPeTNUH4vBTx7UkeZrGY5K4qZQE3ob99mudVroX99y9hM0RrVUvdkUhWbXznH73sBo
O/DiFOtKRzJgqLpmVRXf4yocEcJUUitBPKNXbrq+jp8zLdaKg5HR+NsXhgapW0LzaiNBubjXWHzc
swuuknr0wlc7f68WXRXEtXkvHz7pLusWJMTgtwcAoZ2nZWm+y0oj9hp6uh7M8dQl2uj2v7yUyLSB
d0IgA9uy3gA6IhGz2bABrNHod1GZznu/T/XrTE62UKRLXLpaSotsFIXQ5aBFw+j8dWOx19G0F4VD
mPqa2yl96FJjaFA+HU13RIMGlU68X9rCKJ23X/KnIyM9yMCAbQGfn4+sNOVsCRV+ZSIcNbfA38nB
b4YTPilzV8hy0csq+CWTHqcbzY9VNrGcL0vshrIJpXTKgqulyy5uMCmNgqPaFcrVUDai7XeTeJ83
6uREY/f57Rddh4zr4ZaD44cse2zDTDRRcD6yZ02a/xjodKKe7ibiOrfX/M4tpDTZOCJ+choRpMJB
BV336n92Pmim9FwfHf4JbWD2XtsIHw1OAQzlhnJjpJ++HqDgRV3EIv+Rz0fqQ1luzULi9UhHXHhP
NpDM6LMx9/6VkvnqoybOG7pDywc6X7ScffQfMcMCrUpT5HxIIaoNMdD5gAhBlMfOKHC0g0m7cd9f
nrKMsmw/bChILdYKAoICDkRp4+A4zkn33KZdvI8mrNugkKHOMmhK7pk17meZCY20gH3w9rK5XKWo
gS72zAv8XmP885cc5zS2YOoFRyU086NggixDMLi/zbKouRfHOfv1cIvtgJzZEtID8L6oL8ZmKkmT
GRx7I1C/WWqC05Ke07KwkYoYv+tynr4PZiYbzFxYzw7yidJVOrGJKfnlwWf8MrcS/5XIwXLLUGvF
RY84H6QmgLDzSeCAHvM5sawDLf/CHdQGclNN4KmHFW4PE5oVTV5rrgw04Gg18XSVhORmeiDgAmyI
FfCV1H/IEiRE2lAqkCpouqsqHqZPmREjtpiLjZeNin4d+XF5n6pmdzTyJDmm+TRCyI/bI5L/2b00
+sptOynplahEII+GvroaJ5r6kdkaG2HE5XbiMIQvtqRUNIu01doe1KioAeyAY+lCt5bv5hrUjvYp
r+6ifov//ZOxllCFkJYMgGbz6vAfoULXWU0HO4qM8LbqrE+GFIjXKOkjpVKmT828yUL9yf0Kqg+Y
PeZiOpHSulASoZExB8CQcIhFaUZSgoPehiOe89ipo+nSHFBkRufeshLXbBXjxi8mf2OKL3cWj8DZ
T4oGaYwQ6nxRFRH2ObMM5Dcx8R2XdOtZ6KrA1adZ9vQh2RLEvjyKETxhckFMAKsHAXY+XJ5DGy5x
Uj2a+dRdSUJU3c6j3N+k09RuVCcuj6ylSaDTICZythAmPB8KVfpuGsI8PI6mfhUUfo0yY2a4qorC
Q8NsEr37/iNQNN2t1CHeODDXVRp261KN4tQCtkXGpq0mFrqcIvSzEB3LAupOPkXmsQqU0CsspXZY
7/OhmTLhr6ZPJc/EnuWUF8JH5JsNayOrufzCIJ44u8nWoOAjBnk+Dxgr0cjBuPVIK7Z2pUyYP3fp
oNz2WRnFkKvLLXHeyxtpGRAJGB3kKrWI5cP8cMf7dTzgH2TAolbSyPOlOLwlWh02Fu7lSkIZWgJq
AJSPJ18zNDpkr4S84rWGHPWRVK7kg1JjAwEJtd2oZ/5kJS3Tt5CLcK/neDh/IatWBnUw0viYFg2a
xr72lIoU2NAMEg8SGZSj9kV6E5ciMuk5zu+/evfxooSFMlkgNc7XuvsP01lKRZf4Zhn/N3vnsRw3
0qXtW+kLGCjgzXIAlCNZFEk5ShsEKYOE90gAVz8P1K1uschWhf5/NRPfoqMjRJNEIfPkMa85oCKQ
b6aoqbZNZDX+VBmHZXS6M8fmRIFqvWZYj+0J0c5kzdOgRIhpGDGhHq4shgil7UwbS22TjVS6ZF90
ZXQ91GN6IcRcbrmqskBze7EXfT/6zdDinKkOaEMPSfKoDu0M/61y9nNvRSEZLfYdCVlKpZAqLKJx
d72axjvEH6ZjtCjYnNFzfbDG/ha+Rvvu15/jC9GWByPIMptc+1Gno4E400Q3lF16YNSZYheCRYqL
2ZUvojJGpLq9BIKoXsipH0J34osTkPrw13/DCXLlzw8XOxEuNepFJPpOglKnyEEDHZgdpkhrNhMd
7bDWJ8P1q057D3I5fa000Nhpw1XmHnBVfwWoxb3XtBFpmbatdk6lCX+QxbLpBHJfnW1L+LaWtXcV
A/yqiSu1Q259UWrUnE6bDLfR6KLmryhmCYdFPhj89sIxyh1aleesIJ/foUxIgVqqa8Ah3z6J7s0a
UQSe4Wgym+m2r7VyszSzwKsmNkJkzjGwqcv54def6UuBADwVgQ1yLMIK69d/Oh+mliojHi3pobEH
y1erqaLTK43Qa63qTJn2Qiil774yuWn0OuBcny6VxN2gpX3LDlIqDV0rNb4cYsDVujFNO8RpziEb
X4ikaKZwBLl30U881TTwqnaVYWLHap1mh4bZopSDAuWZTfm8+DRZgmsK9RuayKcBRllwqlLiJT1E
wKT2tEdEACJcBl1Owd2rpXet6LIKOT3RmTT7xedb2ZNsGZtp/snn2cfpWKe6mx46zUUzQVOq99i6
tmcorC+9NaZQ38WJ14h2ktnNKOTS3VDSQzp52qaK1eg4z6OyVxwlu7Wj7pyu9svrARCgXqF/AmDm
yYZE/qZo5cDnOSbpBvhWtdXB/AWMxODs9ueGjy+9PfIMRp1kVat749PVMrDCseewmtNpxSXSElkI
x3vZT9kStNp8tJvpPlbiavPrU/fiQzL/Wm0bV0D/+mp/OnUeI582Kq30IGod4nLqNNtYywc/jmbl
6CSqdfv/sB7kwXU5XM5OB299U5peMQp8YWoNJsOSl1dRyquTHr3MsZLn9BpeuPMBKa1w8fXqJUV+
+nxGmVdu0lD+0OhUAoknyX7qyBx7eEkHRTWrjYepHU1WT+ylqogzKccLQY2UfJVwWHu+z8QBkaCy
Ueeys0PNs9GRsabrKW0/TUz89r/+YF9eia2zytOQl5+cDsHM2ssakR+0MY02ceK1+zZhSk7fNDtz
3F+6gb87R6wiMOg5n94PQFAnraPxfBBqLx4zY2kO89w4kChSnK3soT7EU+keZbVEASlRd2+N3Tnp
nxcmKWCWUGknd6RbC6396ZutIeqUkTanB1WBWKrayE2RqsP4KLxlK5wRvqNTaHv2PgLipaiC2DYE
2yCq9/hAjLtff/yI4LDe0wYO1FwmukhnQL4EDfv07zEVKOR6syj7JG00ze8dUX0relN77VSOWHYA
mmZz39eZ+SVv86jZ2WYkr6ZGWh+7vp5oNNvaG7uc2mM/tbCEtGHSP6SKM15YcjTeQxjPVH/G3O5m
cenz+WomZuHrYzwe3Ozj2Jd3ut4OGJEsg7tlxll8jZJSThvkFqyPU2x0LmEkDakdsQSolzt90PLr
sod+Ap1DuStMs75RDJGmfimLfvYzS51zlABJT8MmsjPhJzEmwCitl304YieaXjF+xKZDKpCuti0T
2tyPcJ7YDWlTk/lYcCX9LO1cFrX6/HOFyPJ7Gj3cuMU0yEe3nvOji9bkBxM3H4Fwk2DubEsj8ofB
YSiPAl6hh3hF21dqq9XHqdGRFDTSqbjXO6Jh28aTvWPSyN+GAt6Q+bMpug2OKt5DM1fd+2JBIjPU
rALnmaTrlTc9fzYi11lcaOGSFNrHQi3jN8NUJZhE9Hbm+I3aJ28Uq6pR0XBmd/KXAbBurqXWlXTr
rzghv48dxbE2U15q902flNNenxm4XtNhl48NrIhNpqKs4NMdTrUwTh1jv37ezmu0krvZl2hqXrq0
dsqgGMjB6M2aTrcx0Dn/AJM5e3SEPvYbm5vmo1k5MsZUw54/elpvOxfMvE30DsfEua6XWTxYWRJ5
h1ZxtIPStkZJM20crrE17hDsKmRZ+LifttGutCr3c7LSRNC7roD2KPYQHb3Jbt9EmdQsvwXwoG0m
JVpcPxlKh6tOQYQyVBJveVOYCfPSIapcaChwupC9FmP5rjBq1NAAB/d7U1TVnQTlfFigWYcIaqpH
DKbrOwyG24qw1zBxcMZxvK3LpWGY03lZ7+fLoL1VI6LJvqURebWorXqD5nVh+lk0IfhgK0o2+bMt
VbGrEzXeD3ZjzEFUzIMbap19rGZ7+lw2KIMFvelEox/Lpm/CSldz9DOtQv0iligDq7QsqhvqKDnf
67IeH+MuSz1Ad9A+/a5V64+GlVRfPTPv3xjWMjwsaqJNbObJgC0Dsdm3Y5m+Tvt4toJutqxHq5et
GkRTo9Z4PbqKZBsKQH+T1b5BZMNNfDcCfxiUg2U/dJ2YC8j5onrI0kymG7C/3r2eoU+cLLIwfMNN
6iKIk/X35GnOCBpYkHlQZaU9VvmQ5zsPG7xbBk2x7pdZZaZBRmETws0x3ydI9V2UzZxCGEo0DCiU
uBwTP9HN8pMnc31EXyTB+aRO5jjZGDqOQoLrowJA0cy0PZvMsDYmt/K9MxdC+MKrOUlmwowqGFTR
xtuhHOZ5k4tkwM5lXnJmYKmd49lXdjewrGdQv5MTh4SB9nPVTcUHxUjNQ1F5euqrAjTn6prRHTw5
Ge+XrBy/IJdWgOBK4pEJWZJFXdBlmptgoqYoQMlEPnxspeplAQLG3ac4RaXT1+XiNlswzlgTpEP/
Xs65PQewEhvTj40c1xv+blGEApipGRqJOTcHb0h7iCaiuM5lExW+27QTcM6it+5SdTEovWv4Rn5T
ttONQE4LBfFa8kIHtu52WEUWaQlDRYgofpA6i+ebNoXcDogg7Uu0NkeLrZ7UyQ0BPB6DxTKQ8TSX
OX6QdNyWgK03MggZ++xqTLPpcYxK8ejMmtQhLAAz8RHh8FDWyhbvbu5wywm7Cg725aoU+DYfkGDy
ZxnTI5d2p2obTt4EkXMesoBpfX5bqE3/2arTy35JPsCXMIdtjcII3NAIrvchc9paDWsF+dwCvKkM
I/Bt0s/HqW7BEyWVuKmFCdtIa5xyX+nLGF90inCckLGVcjsshp1uknRp77pkEHeeO+Low4f5Ni66
q8LyPlA6pmloD1w2ODQQObKxHK7QPlmwl2YDf6yHsU7Q3GVvqXmMELQdI3wSFGURLRs3G/RkM2RJ
8jbNjfhjpjXiPb8eWyx6UrwnSIfRxRKjuusnCofFp7FTfavMSB98rVeKdwVIyHdDlzcdD5VPtq/N
iNyEnqKUsR+V5CK+6KwZO8nFsO7cGUHVHMnzq7zJYCcOk4K5UDn0SrtxpdfGeKlEEZtJZAiZooiE
E6pXYe/XiyzbwPyte1hS5FdL0Y2OPzWiF8EAbqmCJCfRt1DdyTv0XaV9HMcYK9VYjq5va3WhBVWs
yEs2Mzxfx6idEVciWdehXfWT4+dG1UMN5oj7c2lXH4um6V7XJIgQKg1vwhJT0HMOdLQHAKzU+FNu
9GbU7hVhuUdU3L2/7MH+T9MtkI/7KV9b6RxP+Bb7rw/tl7/4Ft+R88fPYVU+5D/+rfsZOv/9d/2F
nTdeMamhLkJsG2wYAjI/sPOO/oq8F7wcqh8r3miF5P7Azlv6KxJjqg2HHBQ43U80DMUyXoErgDlG
U468FQ3J34HPP6tu1r6BtyI0ViNMcPxPc87F7PouKjHQMUCnbUtvWS5gJO09sbQ7OkccFGIQAPX2
Y+Wdcyw/RdFD16IuhjiwqhphjequFcmT0hGZvsqL0osx69qbWu08HDFlVH0gaS8e8lIod2jAV5vR
AfOCt/o0jwGfJ5kd3rYbUVZgHc1au0zJg+JglXK7TESZa9s2V6v7pFcQ7zMqPHB8a47cz5zx+QKQ
yHK3pHJ5a6Sd/nksPfFupgP5TUmHnZkv0xBE2rDGn4xGxFLIB9iqbydU2buAeKG4+GPpyv2slMlN
7iW7shwQr7cNWG6jLhG+s9QGlSmhROprB2fad9933W8drX+lpDwhrvxv4zuhAfCrA3hRiZKKsPzj
v/sqz5+ctvUHf3CebLgqqwwhBR2HhFnxj+NGSqS+Ai1HGQ0knNETm+2v46Y5rzhOIKiBJcLKpCv7
N+lJs17RcwPaSvONDjhib79BeVq38z/1HaXu2pYklaTZawINOFWO6wwU42aQj29rHE6/ke81fqs2
Lr7diLX/9Nnc/PlLf8bgfx8B/7MWs0RU0Gi8gnWAmLGSZJ4eLbATE6o9k/ZWuLM61heKvSyGmWOk
ajR99JjoBben3xpKFovXrQYYCcVwUxp6/bVCWDEti41TFeUwNJv/AiLZrMAr7S1SIG68iXpLzCvg
R1W2ahNBN+nA4MAOjF2rCT3hDd/0uYZD3njL6iPYgkhlaDvPjMAECkIYZjO0AZboxVZol8gWb01k
eBFSVycyRG9EPd7POM1wcHHpe0gS2ma3idUrtV/NBedN5FYqr1JdMbDsHZxSbqaljL7856j180ot
5Gb5aTs9u+sukzIuHso/7r5+/fbkoK0/9vdBW+ld0PeYYHyncP1NLbS58eB2MfDDtXXlJvx9zpyV
XciWRN+M9iRngQ7TX4ww+xVQW2Ad0MzgKjLD+y1u4dOWJJ1/Fl9hEQzpVimAU0xqOppWiRVUcUun
DJTPsLW/W0BqN51+rmn23avkn4P211rA0FFvW+cB6+P+fIclHjZbjaXkt9vw9Vty1UtINbv4dnxM
pgDVTTS/PaRoTX+6XPbxZvETCPoaZKJln2yqHd+6aYJ0+3V3fcH8yW+DN1T4+zgsg9nnHzbpJgtn
H+PnIOHf+O84a4H0b2HzU+gg4/nOuylNn6YEWlJ7JYy3CEDws/szzcHvwon/POeqBgYEkPwASRZz
DbAnz5mq2PgNc1rfwl0nU6hNcMjZ5ZjnOb5vKoAJ2s59XCCcloiLFDCmbzWaGuhZBWKOIYpw/Lqw
befGKmLNygIbO8LMB2Y94CO+yNbqaUsYc5Pu2CWz9cGN5iI7zGbbYzA7lBrCwZdVlZWl5c/0wKbN
UGZmVW8zd5mKz1badrWDnXaPPkv4X243LrUHrfi2Q8ybSmAE70315tk7t4zi2O8w0Jb+FFUqEtRL
Zy2+7iBm5RdYrN55xKet2RrYmSFeDD9UEK98RWB552uKNmcU/jGKg47rNnAMMqMXlMgzHMQmERnv
LR6rzNeoAoXfZJZ9tMC8A9wszQJ/NOk+mO3UfbPq1uVvMgTSGk2azmhyMFL1icR6R++v12p/ZsbE
Z1SJtdiWlvPOxof4kaRCbK2ikMdBRV2eXzFgP2IOskITtBNK4zf1FOd+4ujzN9NWcrFWUFbmU+nU
73I6AP+Jkz/iJFf4vxNq8Qmh6Vc8dC/wsOG0/4iVVAOvwK2vk2bCEl5OHJ0/edjrV2BHEUSwBl/V
LRgC/ygBNPUVsBEDzSj60wiQrVyKH/RZvrb+rjUvWYdL62/8jbRkTZd+yktcG9Qnbo7EXRVdIdDl
a97ycxpuIPuHtpC2b+rOuEDYsJV+oxSOCOvaCrGYaRZfZVx7jTqkMBHafZ/HpnvpDt14V4yGvGIe
7Va+1qmPGK7UB2HHN/SL5yCTSCOjmJAFTjmKa5h687tGlfPnsZm0gPnNnPjAJMqDGXXHapTZnxbv
v5Us//fQ9e1DnnCf+UP79WH4o/r2x5v+gcEltOfufwGrm5vyV7vw5iEv5vbhhbx4/bm/r2u2DMom
wDAYkK+k/x97UAEv/4o8GTEZbkrqU97+X3vQfoXcKcMRvlsj4n/fGH9tQZMsey3fmBX9eZNrv7MD
X7ivSbKB06x3DHIFJ8lqkboDwKlC3E5yaA6gX3ypftOTxYO6Zp7DAJ+iJ3/cZIgOMHpi+nMyZsE0
rW8zU9g3izMqtfs662jnCNv3PKCaNyjB2c4ImXngz72BdqZzc2kmSNZDkiOdcFEyE3EvGaNBBsLc
M2vJe62JRs0wmtFGXyr6sRWEnDbEWqGyfb1QZhSx4QK6G1yS7OhQdW2VBI7XadxikaEom8Hu6ir0
oGPV0NXauAo8hZW3MIGkWQEy6jx3i+60zoEZWrfJ1FB0UDsS5z+xHL2O7znvShf691h+nQxfn+S6
67f/fXi8V+h2rnJLa7AlDfrp8KBkQGUHXBI7WmCM1Jt/R3D3FUrNoMXY2cYqhcaZ+zuCe69WKNeq
42xAJYWn+jvnR+dv+ymCI9u4EtXoFnG2QVBQ3j6N4IuVO3HuKfU7FcuDzE9sB+0pWhDaJrKE9agr
aMn2SYRJYaHPzEWG0WZK1+rajgJywVglmRCRTtB/vZKIAY80y4vyzmWHyUAp+huhNrINWrfujvAC
xOOyFNmf4LbfitX/Rxsb6yD333fezUM9PPxx/VX+sRuS8uvDk124/uifu1CzvFcA0EG8ozBGS/Gf
TUh1/4qCH+tb8BDoS65f+bEH+QqSoav/K70QB7Hntcv49ybUXhHDqJEYfQN4Zo/+ziZcw+ZPBQJQ
3j/vF/73nfp0Mk2XxqQqEwgfxOoxzvR7o1e+lfQwzxQiJw3LdZkVJq1xZaFiYK3J1M/JCo3/Ssm7
GpvYvs7fGWoKwbftq+u2LssPMR5mH3B91g+GVqgfGmHbZ5ALz58Svv2KDAd4vzaZTkASiAe2nVVa
8bFUl36nZW4RFpO8+2kDvNC9eWkRQsbav+I+RF/k6TMK1elzuCPiqHsAE7g+2iDX299EYPNJemsw
W5HJBC4QiU9XURgzIQaWiKM6yQlzPlo+i7sUoeIW59COLz0QNR4UFwPEjntqSJMNDdu6HcQxndPh
s1e5NI6K1vg9VWBgfzzRSgSnvwZNFJOCp08EydyavYEnmsai3wjJuCO3sv4MUeoU0L0uA/uW98/b
IXs+xRkmY1cp2qiKY+xV9bEzqsWvsLzcVpH+VQLNDdvOxjRwAEYhZwGbCVP2TVvY3u/vRQoKMCxo
4ILYc07SppHUJsKJWxwRzBwuhFtAVVuc/NOvN+PT5Oz7hwr5hboFYoLFFbh+/efqYGbYNhk6TIhM
/SIdy/E9u761kHH3Zx0d6F+v9sJOYeaxivCt5RBNh6erDXzmbeLZ4pgM5gAQxEDBoZuaM1ibtaJ5
Gqtoxq5iVugmwBQ9JdBEbTLaOl3Oo7FM0W7y8iZsivmrVCMZ/Obz0Hpd6Xwg1VCpY6mnz1NkrZbb
dVoc+zIDXsDC3T4i8zsTMZ69JHMtEumgoUXBKTNPomLUu0XmOjURYymS0I6L7Isd1zCVhsK9rZZ0
/N3XxHpQI9cXBJySGdLTx5o1o5NtJxLA2igaibTCX8Zwf897YYXxriKJSFzCguBzPBWtafJBNm5q
FscJ3CPi0MYYVLgybX79ip6f5+/LIEBnrGLEkAiePkxl8YStExXHGkdAkCyo56Z6M31Jysrbij7W
X8/LeGu4TfetHtvqdaSPZVAhwL399R/ybO8zgYMoQSuAip7odbJXEsw2wHSX4mgKc96IQfmCQsr0
22+OB0RZkNKO2+tZHy/v9ArlVg6YF/XDJirbJJwdu/n/XOXkUaouBshlzOKIGo4XCN2cQNa45/DK
z3c9hA8OF8kvA1ZGpU9f3Az60hlFVRwdaTV7HLS6LYif5OBVyhxigj6eIWA8CxtcYVwvq1kBvo7O
KfdRrVzpIttVHOdCs98wjB8jX29k/z5DFtf0f3c3cJURBplzgIMA7PT04ZSsJctW6upod2K67PsI
SDvt1jMkj+d7jlUYh3GQ18hxClE2snmCEztVR1eLFd8oElTE5+xczf38g2MV3E6Z8RIE2eJPnwVX
IjxyNKs6NlAs62DUlaG4bJYuigO8wqCs/vqjWy++J+EdeUHAsgzOqYX07624n68sJzUWGsBZfXQ6
YNKbqFny97kAsbaFlepex/DIv8zKYB+nWkm6M+/t+aYkASHPBkJL5cfV/PRZ49YxcYV2mmPV91oZ
ZhO1mZ+XbfoRd2/jk8jVVAt+/bzPPl6ynZUVsIoe8CpP0bQ6KrFdA6jmGKM1gBFYHt8sIGsCK9Ks
M/vlpaWgIJD/Wsx2SOaePp3hxIlVDlVP7qPJrzhkqcdmMuRuGpW/KsJ/1RF7YSnyGh2FI1Sd6dSs
Re9PiQcwpXnRynyEF+iYB7Nz5K4YOiiSShTd//oDfPbOyDioStYGKMoi6H08XarystZUrHY4tm6B
iPpqwy6nRgmY94NN1Hr3TOb2wqM5K3odogUkAOSCnq4XV31tCa8bjvT6EZwHRBaWbSmDqZ6c/a8f
7dlZWB9tbTGQFFAcnur9sv3aSc2G4UgWpD1INQe7GY/F1WQ58hqnhyrxK2+0N5ieW2fC5bPYsi5N
QvjdzQbE2ckLXBY9Q6ZVG44yK9VtA5P5U2mI5c8m779uk5Pu9eox+WSVk3dnN0kT0z4cjkahfsSZ
D8CyieA9zknRW/TfJKDAVP5u/vh9TfJrujs4Bp2aEBpQVxcdGNlRuhlE0kS5b1LRbpRoPudU8OJO
WTWlKO09kpOTUtDWwa8ZvTMcvbpYggoImN9ZhRFktnYu/Xhxqb8MzEjzT2mypaymcXbt4bjIsTpo
lareq5G6XCSdeVYna30pTyL0SvtdEQqIh4LHOO3Bdro9gkvUx6OrNAga17abYlNpZxeaYcdHFeR6
uZ9qx0rwlfPA1NUxWEqnwT0DKWTtthVWrp8Joi/sVoh4lFF081C4PS2HaxUsLpfheJxl1bJppHlh
jsk5lvVLqxgEtTXMgAE5fZ9LsqAy3rPKAgffV5ph2makn5tfH/oX4hn1PM0R2jpcRqd0sURAXZx1
Sx51MOdBwjW4U1uYFY6WN/dD16W/Hc8Y9jNfAMdGF4k65Gk8k7MnOqVXl6NMLT2AAtQGTqfg067p
54Q1nj8am4aOK0UBNQH/e7rU3DllteSmigp3S9gquk5H/dSgjxEqjcT5MAfen53ZG8+DqInMLckE
HBydYdxpvHaKqNG12Dvi+unNx1SzumSn9GXeHhbDjepNB31iBA+GDtMxp+HinPkDngc5qjt97Tqt
JCBkbp8+9SB0tdGGRDnabuteSKfGj65Qul3RaSPmhp0ymWHa4QV5Zt3n25VUitIVeW7iuHMq2Ebz
OKJLVUVHhiKIz2Zt57eYJ5+5o56vst4OdDJALNFbO40GmIDAcKrc6Bhl/bKdTV1snKQ614SiTXga
ddBNw91NxfMK0uYzArVVK7hCwst53Yx8YLeTMynmpnOl5SKcCYZ7uzZJdZC5i7ZcxV6rmxcIQVSV
6qe1NxVbaCnFGBRa0cnNgiWU3ft6m7uVGuCmO6TX3WDQEDFMqSoHEprWCK02FZVfGNjNh9YwRu8V
u1Ro08xgsfZZjXds2I5KxYuEPl76EbwXDEnwnZ1CU5Ug2j2vSq1PbboUc1BHxfIhL/Uku8mGhDOm
J5gyXpZRl6Qgu6asrt5oqwQi09rRsLbtWAzpQ5KNst8ao25GNwJpaO91llrAD7pWG8Hq54q4Kiu3
Ng96CZbldsjjugkXC5C7bzZ2ru6NvsBxLjWH7j4uFtDdq+BafOW6Ue7502RA0rE7QxSgsmx3vEq0
vL5S1Sl/36NEbKAL4orkrT1bCXcKWfPDZMy5fi1wGkleiy6f5k1SLu6njrbSB0WngbVbIHeIbWfL
Kt4tmYyGD3mG8ejVlE6pg4pDFKP/N89RpN2mEnCaXxWu475ezFGRWwbqzoNhzpobiqJ0s0NVdlUT
RtPgLvvGAb7iN3lS4U2fjjp6sJVn9ofRTBOw3K1M3W2EheUbBYJaHqKqnN63fVFjjD44RbXpTK6q
wBgMswhjL0oeaqFihtKoVglXlk7uQenjLIVb0qmdX08FKJ0CfsJjJHX7rpcTjUHSyTG5UnuzEpu6
Nr2vY5+7CMfAi0iCpKdq2EUC9Eu42EptHpVytOQ2WxwJ39tD2KXcCBoV0IEMxe6DRgEA98h9aGIz
njlDzGAntxp3UzuLkQT48FSPNrpZj3Zb1ThK9FkOuKWTcXabtYkOoQchJv3TRDtOfF0cT+p7BdVF
kO6RCrVrGgW4GhHbYtguk5lZW8dKc/UQgQrztp0F+SdwvcwB6kKzDlFqVxXNdIG+SGcfcLS0FMO3
cncAouSNvQzLvsF+FUVuJQ+7RTYzzI0+6y/t3PF6f8zbdvg0z4xPt56URrJNMohNkE6MWl50qzJW
58+GNZWXriVtPnjFYrunY1ckl21X5tnRspVe+yKjbinrTeqmoj4OU27JoOrcMea+aCL90Fuqneys
NKqVB3sskJ2vHS8fV95Ple/GLvH6gImafcsUQcCCTmj4IqIZNbF1sD2hx1snr6t2twxRXx+SjB/2
Z3yW8s3S9jB86341+OOmNDEpHvMGepmiJmgeDGp9Y8eltH1HMtx43bUtCB97csv6UwojgJYdY4e2
fL9oox19QbO5jO9nqiTZ+lMeT3VYqmohhkO9ZDZ6poo7Gd1DnTdWf5dx2ucrpabK2WVwNvurvkac
EQkGMUUwNiBOdV8GferYFmVaqcSsrVqWnS0uIJ7MeyOT3+JIecQdbQwyLe+R2Bnqi7bUta9Csz72
rYOjoMhDu7bezBLNZiUCdt21lrpx0O/81g0Tog+lPoQefXhMpozrQom1GdXVdtgBNL9edP0DemJs
pSROAhjfr/tEMR3fWrL03UyKAkXQqy6God4VNkw8L6LLrA5LgS1AXF+DI5VbbzFNP4Wet00rc/B1
DXdfbRLNbRopfVgv0EjypHmd1GYfDNJR9pirlNdRQrtOma1vUwy6xUrsY9rGGH1EFsxFPAYOue69
hg5abkY5xftFMx7xDpZh5ihXhtV3G7cs661FJ2vXD1ocGjMjJxRlwX7Td7q3jX7vuGm9dXvwvUCx
rrwxXTbT3ESHZEmhDOvlGJSafrOYIg2HvtR285hdqlbkrP9c+mUH4h494e51XmIyWtvYU5l2WR9N
rfhkFJYWxOl82yDxBXvI6rZTEkF2BLpzH8k0w218vu80nTabrkofqST9whZ5uWubdLu4eHiY1jaX
UbQ3e+y7hRfUQHA6phJYS+21AVRu0NrFTDXI4E5Wb+o+bpQQ+tNQ3cgi9ZZ9n0MdvDXt1vICpUk0
ZbX69YYLO4/HZN/GhWEFdivcCn/oSJafQeQu0w20F8cKVaWt3ClIVQilX+d2rsZvGVKp452XVXF/
naZwnr5KOiXYFrWK0L8WulrMPfeYtSxv53KJRiBISozoCqBCt/2c42vf3qgglPFm4UQjPVgPuXcB
sQ+KDK5c+Z3CPnd2GFEb805Lh6LYQ6ekZBtpG1nbvstj2LVNEQ2rNqpK4A+LmU7ZgGLuZFxFsWN+
1hYn8R4ignS8gUCF1KFdpjGo5NLVZOq3eF4b+xRgFd1GTpRVB7Ww9DyY0PwF+IF2yP2YK4O84vZy
It8VqchCRY+za1huXruhUeWaodON3vtCFC4XrtJVXzyvRMjV7ZVluvQKBHQQeLELDAMm6UIbBZll
7oU2erhzWqAcA08UDq8N6WGqpVI1v5V91C6+LABg+gMZab6RsMw+caUbLSgXqymDWhnEhWjBpPlZ
YyRJqCPcVWwbmas309AbXuA2AyjsakBa/K3ZC/G5KSRCAurIrXLVaF7JNYjEG3pUsh/Ua5QG0EJ1
y6TsMABfkze4r2ZNGRDXX3rZRVpYFcNS+1MM9xKbX2HaN+VULO3eS+YEEfNJabJ+G+XCm3dttHji
qp2EKmPMETVjukp7J6YpXjmFHRZ6qykHd4qRPFFbw+iCcrTbzF+wHO9Nv8ixkAxpgGnx5A9NygVm
F5Z1C3kvjYNYG8q7GiWtlptZzebXoiBtC6vG6sy7oUQu/KZt8rSF3wuFPUwNCeiGsN5V115tyMzv
W+lR9FuN3ewTTWrRTjqV1C+cVozK7Upqzf2iUetPZAX2jciZs/qlLmHUoq84IPBPkv+JLF/FYJkj
SUGvG2n/ZQBkcWVO8eg0wHlzfdlxWVhp0CMpOk6+kSWohkZLZJW7lcdsB9UoInOXjaSgAarfqo7p
YzYgiaBxm/gGFhVir7jwDbcoVaNthYgHlBq/a3pbvWQ0JmffU+j0bVsi17d51NPkwLcnb2Kzg/XY
1lM7+uO05hKineoscOtMiQL43JMeZonFrrHMtlDuSqNpvI0zz9wLTYwmp+t3WkeY4Gqpu8upzOsv
1ppoHsaxdOAYJyJl0DLFtSURgzESuWsqzZiPmjrF1bZGGQxpT6a3w04vYEqicZz2RVBgg1qErbTr
7OD1inifOEVr+kZVOW9KCLeu31TopO7cIfK+IFwAebRrdcnL6yNGzW29xA+0TRr8W8npy22eZiBt
jbhPz/llPKvWaLjBZ/IIqgDknwlI069PXC0B8VgChbxOK7BdxayVr7nIIqys+3le4brGmcbzs/7N
91VBhJL8MXQ8HZ2S1Gdt9T+kndeS3EjSpZ8IZtDiFilKkAV2k03VN7AWJLQOyKffL6p3/61EwhKb
3JkL9gzNOjICHh4ujp8z90h+8ow9tVaZnNJkco5Npext8CoJl0tBECOVygEvrWslFNA1rRZLHHhc
Gr9V1OxlBkKOZvCCZmirV8kOC8ZVhsiCFE3ktAEEZoAFL/NfJ0Lrz6r0OJgKw/nGnIn2PfOg3rhd
NtlchU4tUC2wqIw1XK6iNlNfT4YTB9qiN92jYtV2+MGbFzU+37+QLP+qsErS4fRWC4FGH9qsFiip
WAaAx7xbTsactg+3V9kyCNJqQInUKZlfWh1aLQCDw2KQBGBWokcPGAKRZlq+OLm9VyDZMgjMAbUN
2YamD3F5cnk7E6yPYxJAEPZR5B5uAsZIn1DvO+3db7+wL+wOvCp3i/rr5WJpFTstSI8kKLvc/KAy
sv/P0k3twZj1vUL9lkVQ9aHcq8nPtYZ6lDnsL4bIKU7Cycgj2w5h90XxnHj44/aeNhei+EqnA7dB
qf5yT7mZJKUhzCQIw1KQaiiO/cVQR0/8golLrAAIJsrJrsSXvW2q5LwKZqmkaVBUWf/Vgf5AQG1c
I2p9736ASVHN4RrxBxC0y3WWpgz1pccgoCzvj1Lr6zw7bvzp7lWoScHqyMyf/EqrVToRz7ymTRa4
7TQxlj2o7ws722NGvr5HOhS+wI5lbYivsyo5ynn3iTF756WvcjgbAMocCILQFkTv++7Pc7nUqpmB
BvYAq8ns0NHutZdGLd0PNKfKnZdiw9hk+w4wIaVUyrarC+RGddGY5ei91NDDPDX9wLQ7Ke9OF/b6
2IAX/DfThbXp69Yy6o+mqeVtFNRDPB5mqFhI+c1Gmfy88dIv91oCRIA8fB6YFOCM6wKpMzh61hde
FMAwp7YfSjCCxQst3j36442n/WKdlede7KXwYqWIA6EznD+UyknrfihO1ftOaC3nzo3E/V4cQC9K
D4Rk7G/NOZlNwk1kAB64swmzh56NxTOYfT15HK05/ufuY2TqxMXKmQZAAlB+0zc911kfUyZC1ThI
CkcLHE3AaFNkU/3z9jLXpkG5GEgZsjGgpqF/vVyG4qfqtUSrQRfl6fclGZqz1UOzRTK9DIf/v7Vk
UfjNluBvZmjbXrJgSPTldzCl5rHq1PGU51m086mu75UsK0Pm6DCZDz3Paqmeal8YTVMSiMIIv1AY
YBK9Spx7my1g0BlrVGlT8Z2umhGFXUv+vyINhizpnJNmj17/kQG8lOH4bHGNnWu8uSk+lRwdAYqy
dhZqqEWO1RtEEeNIRWCauoNgOGLHJclY5KIhiLAAdXmYAOQ/EOpdfiVd1vutnoc2HJKJZBAYCewm
iQWzj4o6Te+O6ftUiZXANKuJ6odWuOHOT9gwSkD8gNpcQ7as15rwVpdSB2IAMXA6SuakbEuYHPoq
rb5C/2y6x9tmKW3hasMMaMuuBwGaHA54a5ZmZNZjrLRpYPZGdyYLoslp1+Jgmln6bENQ8y4qO/2x
9ej43l5544O6SCbR0iHClf+5XDkZUOHIizgN4NvK0bFF+LYf9XnHSrdWkVNDMJrJ/65hMJY7ZSpS
BWmQgHn8aqsp1Dr8n0m0c73lE78+R6iFbXmMtDzXhhNS6gitiXOEmX75ZAuz/pQ6UXiwQ7Kumvrv
Hh/glpkQQHH3mOsA+riKOQokdJZoVJKg7gDczq4ynPNO8Z4FNKGfbn8p+SWu9ibnBuUr6l1lPXBk
p01qhkmQRQwxcycisKMvNSpTX6oUEph0GfYafpu7kx+MqEpKXMq/f+MtR6rxeaIkaWANmnkuyCSf
HWVSYApwuh1vuXUD6GYSwNt4Xaa+L5dqEwFuY8KP9YnIP8Fdn79rYOV5RphGPQ4aTNF+G9bec5c5
w+n2wW7ukjkCuVE5vr6K6CbK4gy3hWkwaXb3p+GJlImBbhGM3BpoxexchU0TZa4NymL8Cx7ucqNx
XDSzyxqB2yPEFNZGfYwXKIHKQSvf2eryvwVu/98RMbhQOUf3f9Zb5X1F3VLYou4VFCNkSamT/4h6
JYMzL02faVwV77UsL3ZQOFsnCj8GSEIkk0g1VycKS2Y8eoqsbIbh/C5MY3f0h7gvv4cxRNo7vnNN
H8kgC5TCb1ZbmQ5lJ7pbqZ4GWtvV5nEqm96n+Rf+lvbp9FBC1khPkULwjCC443eQHH9lbGQvslir
RP33M+QEF0AWEJRXQmFhvHhj4vASjyMVzzJ3yn+bLKaeJByDiu1QRUN+KG2ahrSwqvH31tLD3/qk
jh6L2kifplZdTjGagXvEs1uOQzeIQoAoaZJj6NLiXLdjzjBV02DW+viUVfCwn0sto0AMjqHPHsbS
+ZvHvt6p0mwaAcOlgNpIzN01uAVoQhj2PY3w3qLXU5WwtaWhempyW9nxHVuvC/kYUZaE14MQvNxg
4ypt6Ap8h4Hkhw8tGjRi86Ceb7uJLQ9FcYu27WtosuY8gAUxKztID4IK4Eygxnb3CeLC7r1ujsXH
xRHeOyM0xaPWhNG9MEtp4Mgt8+2kdOZa29BsM7XuSi0NoGS1Tl63NKdIH4xnMCfNTjiwFXkBKGHU
HF1YNNxWR8kD1ieE4VmwTO2PwsNURdcsP7rG0L9T+5sfYihkvqMaWvyg59ntYAQ37xD0T2i/k1eB
1pWm/ObBydWo4W/CLICzyXtA0RTFvHhJvfigQzP3KasT8RV1q5yu/aj9OxXW97kczHPt9sanVlXo
/sbWuHy//8MzhQI9FUIrxL7S/N78qGyeW0rHhEhqZVA8bTVtOYf1Iv7Sx3mgVJeXf9JV6D4qKGXt
HMiWzTHKA4+y1NWz1tHZaGSDV6nA4ZwqHJ1DzEQ9LZCUPtmxLdQRESjDovGrqZlTHfPC8/ZktrZ8
B3RgcmbVADS6LrUqRhiTDHRpoC+Z9qEBWvGZ+aL0RZuU6Mjwp/XgxRB1/EIYB4af2RVKiPJOX564
B2cW1bc6DfISkkrfqkxYXunlKR8GKuVPRqkpO5d7y1nBBU69jdMm+li9ytAvTRkdrTRoDa2JDiM8
fN4R1iQr9J0kh4X2tkltHSuc4yRtEgRP5HG5wWEJ1cLNPZ6suEXTchqbv6GRBbfjxUl8HsfR+xmT
aX25vap09OsIkmEF0jb43CF6WI+21FlvJwxJBv0w0U9dohyeMp2e64MckOzPRq91n28vuXWuErYt
q8Byqn91rpNIqzllAjToJ6P84MTRNB/rNhpi4Ohm9vsvLAYXBrhtAKWkbZenmkTuIuZSkNxbbf7F
6kEHnqspyf9uHYitTrcXk1x9V6fJYvAh2ExeuuvTnLyyaxCMBOhVkccoULHSi0eqj44s1JRadBhy
U/s9UbvyyLB+fJwXh/ZP1DmVr0zxXhNmy3EDypPyKvQRqKJc7l2WqXonKTJ6r332PSyECLIqpjhJ
vOMGRjY1H3oEQ2zfoO/63nJpAuw8HdeTUzxTFr6KQVxeKnz45U9oGB+C+4if0GYdxCAwgEzvl8Ga
j2mTLB9q11PgZI3H34QmzPdK4mjQuUKgfrDGcS8P3PKbIKTpA5GSUaiVN+GNyx6iNG6MqM2C1Izd
M4WrCu3bJWre9bU7n/s+9v4xpyJ/QYTH3rMLeYvWt0xOBYOV0A1A2qtb1rX9jApnBht2ATrVx2uZ
34Sb9t8UATER+rpd92AMiA/4y1iL+pCXzWQB/mWSesepbXkZsimqGEyDYKgrm0jHIs+ypc8CKAyB
9yUt/aWDCW105C8zFf+zyKLwp6Lk6rIT+22t7NCggyoEWpCrxoJgX6WCP5MYH83xo7pU41OvCPNj
3gNN8Nt4rA69Jea9kvmWv2GiWLY8LTyOJD15++HNyatmc1R4OSy0dzT40A+mWjYfBz1xdvKOrT0y
w4mJEZix1VXaAYdenADloN0AuP0cTqI8UNSyn8D9Ku+6Iv6SloO6c67b2/u/a67Cs85ygQXWZRao
VMbejXP0ESxB+S5EGvLptnvbeiuoWtKzhgoUTL78JW9uUAXEr1FBGwRh1TgTKsvZvDw0UAB6B0cv
I8Rke6XdiXY212QYUbKgSvLAlQMJPYMRpbnOgrGkHe+bYukRizdNpqcywztVg7P37G/5CQJKGVyh
1Gqta7STkkCvbehZgFSsegqL2kwOehk2j7qe2e9GJ4mF3/FKHhWv3Wu+bdoPERVlFRltr9XB4wH0
1qBjP0rUPldqGNjpxFAH5IZKEnbHudirc2wmyvBF/M+Kq/MtPSfX3CnNglIHP2sSeh27uglPAMrb
Z6cTw3Fxyu+FPnkPuhiWhyTu9R2XtJWqIVZFC5DRCgCPq/tJzRYwLIzggV6U1kPiqbXv2uGwU2PZ
/KxyMO0VlUDV8dJ48yU2lqbosiAunexsUduHpd92j5EyxO8HIOvnQcxu7Ssz2Nvb92bzhr5ZWn71
N/fGjl0SqFCjmUF3WPE9O48/I0cG1kp1JIj49mqbxylZB+SlAUCw+qJR0g0twnV5MCsL2lnuMBBZ
1c047VU3trYFUE4i5UEpINNxuS1dUJDXEpmYuSiP+altTQLwr1ZQUGhVMPG397W5nCQgBr4CIfG6
81Tr9ZIgVI6l2nQc/KTMm6+AYLufih32+S/YJLmdbE3LTo2xChvzKY2VclFwdX1eHzvw+ocFoc4d
m9zckuR8xuppn6yH5JkM6KrIS/JA0NNQD2YMNvbBKGPxaewct/uFDIpQkEl4Zpgg9lgFIUpHl9zr
2zxAvjf7JJAd+N4aXvwNWhbTPXSUEH6hykTCBjeExuAPueoq2AhLrYTZYskD5MngfG+L+mHwBFjE
HGj6oYpn87cm7ObHuw3FY86VZIYCPMJKq5uOfhw0XCXBlrkY4ehDoZ3TPASf5rtKp+/kF1sRLrqC
r8k4DEuM117eAjx2aLc61Z82L5nbGOzuOTHz/KmZy/nBjlr9LPSweJ+CPKt9q1Wbo8Kk6rdc68od
a5L7WgWZHm0bLAmqbriyV/u2u1DJ8aB5AL3phL5vG4IoDAsVrGibLMYfomy7P28f9cZ7Bd+QLM8z
1YVZSQN/49nakoGFYRmJ6aiz/q1VETMrbYIEtToYHxj5Cs8A4J1hxxNseDjKlnJelbupMsB2uWoX
117VTyofuFxm5djGjgAjOeqIh9ze3lbtCQ8HsR1FHkmzs4qtGEJ0lKpsiwC9HDM7aa1HA87Wq/wz
Ciiky0D608d0gKB1sNITYQPqEA3yCDmsKy9h3jWPyO0ov93+VVvfWXbNJCEjMeZ65GppPYQd57QI
AD9pJ9EMyDcoWtU8MEijPjGMWn+/veBWkOARz1L8M0mkr4Yx9XAUQ7Hgp4iAwoNAuOCw1PrMpIM6
yqkK9ZDRAO4ZgQEVq3Jif6hKVu5se8vWcJWEnvRjeARW7xr9JeBBHteasuryR9Isf7lKPj8q5uB8
qsHrnzG3PYoFaUnrK4WwF3VyeG0ZoV89cVOWm8pI1zlwC2P+iICfvbyrKd+3B4+awhGCoq8ZLSmk
K8s+mn3YrYzly+3D3/rahIOUspkrpKm/8qH1yGCJNXGrszmNnKM9lZZ5skgPfzhtOYh33tLvihdu
xEp8aWpfTFGStq85rNrWiO3MtPOgU/Lhs54uylOYG+5TlSTvnXmojyJXlceYkcDz7c1ufWNqQsz6
UUSBeGeVP02TNRstJMGBo8PczxAXGklzwqxxrjaMnyjpd31pix3Dep0eXH9l0I8UNCmJMDa6DkBz
EeYCqY7ASJPqKwXfBNC4M35pl2p8UI2oObgJfP8VJMCKGaJ4DKvTgbZO/aQtIkbNvDIfqpoBvtuH
sel94AeUzNFSx3vtfcJKSfDbahGUSDo/DorwjkDzxuTgggs4KBqzXyF8kf6A7s7R1DsaoeXsMwUa
HqpmbikBx+nO27pljaQmZNOEEZDRrBzinM71qMdNEdBqduBHHhhH5XR6OYiYqGhut8NcajsHsXUL
ZetBZtT8ua5ZaKKKQwSEi0CZa+1stY3+5AGbeWKMvzlPFrgBz1Xsw1BMYeQzvzfvGciWWcLFSCWY
gBCyiZUbyBPEoUs6z4FtQjhxHHt6df5gGIwSgGlfHrw5tl4wrkPDlCc8NhS/bQYwfRwLpIhK1jyn
XTv/jCeAU/4EFe6/oYjQrVH1Mf/3ttFIW720ZW6dzHJkx1Gn6Xj5NkIO1JppCEy0r9WxPzAxoX02
8tbck5i/Dl2Z9pU9Tbwjhc51FyJLJ3hVZH9NNFTuZv6nxUNY99WzljuMLN69K/rVTJ5Is2Oxldk1
C3IAZW0D6M1NOzo2cdUsD2aUNOPdoQXnBpmUihcggFxjN4y6LMwSofPAzcBvGmFVHCFY2KOhu/av
vCia5PUEzSu7k5cfSdGNjt1SYqAJXiVAwNzaPQIlSXoIyo34S6GUBVN0HYAVv0Glavjr9nFeXyjW
t6ngSAAuxKQrI3GJLYCHJVkA2goKW6aXllOpD2r0rVbamnok48f/dIqT8LwI0XUIOlfIq93+EdeX
Sj6rrxhTNGtRPr88hCamK5EoUDo7yZyf8swWI434pMq4MdoM6qlxuSxNrn+/ve61C+NRA4AggdTc
kXX4BD9NVBGukNq1E5pecKIt0Wnq3GJ+sJAOhKxsMOv7UaEsCtrVJO/is6/RDyWUkIg388VbFGT+
pSS4HJzBGtCTMZr3JOfJt8YbvJ3PvLFTAPA06Wi2SGKqVeigKJFd9z2Fzx7h88JPRtcID1leMnpp
TF7COFSuujtfdcMvyJiUaFEKotCivvyqEEYuS8WoVcDI6lRK+rDcffA8cj845vVxJ//Y2iGNDYmo
xOEhk3S5WkNFoArdggTTRsaZiV5mnNCuVD67nRgDKu5C2XEQG/ujCwnPIVoOrwCvyxUr4BR27YV5
oOlCRYxQqM14ErRg6i9wPrR3P7eSrBe8OGQdlFzXXf7FTHtr1o0yMPKlOqrwLARD0TKiRjnrwaRT
8fnuu0FhHt162Mho1qyxcvPkZqXr5kzDIr/3uAjD8AtPn3+UdtdNB8E8654r3PACYCeA5kuEl06M
fXmeaA9oabL0ZcBwha4c6yn8EELe4aPSkD9aQ++983J47nesdOOVpESAA6YqAUhn3Y+hXhEDoF3K
AAekf0aTMvy7aeL56fZpbq4C8xYkoJJUfT3zorWRiVCpWgYIjVen2OiGA/qLe2Hixh3g7Bjf4fwk
JE/+/ZscHObWsjGbqQKeQU58NhMwR/6YWKl+XnQ31s+dPiOUc3tr14uCgWUqEG4lkhPmUS4XNeII
vfjOK4NYJNZHxGfNT0golj+WOLQ+5VVvW8fbC16fJVNKZH0ARSXUfT2qlJaSi1Y1qqC3bejQa0bE
w0EoO72UrW1B3UrlnU4dvIEraywj00xj22WVwmE6Uc+ZBC+qkAlcxPu6RTfOv7ArCeUABiIDjtW3
S+fQES5MAYGtjMZLLBjINKo91fvrK8a/H3E5oLb0HpFnufxWQlHotLVZE4x5mT6X4ZKfwmgYeGcL
Hchtl0zfwsgNtR0TufaUclnKJ5DhMh2z7rfWIXjNyfDqABKV4YMVpdoz7XFIAaDcz5T7zQOoEVxR
BogYqaZ+ucekJ4fTo7gJWnv4R0omPiA/uQd93bBB+noS+QJT4X+ae29vWsN4+OwNYxukfVPC4a9a
zbe5o/p3um0VG1ZIaP2qOAbVzZXfmMPSjHKKWoGuM1I21E70jKj7Tz2vywD5yT249/VyeGDq+Ggx
Aa7R1w5krkyIN1DvDOIq+j41rnNQ1O532xrcg8jnvUHA69j31d+/xmDUhtecb4VoShV+iynQKsUG
sxaibxuqyNiceL699+VQxOjmRk3RnMbSG/da8deXAWfJCBX9PR5WqjqXhuKWwPvLrJm54ZA/l277
VWjLlwhM1aGxxg9lrTbnO78mjxpwR4l1ocBAYna5Yo9kq2s0nvIStw6j75N5UnSoLeLS5X1btHsj
htfVHK4dSAfOd+XBNIQgBsiflJck19VHEjTBGFoilkcefLv2Q/zDzopX95yiMwHfayKIQse6GptM
vVrlDRkndG6LfZwqRRF+FOrOv60aT9bO3bi6g6zGuy2TJjZHLH15mjRiDZAUcoJmmCvfnHrld7Of
90CHW3uSPPkQn3MhzHXXeRrbCCFAJwnGCVXbzEWn2i1c5VnJy/HeIIENyWFL7rsjO3arD5bHVlrC
k5wGTTXVz6B58tOMfO9OG12a9UVZgFWg2pT5HIHP1Zgq3j4cLPiYgp7yyh8VoFG4XJO0tX1RRGGJ
6m6SqbnfwcYSveuNcKp8J2t1b4/dbutgiWNpeHF8UPVJ7/AmWIkVNYyyCVw9ZcewOvV6U3VHqB6s
4SX17P4XjAWIJvEsfpSyovw1b1bzusHqHWsgmy8BW6M9VyVHFCSF2Hl9tnbFiyBBdERitCUu1xnb
uZjB2gCqyZ108Wn3uv8mrr4ctBD2ml9aDPwIBThSuzWGOhShxlQHiwEEHagaeGl0gjGg/bgUxXw3
V+3rrnhUAetJb72KHUbYdoQ9KnQoi8Zj3spqRQJBhJH+w+B48kG3i/Tu+8A58hDRxaI2oa1DoqKG
0ITKVRHQS5BTOgjAKWdRVDB03euXwZNQvGLEA6fHKMvlRxvSMoytlqpim4uhgUlGKxQfUqVqPjqI
SiPW3MgKxO1Fr54fzhPrB8BKCsk2V/ZvL+SPSVNEQVSZSpCoinpWYMCCl6UtHpe6+653sXFvGYAW
Hcm4dDDUkK+aWCkNjDQBlxuY6ZScRFubSPU240d8enpUQngZdzZ5fR0QfZJKUrRDwSevBQFqt/Km
aaR9kE1UJY5e5XT/KGo0/9EqM9wtt0/0KnqRnQr6I0iAE22SzV1+xqZSkWYC1RYUk6JUB11v1fo4
1jMqd65wYgijrKLZU8a4/oyQC4BXkSBsMqA1vUXqmbltFyIPvMUKn2FXhsArn03xUSew80U6RVCV
9Ym248U39gqSEvwgYRPdrjWrLEqoo7I4dP4yZ/khjDj5mZdl/8U1ywYQJ63nT7fPdvUh6a2SBsGG
KNGzTGqv7+ICirBT9Gp6wQ+FB032vVwYiY6xcPYYquVte/NAyaWwFZ2WD3BRh8mUy8+oAjpSa9ee
X0rLtT+1SWVThVySnVhlaxWaFxqZoiwXrbFdYoFfqRTz9KKaHTUGfPYpNY18xyRN6RVXm5FXjcoq
mA6GKFfvjhWOU1vF1vwi52Cyg6GljX4qPQRH/aTBio/e0DnTwWmc+Wck9LrygYjY7yMSKiMY4TP8
rkWV87FSRTOdurIwdBjS8hAqpaTLOX5InBQ/Akk1IKwLjPRpVKHmejarVBEv3YDtHqqxaPIzXVtz
fNBno4rPah4W9oe+HZvhqJux92MsyUhpHpUxrGCz6UTR+9R2uvglq92uPHn13I6HSG1VTsok4XlU
gavMT6XXFJ+RA3QWP2xrY7ovXJaGICHwRMpUhSC3X3nIRddqyI1c9aXpy462Y+2dtCKHo8xLG9jI
Gv2+QRq5HoVmYDG0MciP15UMrcgUUylG7cUYG/OgGbV1kqBAv1+MdM8urs0CVQVCBN5TmqvrMIFq
/mDP4aK9qJkQfh+BFli6aO9dkwe0Mj4XsDUdOkwQUtbVAZoOrG5ZOxkvSH4oMBO2U3genU47RVqm
HPS5/ylSza7O88Do2W1/sXG9OEgZlDiAfq7a5YYyDkUy5dNLg7zusVTK6HdVz50dC1k5X74YpUCw
ShS7aCBQvrt0FVwE1Z4gDHmBoeoPO4F8anJVvynjHxF0LP6MVOS92zJ1bh5tNQk8oO15uaBS9qPd
lor2kkK399il5efZrPdGya7PjkXkMyYVkWXAdbmIV3W9SO1Gf4kE0Pc+0uIz/mI53t7KtUennqxT
9aQq49F9WsVzIq+FodBvfgE8EFbnoV46yweUTE0ZFtfdKbyNT0XhiWFyWHsBtK435TiiCedwMF+m
2NO+9zD+PRmMkz/T5Y9eGkbazxOwhp3PtbFHcKQsK9UiscbVHhVL62YI7swXEknlX9Ntw8/LmDAY
hd5Icx/mClsEDM1tM6XKDd2dVYvFGmctaVPXfIFcC05wxcqOZh0zlQV13jGkkbVzw1YRwH/ryaaV
5CCgliCt6E1GkxX2GIUUMV7SMBuPU2gVB2fq4F6sht6HknH6/ba9XH9AGau+amUgekCz7nK9pEoY
uINj4oUo1RkO4WzU4slR3LJ90rzOad51zLcAcs+LzNqJIq/9mGWg68MsgAminmLG5dJCJfgaF816
SaDyPISTGv4NgBiQEfiih6mN5o8mU4CHSRv2yLc2DlmiMYG0kjUzXWlcrpzSBY5mF44depDjsU5D
AREjItOgNF2/LCf77o9KpQFPbVG8l6/DyogYZG5qBkipEDlR6TN6nT1kSxIfjCTPBr8Z5uHn7a96
7WtYD65wkkeApwTplxucvSU280QoL5y+6QtRwqfhNnsl+zU0EmNlGUaP5MboFVzx+0yLmTmZrbxY
ihWUZrYcu6H+a7TUn5YwIt9NxKckdrujo84fRs16dNNp2jGiVd3jv5/AyAeXlN3i9y53Ct4aoCSR
TdCbdh+Dngrt8VNWEaZDuei5Ah5V5vGLBzix4/BHr2mwLToqJIQ7fvf6HpF30bwgGyLhpPN8+TsW
U2/iLMmiwGtCz5/bvtbobXf1X3bN4GqdMvFnxlOzV5i43r5UCCQtorpHurKmpR8cb6K5WCRBZc/2
I6D6bj6ZdVGrfhfr9gwrpGr/ZeizZfn1YojPpdaYP+61Ncr/FCMN2bzhsV5dY8dpVScZgXTFkDO9
dJmWnqyyGXcs+vrKUn9BNoGpchlArnFJ6eSEWQ7ONigVXfXHdHym3+L63qA803vfy+Kv74+UD6L6
SDxgkkusLizOSjRpJIoACZrye4Zu+8n10vHx9sm9ZiOXkZxchsODXI5Z73WtOoaD21x0pQqSFM1h
3UdLmEZe21JMfOh7LflRlaa6HL1yrKHtVCATH58jmCTGo1vC8mjX6uAc7AK1oU/wYiuxb80j5WDN
A7d7SDu1qY6z5kXGEy7HSXeGHrbOiBItzy+1dllvv7T4Iu2dquy9Iki13j7QMVcOTgU17u0zun7r
QQVJ6UEmdQDqXlX4JqRdZi8sA0fRTYQwXfs4hrl9qMEPn28vdbUhyulAnsC/EnOS260CtD5c7Lp0
wioQmpccxiFWDi4MqzsdyCtHwSpcFoyKJIim2cphVWHal1o+1tzYIjk3rUEs0c624ochKjU+KPLh
3Nt6vGNrG5uTRBAETMw5s82VRRvGmNtQgDSBsMVy6JSecVUT9em7j5AES0p4S+5MpI0vbSIvpiSb
UQ8IxlAbDqITEXlnnRxvr3JlE7C7STcLvokHFcGRy1WgRbeSJhnZC9y5j8tspy85sc2Rosxep+56
KZiFXoNNBlyZF1sd27SgoTJ4Sx0sY2c/dL3pHIfIZt5Pie9+QYiAmNlgroHCmoSNXe6KUkxmQIvb
BL026V/5Nhn0IWj1nWA6nxK/GfsQvphFvzfAlcsifIXO4iv8brVDVaSlHtdtE6S6wSSamFP4z8Pl
e5jFxdkrcuXOMR/GIVmQTj+xNMkWEcTlPhPRyFJE2QSqm9ePLvDmhzjLxKnPnDt7Za9LcZgSMEmb
lYLe5VKTpfVm3moslWj1o5rCcdklZn/KKA69S+FA/f22YV5fMshIiIYo3ZHioZtyuZ7p1KmnhEYT
gOm1T1VhledCU+5EZv63K0qEXAGw8tRQLlexoOVO8sFrArg71WPkaoWfj/ZytvS53glcNzdEHZLe
ErqvTIFdLuVomT2KxW2CxdLCv4Anjb91Yl52fPy1S+TY3qyy+kz0iRAdgLMoYL7COiS2I6aDkeot
ghKAQf9VrPGf3h7Sz7/wsaBzl76KT7bO7BqntDQmottgidzoeZRU5QZKEPefIOZOnY1EEnKCte6x
ZYpQiVu7DXo4cbnKKTokcTLf7REJSSQeWHJ2Ma+38rshLPZN62LoXZhmBxPe1cBtounZgdf/t9vH
tuERkd6m6yQHdnkiVjY+wKrAxNfSBNHgRZ/ydlGfZi1+F83JsPNkba5EUQEMqQSsrmu5CXU7qxRO
A+2l2h/dDnJILU7dw5xQ+r+9qQ07l2JS+F0gJhLzfGnnhDHCGIq0DcQUKYei1suzHhkff2ERSpGy
nEDLch3CFqrdI+RZtoEmU3tRLKMvZm3vMl0Fyq+WQOwrRyyoQq78eTtAUF/3AwbHTX1qagjymxnt
D4K15ikqyj255q2vpEt0iQxjpR7k5dE5CWUtr5/ZVRJOKXHg3CvnUknEh36wqn7HJrY+FHA7IFyS
fYOK3eVqBjOaYTEvLXPTRv2QRCpqvRaiObe/1Pae/meVNaAq9Jjpgpy0DbokaY/U+ctDkyLqUsXR
j9srbe2HFgJBDIGZQeP8cj8M74mFymQbtEoyPKXjYh6ibgpPv7AKKSIfCfO7wglHelnB4Oe1QQ0n
3LHV5n+0AjmGX1hEsszQDiFiX0fqSduMSjRmXRDqsXmMRjE+xLN1f5BO8MzLx8cBVncFmIWyz/V6
t+oCUAbun5oxWN6TicKl/vALu2FyVA6H8Zavs1o0nIS9hEUHxSoqvL6XTartt2XZ7HGObloAWNTX
YSy6IdIW3xT8hGcJpqASjq2Y5yOpgeOj7HV3QovPZo5Sjq/CKsWbd7lK3ltTMphwsiESZZzCukN1
yQG/cPehkaNJNho4nAD/66tVBgDFVmvD/JYP2iFNE+Vo1P39Ho5gBBCGlKWTf65WiYbURnvTAmqP
hsNvepKo/zA+ZvweLSJ7mnBCf93elYynLrJ06krsh0Yf9S7K6qvH1S2HyplcEMyLU6v9YxWLRvk0
xnO/vITjXDUv5RSG9jlxkLd+pEcsortDdEqHlIIhBSMFAW98eaxjwZFP5lAHWdtRo42jSPtR58gx
HhipUr7BzNPvecDrV4SshxUl0TA2sw4oTC9FZGo2uWZEMP2hLBWzOAMxWB4MCxUR39GLYq8efL2m
JIySSGdKN0RKq5ug9kxYpmDLgmhWx/joqXljf80XY4g+K2arGH/VWRrtFDHkv/Py216uKX/Tm9sX
deMwUfQVgehV/b2Glv3RoqD455wRg942o+uLLt0Jrp6Wuwbb3eoruu7SmQrkiAFjTspxaoEe501U
7zyQW4eIqUKCTrEMTvzVhpJBE4PaNX0wG9mXwux6H+2p9/2iP/VptRfcbp2elImlyc3cLrKKl6dX
VdqSUdPtAxTaumeYuP4GDjw/uAuq3rcP72ol6b2waID79LV4Yi5XUgxKf7WYROBWtXJModlkisfo
/GSZ252lrr4TfosXGYixSThzNbBQzE2V2AgkB2EJXVaWev0xFfXeBdvYEFEgqGkQUBJyvHLIXTMN
WoIiGJQhSaP7kUj+nbKwQC3cQrv77sOjPG6DWOAu04Rc2YSJ1HQzuvoAPsiuGO+uGfBEO8jT6kOD
5OPe1q785SsMXcdPyTyY2vDltyJustquMMdAd0eegR58XnlAZsJuH5Hxsugbzx0CVPTqhi8NKV+/
E4hcHy2BqKSx5B2i2HUFuJyRveATq4Gd58lpoNRy6LSwfxgXa4+o4CpzpUSMYTLdxt2m8boKtsEd
LXEzFgbQWNQ5EXGryE7c9IymsRnoeev8nRthcm/7k44Zvpk3SXImkzpfnq8bTQ2t3NYJepeBggda
QJH1AJm5hv7toMx7lEXX94GqK7zF2A7tMpqgl8tNYz9kkahcJoIH9SBizfZVfdc7Xn80qRZCF57B
Mu7eOm1RDIjBPCNdgjxmHvvYugLrdETnlkgmwri1c8nl9brw+zCq0riiGwcOX064Xm6q1lKpbDAb
ARre5jGuwDzZs9uedWtSkWNu9EPXJzSUKQI/do2+9xZc2Q1sfa/E03QD8TJrXhg7BsRR9M4SwI7W
Rmd3bFmiMzqRv6PP1VoociLleFxihFrOt53B1e1kaVAjgFOoPZNGGZc7N7UYYcqw0qD3duv6nA5G
rJ29Oo710/+i7Lx25Eaapn1FBOjNKdlmjGbYmpXZ1Qmx0qul9yy6q/8ezn/wq8lGE4M9ESCsqqtY
JjMyMoKT2o8Hnl3D9oxozOZjJbX6B1VqFsqUTk8sgAhfGvWBVcJYm0RRpdLrr8mMbZuROvZFiYil
oqFV/sLEdK/KsvnU8M4g5ZAr8B+l0NVN24nciefZNGgskpoHVQpS89EojYw6JW/kMS1iHO+G2oIb
oXcqlmE6mbJ2vL/qm0O0/IjFjXtpcbIIja9XXYImkU9ZagAwoFjDlZQ9zYWh7tQWNocI3jy6y+Qr
YKwqVJPrUfK2mu3eRlVsiJTyaZis9FCB+x+EsevffnOopd4K35xL1lkdIColJC2KHbwaTqdPpw7z
ldwL8eybPV0gpOp+dP3Q4gWl5j/CYCDk65lZWm3lY99Zr6NTha4ZolFcx3G1k/RtgqdFFY5kD9In
KMpGU7pSHYpNqW299uB0vmU36i8LJstjNWDq7eSFvNPdul1ENgXZMsRLFpIPdz2rrJe0uRO28xpN
dkrvBhoCHhXd7LOJXtlHbzxeJ0D3pVy/NMCvTTwa1cjwx2yDVxrQC+TJpak5SFVTHeVWN/DZxBsX
rqRk5+pRkSIzQzVen3fW98Z8KT5R8lz00pfizfV8k8qwqaewaUrE0h9KRYhDnJf2sbfE9Pn+hnlv
uL664fGCAIyH4AFOSVV+NZapZUuLwpD6TaDUnRtRIK3OCR9e81O5Fs3RjLlwD/gQYjbSECl0J7lp
Gv1c9dMkPXAjZvrBNMKW9oVhMdZMtCiZviKMUjQnKYmHwFWLzkyfm1lreoibjvFf09ZG6ZYYJ0w4
sGZ537tmXaHeHKWOJr41U6wzCkrizSERmegOU5aUKBtNnCbdTcOGXkRao4rgS6rrwfAgp6Udug0X
iuQOitmeJwDqwEOPR9fOqd6NvpLD3v8cOGYQPCYCvtwnZZDq5kUJ66Y5tE6FCMVYxLr2WKhGmWDP
qXc5DLpMz7/TFDbNp0ZvgtGbknnMvwiLjtZzE8pheEzUrp0PskFe5NqZOf6LKEqReLLGgTjGeY6y
XpXQ7Xq083C03cGetfpz2qo9/siNaUgPyPEGvcc5G8IT6yrrxzlF5+azKCjdta4yTYNzkmOrbb5H
IkXv2s3IxjR0N+q60/1GGup/BN+r/5r0jZ3/GFUh8osUN+DAYRWmwZexxloMN/ZgjIInW4sLcQlG
VZ7eHK1sJ0gpsRI+zkOjVG6FrlN1huFkEP8SeZqfYc7a5cP9Tbe9P8B2wfIgblOYJJa53t+QT1ss
9vLUJ9zUfgx1PX+LNNwJtMrOT5JcFTuR4PYtJ3ulwIVZIbUZxDOvxytGZUbBqK/8csiMZ4UXuz8E
6IJ/B3yOngYqtS9wr/rf7aiMO4nzraEXRJGnauGgrhOyNAtzzEH12i/oSOsfqiJDWJKm/Bnjjkmz
yvNE4373NCjj7JxngO8dVu82gqL4RUqI7zc/gY6L66kHmt5OvbS8P2amHrAoKr80Mqq6x0JI+OXo
beEYYN5J//f9T7x9yIHuWW6ksti62roZDl2HuMHAKPGlOhnwM54G3Y3s2ix2kpjtVqLwgQwr0vMU
EqlAX8+vLlNdFjyq/pB23AF9qWb/ZTT5fuNwwnNqMsWojventr2dGZIZMT2QVdjz10NqkYozW62l
vpTOpXpS8UnPjgVtvv2nWc5m++H+cNuVJAtD6nEROFv4xKvHLy7BkGwZwYMcWepj1k/KKcg/2sdO
tAkNARbPEvHyB2d1JItxCGc6GIPXVNO7cwV3860Uc/8go2V3TKFoiA9HKgzIB1tUQJZCxSq8VfVE
T3B7CV5phVPPToIvBS5PHzRXXKZFiyQkEh7Tdzmt62+Vg5AVphknvsMp97U5Mj1LCq0PfyKbyigP
Nokm1Za1VWRvxQRMpVb5Ee4QxxY/SbdSw3Zn3203AnIbtOyCbbIXSDVXczHavMpENvgAi+Jzlev9
MYnUvar5jVGWSYCDwPeDc7X8/R9IXxaqM6iBOfi6WkxPiEQHbg4w8+EVwzdvyZdJbN6JXdejBCkg
vmlko//O76xzKf49VtW8J6qxPapgDpxVQkb2GDrf18MUcMZoCepHP2mK5yiQLC/twgTPGbpq7p/S
tXbaAnhTLyAjJ3WBHrxGcyrTGLkRk8l3DAmebEceY597dZjtS9WGjXwk6DDqy5ianeIONKgM/0Jw
cnQ0nPTxV2IIyT5icT98MoZQMv43Yz6T72ygG6uxNBYR59Ffy29c3SSSlYUKkc7kE/Qs6GMmP4xK
J3zbIoK5vxw3dhGS7NyRC4FrKT5cL3yoyb2Y6XLz6bywGjcIdas4SubQtKf7A92aE8ENmRwSO9zH
q4RHC9JmSI1k9vtU9E80DebeBJR4sGdL2Vm+G3NySBiX3nVkaCDLXM8paFIp1Ls09+VJVh66cI68
MM3SnZXbPtg81lxXqMMDepJlXY9ixbI2S+GY+6LuxYOa6NU3+haNowQE6DooPh4yIaadysmtqUG3
XmTFkfPZZKmLano4Oh2DVjSqV3GReypw6N4ZufGxIF0AXiEswru5DgrCpheJlBSFH1cgBw41izO0
o8IbZC296NNc/RA0yucuDWLDOWiGp1HWhx96EmZPGV6GzxTKm2NYwmgz9XxP/WGzBuCSiwDxQg+h
8e5dhPCPiw/54UmdLKH4fV6ABxh268qSpT7e36/bURa0HBYoRB7gyfXBoABHM1mIWW00wc+d41Q5
2nDsd7bq9jaCHbdEfEvv0UI6Xe2ihPS2TNVOvGZqPpmuoxME/kYCQbSfwtmo5ZdCkL0+UH2eaL+b
Lbs6Z5I92091WISqF4gk6Y64lc+jO5pDD1IyT/me8NlmOyyqQ4TY7HLwRYie11vdVKgHiqYRr6qk
1njda1DqEL1xJTVVd7bedtmXlgLQNHj+wMJrXATCALkW3dSvFE0ar7ei8qwlqXP46MddjiwjLIMs
Yi/XE+rzvrStue5RS5iKQ56QzaD7rH40clr6fBcKDqRikMG1ga+sp60Cb15+nSVTeSr7ND/IYpJ2
ttAmsH4fhc4PIEEcHNe05Zr+NTjxDaOQL7giMX4KbX4oa8xZzCDcMzXdbgXwKjYCpYilHrdG5Iwh
Ic/MNAVY2wliV0tp/TDaOgTUzrTv97/SzbGWsvji3YT1x+pslEFLuyZykK9SkaDA3US6V0q8G44J
tnt/qO22Y1qL7QyqXjBW17E7nnKZQKRAeR260PQUOQwO8VzvFYQ3TwafCpovzcIodHCJrx7bOc2G
Tp1ZPHzXysMgigkoRkh/dRptOo1WVifFjPcavm5ODZBWXpKubWI5mnbUghIqr/M0tSetAP6LUrGH
xt0chUiCfhGozLzz1ydKEV3YRqWuvEaamXuiLepnTYR75g+3R4Etg4D30qCxgr7NbpzGGuom3k+d
4QVJUj9KUrvXTXVzFHq6uYVoltgQKVMjQsJystl3jYXGfcK9XHfSHuvj5magV2tpcyE7XfMO8ykt
zB4g4hWnpdlT89g35eBLVmpfkrJ66YvgY3aWxHZsvv8/3hqxj+TEwEOGL5RU3Y8ixA5EOGF1MAqx
R/zeFCiWkcixKG8DGm3sa1rkhYU+ScqrNmBY2av2QxwWD1aEHIdWz1/rufwRiOAznggf1HF4nyOr
SdcrqTgFzOXL/hEatFljdEnM/kAVPDirop+gEzvFQwac9NF4lkkuTCp4NGQSYN3XQ6Ud22Ke2SSR
cFQPM2nbLR0N4HHo9lKWW/uRCxfON88IEcnqHpTBllsqsyrWlw7OfU4uPZl0TJ/vX4G3blsT1G1h
vIH0rVlI8agLY2pq9bUJLPuIVc3vACbEwQ7TvXr62nSMzwT5BwybEi7sEeoT12tH30ZbBaKcXwst
jdD3HKEZTZXqZaVVnAcsH3wxR+OL6JX+VCldcALarB6KLhxAPK09paHt8sIHJ46klxnRURqyrn9N
XmiToc/6/Doa4eQVmYMY9VxoHw5syDmhWy30HEq1a0VmyjxNiAyn+lqwrIew638YY70nRbCdCtci
+xHpG2oFG5VIqrspgK02vYZSJZ2UsMcrzO70nZ2yiTgQEIF2QWV7aS7ncb5esCCIhBI5kfUa1+an
yTZeeto23Qh5KyrNe5tlMyWDwgqyzXRDQv+BfXE9mDMit9knrfGK5JR+GHIda5hc25OkvDUKLZQL
m5BCDt/oehQ4vn3ijL3xajRG7Zpq75z0VOz1Qt8cBQCUHlWYB5A5rkex7QbeDS0Br7S0xzQISxou
8GHw1/2DfGOURYdieSSRAKA2dj1KBcNCn2kIfQ21cj5glq4c+04aD/dH2VwXVN9oe0HGdqFmb0Lo
cXK6dpQSGwWptvurzigQxVra/UIDRewcnVtDobBEMyafZ2FjXk/IjhE8bvghr7noC7ec1f5s6dQT
YydpPlpwZlZwlxaXUGIist/roYAgM/SccoqKUhod8CgV7iSj393m8x4D7MZnwhRo6QCllM62Ww0V
l2WXSy31y1DGFFUEinhR7G766Ku/TIhGIfBoEh2KstcTaiKgvViLmZCj/xNjnfyoCQeJAXv8KFC4
iDRAQsJmjVgTMYPrgYoOzZY4zENfkxRxtCv1V4lo205GRc8d/8xVFZRMANCb3A3obttsJRfEUqop
7NehaabyUKl2eKnxchs9QVlMh9GslpbPY1pnh2hKh/BbPJWj/dnCR1F9CkHth+9ZLKfFcSpqxMdM
wsfKo56ovlZN2gfflWGoZjfSOmqdpSL1hqsmvak9VoZkNy5C+nSluJ3ZjpgKo8lbnDEHTdtD7kxT
5pa2HEoHFR+Z0UtNIuJT0GWt6SpqMujHUh4H7ZQ7tLSeHKUd8nOIg+D4JHrbrM+OFeSnGFEva3Ip
VYzq25SX8/A3vDZqqWY92k9hGun1AyKlTvQ4OGn5X8YZ/E0AqymneUjs8JNTRHp8WgTYReeO+izH
h6GCuvI2jsTtn4NUj6LzNCgNGI0UT80ndbAN7AAAYCkpF2060V5exj/KXLDhCVAdmfZ+HBLcuCxy
HO3henpjpaupWyKmW3ziKR+bU60n85uctdY/qTJkJb82q6LDOEv6D1sHPDjaUzGrf5m9ZnQPMaax
qkeXl6S6KEHUiP9aQWWqRxOyQvW/NhfpZ0ghioLkB6HXqegM7GTzBpcpP1FQG3uammoYzmOLJdEp
TWgBfwjIDhF7QJ6s/zzESv+PNIkOWgxvoZF5TiQF+m/gx1D2zHnMpv8wM7NUL8Gqo/OKMa9aLzOT
wHqbCbGcU93rVe8VeT/3Z0MpjOShM62R1vu8nAbphSeR1kW90cNLyRLFPx1rCNKjDGoWnWo71f6O
jELXPPr4suroDGlufZbTKaOzuw+it3CQnMyrzLaSkFiS6/rQW8kgszFErx6GMYrw26RPW39O0z5V
nvIhmGISxclJLh0NydOD3hTp7PIxJCrurVXbXk4z/+RR10+i/+Yp7GzPCZv8VxC2xZsZ4szlGsRa
rVeFQ/ImJm2Uv2Sz0F4mecxwB2anKQ6qYKaceFNhSOUBy9Fyfuw6Oe+Q9XfU6LMx61ly6CJdin1F
z6TknJBbhmcIIWZ0nKXSVo9T1AkIGMtn+F5XSqueAAhUw5OTZKhOY5lU8hk6iFA9JbWi2qW27Yxn
6q3J5EZxNv9ASs/sF0sMzpOr14GeHWI0ZX70Co4+hxb6Q+XSoD+qB1urFeNQYZtuHJuulc3filLn
shdpjZpCxXDUS63JsXlR5LItU5fmq/bvlHOreKaRhipEsUzpTmWry7/uv4zbi53rBVIYVVwa5Tb4
pKjDGHBVoWg+FG84okZfJZQp3z44CK84ILoCwGRRYVqzXyjlirhP58LvZaq2TYsSuaVKg3d/lM3L
a4IoLarxdCVDC10DFsogD0MmlY0fAmGdOqeKH4xYUr81HZK394farNoSrGDxAF+JMJn88fr9wJnD
iNS2bXyj6syHqB9yT+sV7XB/lE3ouoyylLNo6eYFWRfNio6eL0yiG78mD3qCvN7QXEiWA8v8hDD4
/+6Ptp0T/CQwTFaOeJyI73pOteQEcjYkwnfKYUJ7zCxdOZTr4wdHodZI7ZSWTNLRhQJ6PQqqBQEl
jr7zU6e3jUM+DPKzMTrjB+2+aYCikRvknY0HKwQY+HoctdXGqaJNDflJOjGrNOpzF35l8pXaiH4c
IROdQlMU4c4nW5LB6xefch3iQbAdF/uedbNIFkdj0A1kG7XVB4+W9TNRBpzDwpb+3bSgoB91pqs2
ArWIj67rYvdBYYxEFeGidUQTykg+zZVpvhaVMp71xSoN3aS/7g+ynR2RJsn2e9phQHK8XtRGm7V8
URx71exAOpmSrj0nlBUPRmXrpyxVn7MY4RmnHbQPx2vEuKS76FkS9BC7XQ+siZrXUuuc16Fm/UII
Y88tRmg78fTmvKHmBqhAFrJYv20c/sir6nowJee1EUHy2Umt5KTolfS9i6i6I3Ewf72/nNt6yoJ0
ovpKk+0idLIm49I7aYmQa8ufpLwYXEUqMJiqq5Ce8iBRVOGmtmZHxzbNRf4/xZkWNdVUCmDPpUPZ
fiqytBxPWU2P+EtqZYZwcT0P9qp422uVHwmMzsu4sKrW7ZhKxT8cBc7gc/vKRC1NckgIhd1IjHve
qjeGIsGjukT0zz20LruGIV83GmXh58bUH9CgS7+ikKk9V6UkdmqTN4cCYYagSMWQrv7rHSVF9eQM
kS78Jg5Hy+NSANIxwlAQK8pNbZ52PvVy31xdDIAoS3FuMVIh+dCX3/MH2DdVWSerkzX4HV8x9+nS
lLCPmjMD9Ucb6zOvFfxvj4XRWKpbar1cf7V1fG0hMlaJhTy2EocPuIZTMRmUKN7DYjaZCj8PfjZ3
JttwsWS9/nn2IHUdFPzetyQl9rQhIW6ljPYpVh06mI2aTsxR2qsw3HhxACRp+KG7HGBNXX7UH2sS
aQh6TBRefS5TgXwOGqmXgDXZWfvtp17eNXbU0rG4zcinDI3NNJ9HXxWUhD1NKmcfq1InPohp1sOd
i/jGaP+vwcVamMUbuHDK41kBO5t9eiGnhzgW8FUDjP1o+/l5f09tv9nSFAnMumTLCFCtbmOnxPw1
n4LR5+WWPqPLGBqPYObqochtLT+h/FJPXpYOTbQTaN0YmGI7KDJX17t27fV3y6wQogmkVB/4oToA
qUtupEjDQchO6St1nT0MSzx/f7abyxkXlCXoAixfXjpr+fs/Nos1I41d9uHkF9nkvMX9HD4XkuEg
zRf3n9o8RXH9/oA3PiTgJAk6VwReqGulVEUXLZlhwYAs/ktoJciXoMz9NQi6+Hx/qO1B4HEDp+RD
gvU76zqlWQSKNlv55LeyHT2rSYriYB7vOQncWkFeT1qDUS7dQm2lroUK2dnk60E0fbOMuD2EipGd
ZZEEB4FO9Q5J9MasFplIWiEoIkKYWn2x1mkwwIwL2U8hoP7FvZa7oRXX3z68dpg4ImazCJovxLzr
fQFANBXBVMt+JnLE9rS4OjmduifUfmMuC20elJJyIdfkOgDJsywqUJz2jaHTH9PBmV6AcfbUHG6N
wiUMlgdySC62WrGhaFsq043itxZEiTTrRvpHx/xwf8XeTcKu3yJmALCLzit3PnXD6yUbrDiUbCuQ
/Z5yoXYIKg2KXAnmglZgOco/pdGGuN7B7f08NVHtnCD4t2EIYFRJzsPUyGrqqYEzfpuscZr/VYci
s46FbAnDwzlzsP1GLeTMk02IhE9p0DS/rCA2u6eyjnv7K2loJaMgFlOk1IwoSk5T1EsfdE8nM6Nw
sbgYw5ljOdekiQ4NtqwvasXX89h6Ja1BWD+t4oV7qCjf7y/osl6r9VxaGjm9pIQAeqvNMTY590ci
K35WynRnKwbcU5cOOu0CRty0xyZLVHMnVt1uFZ5DThVA2GLPti6Q2h0iZeNYYKkipepZtWMoTLPe
7myV5Zdfzwwgm2ZplnFpylVXM0tVpS9SpBh8xyz7n5nR9ic2rvZWzEBa09iY33Vsrx+VSdZ3GO7b
25cEDrooOTZqE7z813tUBBpsoYg9ilRG9SlrJuWbSGG+DBP45f3Pd2MpGYoSMPAETU5rAiNvTSe1
JUMFWja8aGyVp1gV1uP9UbaPJsEAoAR9o1wgqH1dT8jqkKbGJV3zwXybQ2EMxikfC/tlVJvwrzQ2
s/85WKuf7g+6nRrC22inwVSlvxOC7/WgCCpnTVmomk8BxvHwDYy/2U5kfDiWXkhQfCWU36mgr83D
pirRpxJXJR+/w/gTprUcdXswX8za2mP4brcFiAs0Uy5J4mn+fD2hfLScSqL+6Tty9LOZne5RFtV0
GqJ2r5R345ZEcw5aNKUpRAm5MK+HikwNw+taM3xI4KmE3S9tfMkxTZB3elR0rBAPsT5U9BjhN6Q8
mdE8t4farEtfdmq7OarxWE3f43h0ECTt9aW4Nepy8hBafXyppzScDlMj1f/DDjmMP1tQRMIHFSGN
/GgWchzRiGTjhayIPHZc6Cp1QJNT1k57Uc6yYNcnnANOtx1KcOwBcKbrWSLDXgSDXWp+08b/lV2t
eZYuHquANh81bv+d+uhxShvsvqSd6PXG1lx6dci1iUYWLtj1wGbWzgOAt+prTml+mnVJ+jczGmXn
ALxT8Fbzo8jOI4DyCuOskboe3ZVmthvDp/HJ9oD+jdfMNsUhTLrus2K1rS8j1nueDFF64zRUF9wF
4kNpdnsWatuduzj68qYTT1KJVJb74Y/4lfxNxIgN2L6Fu4QLUCl5zViXAPdzevzoqV/6+5bDyAO4
aGpdD9WZZZgHlNF8XbLjo4aHBQURqiL3R7kxIdjE8FZA2BZ2yZLx/jGhKZQ7OzJzg/Qj6rw5K2S3
zGOZQpPp7CQc22fIWgr4xKwLcLgpRSPhljqiag1fCS3pMIWi+2oqae+FjQ3oodgRfX+jMiWHUcuq
nS6v7T5lbPBxLm52K4js9TSdvCHkQ+TWr6QyOeBOGp7tYZp2PtnNxcS2gPZa0HAkqa9HsWmbwnyi
N/yhgtKXdFbgCzOpT3XpJDu39fbEMyFr4YAvjgyQxq6HqhtpxG1UNvwJNiYKobwRb06ct98jtu0h
1bT8f1mTiL8DoMDQDUPT2dMpvTXZxbsWh0sqDpv3Qo/1qK8qiSXFsvuvUYr6FxQVw+9spj1I78b5
58lFkg+WCSTsjSVJ2egIUgSq6SPb01sPTS3S0K0C7GVcxUoSyyudaPhWtnGTE7yOWX+WnTauX8xG
sedDDRer2En2bq0/ATOvGMk7cepqQ+npZKHz2Zi+HrYTEHvGL1GnL1VbH/XSNNw2UH62TnhSyuzD
cr7Q5OmOhDGigEBByr/+9DPOJsNiROMTOtteH8sBZPSwOcdNJ3ZmeesbL+oqvKEsPw0A10O11ExA
USPL74tRdaEzmb7UmSiRpIH+dv8i2jK0mBbyNGwoIhCAntVY3YBdeR0OFvup66WDmPvhd5LVaDHm
Uj5/HpR2mlxrFpk/DWk8HuilDdJTV3birU1yczxrqRrtgSQ37g32NoEXAALo4ZpC1Rdh19ZlZPuD
3OivJSzulxEi2Zf7c78xCjkOMo2oni4eTasvasZhRfuIcHxrECN0k6Itf/SGOX38rl9aGGh3Isvm
Y60YR2YZWWKWcpsXJU9hHE3T22Aow0mJTH1nRkvAcf1gAymRmcLtW+S516CgleizJXrZ9jO767/2
RhQ8w6yjcmtlsivrgfj24RVErgYmMJ0jFDr11c1bSGWtAmfZvmkFmVt1Gf27drfnFX7jOFD45Lwv
Ypq8y6sFFH2rhY6dOn6aF+IY2EJ4SmnlyO7KzU7Ic2NLvPelwQdaBMTWyqo0XAp4Wpnjm5nSH3qd
UlOAC9HOk3xrFKBiuhMRuuReXd1ioSw1En2PbLzUrD0jjh1Pk3Xx4SyXfIxjRBjD00gkfn2LjEpU
EH+k4WWuhHEuykG4shbs9bXcmAs8KnYB+23xj1uFZiaqwYhpIPxUDVrmidhKH1NuyB047N2N5Wpn
c07fpXypGBOcrb1D7WRQrBy32Yue22I+TFxa81clbYvMxc6zDh4Dy2zGgx4Uxq8+V2bzMhi5TJdz
qRbVZ6TK1fENO0loF0RYTeYRm+NLvWhJSIlrcMv9E8soq7g17q7OAVMnhz+nopAesgCs6sW2hxIq
h2wVVFRiw8i/NqiVXDqulhgrWrOTXUcMaG1Fw6QmP8F8ku6ltNBNcJUwzN4KkYrpy1CghJ+6qpno
uscMtPa5agLYQFooxcgo4HTpuKlqJL+GFOfNtzgxuvKhUUvVOOrIFw3PI8JVlisrYMT/DI0czwhT
KZP5LOmxYvmxk5X1Y4xdQkADyoB8VKFODqXFuZ0nF8+LvnIldEjT5hDCFNR/Kh2OO78/eClYkIrf
oXXuvK2IVk8EgCTIZPuC9/9ganl46HK04u+PsrnqllFo6aE3bolP1pFYK0mKSjOU7dulSC4mpkRu
3of6c6aN4zEYsvbv++Nt9vkirA/maoGr0OmzvsUdvXZK/lbxExGXp1pFlzZqdOPDs1o6DYkxgR0A
tc3VaTJo15BRl1D9JrSaQ2kl1YleNOnZqEbp0VDrvdbi7SqSQi4tzPCiFTC4VbaTJ7IkzKbVfFyW
9Asud07kRrC0v4WBJoWuLLA6vr+OywyuDzIwBzNDG2Ch4K6xqal1uirVeiK4Js+tg2FV9W8IzlJ6
VvPOUM+hqpbFg9FSGHm4P/K7pt9qaBpy4LLCaKbPaF22hEe4OM85jp+3o5heq9HJfqVWkf7dWEMa
nqxUFT8wFaKGl6VjOCLj6CChIpxA/K66vJUenQyDKFczM8k5sCdtGIMadeevkWm36pl8sZkPcUxf
rTfUY1f9o1l5iFqcSCbDq9JGxMcSsKc5iNgou78cAun/ArW3vtNWqvVuPCFD6MpwEP/tW4q2O0/b
+zO5mj50JWpddGosnfervaVIyiRMOuV9dD4qt6bS5ifOYOhuMjnGT62fvhV2f5gQz//VlH37j96Y
1d41vv74C35HSAfcA8WbwO76SWoiqFzIFzi+lKTxeegapaFirIapN3VpuoOCbhJfqicasN2iAQ8+
s2ZHB4NG6tm0ju+EkBgHciaXvtUf5kipo5Dqc1Gon0ObR+D+NttcFCSGNFjDYIHjQQvYcuT+SO17
raEFBXTKV9nQp64lJc1D2kU+OgpoCMwH4FBye3Ozko2Vy0YaJ5chLsXfg1RmLpLF6rf7o2wiL5tR
6JZQIFowkzW6a9Qz5l1pkVzangNq5Yr8ie7J9ATCtZdebW4i8nYGAikAMQBNW99EztDmaKmBu2QO
lhHm+M+YhpYX0IPfiT7auYW2E6O/dcG2eKdUlBVWo4VRMZZhVYWXZugrr2fIT1VWaa9KLj5sPAj6
ATMbfJxJASqp1/shH0ek8DCquCRjSY2nbvJTnyG9cv9LbXcds0ApEWwCMJKk8XoUCayOSKfmJWyC
zCPuiB7LJHTO90e5sWxLwsQTRQUbtHqFO9aRVVrpEKUsW6qFh6p0qh/2TCOvm7RFJB/uj7Z5KqiZ
8NIyIwshYAoa13Mygngw84HXXTbC2TVy5NOcWvrVVP2zlPTlGS7pnrjijQnyEsI3R9xleYFXQwpu
JHNOu/QCwb16DIyOytfUSRmnqwv6f+7P78Y3Q3IDYAhZeNgV7wz4P26KyBpDXQ4rlKHKNnxxUKD+
kuh5efz4KNReVV75RdtpvYq9OoFIZXZ+QQ8W/ay2c469M+19q1tzWaqviFNyrICkr79VFCZKgWRB
flGFHZzoTDH/DbGP//HRuaAYpUOQWtTGQYJXo5gtzhfaEOQXMxhTXENwSks7VCjvj7J9OBjF4KPQ
JoZm5frEzpY8q2VbFJcy0+ZzTj/X0ZnS+YRsU/eoSzjS1oiEP3d1bu4RYLZbnkTv3TaCjGRp5bhe
xmBQKpjTUX4pFasf3tQmN5NXumLU8dJgxFV8mdRK/DSrwEg+rOb+bruAZApyhaBb693YVlmrJENb
XrLIHGyvrBzs5rDS/fgRo3hOTYjQiC+IRsv1FLN4CqzZDstL0M8F6gLYRBo5CmdOZlofvhQXsQXe
L14uxFnXsaaW5CXc8668FNUsToAj5qVMunIHE97CpIumA81R6NkQvcCwuZ5R3CaakKSsvPRJOjyY
qZ6eIksKzuRi8VEdKvOQ5/Bmgcdtb8Rd6tjbg/5acOftXM/bN5R+fY46Ze2lgLHePZztDJjSKi8V
fjrnoS5MNx+i4qhJTXBQUspo9w/K9tAzHt36oIYg7xsco6wnozbCpLoEZZzQpFVPOAcXe4HrrVmR
1PJgL2IgmzpsoWY615eoLvT1hN6sOYlXOAHdpGpQHfNZbh/uz+rGGaRBEOIzaQr0xnVOROoyN1Nj
VReOiubxPGnHmOr2ycngN9qzjAJC3YX/3h/0xlISHyyQ59LxBIh3vYe4twOkFBc1okB1vADJS8NT
iWDtnU92YzFBtkCw6d/Ch2lNt1DgNY/GJNeXsivk/2KzKN/y1Cy+tfj4HdUq/jArlSYxGrV4S/E+
RH5uFZfYajNwY9vVBXau9rQIZ5/UUadKo+l/31/BTWmAkbhXgCO5vohYV1hk09RQPkNmBgyjHdsw
q3uPbIceq1pNkTCJs1z+ak70bDt91D02SVXu/IIbGwcwmVY1WGjcoM7y93+8561Q636ek/bCHVdq
R+7rRj1qyiDyJ6dUqvoRVQPprShlo9zJBt47l69yu4U6Q4GUx2MJAdc66VEUJ3CChHHJatwyLB4o
o0IqFd2DKnxC5bOOH50KYtSnCBnz5r/KGmfrLA950v5VWDPNc25amrP5n2K2Zf0sjZoznbtRrdul
M0kuHu9/qvUmpHeBrcA3WvgVS4p2vVBigGndz0p26a2iPfRz+hRKwaXQw+/Ujj+aKS2DQcABK1qy
wY2aqqqUQrHmpLhEZatg7Jr1WK3KH01fGAWBZi6phcpErrSaUptVapcXXXPBo9D0DENyzmy1r4ZT
lR5MiW7nzVlv9mU4GHvk8WQW1OiWFf5jq1U6pE3bntpLXEnWudN5YzKnV470hfXeYI/ZuZ0G+9g0
ZuipUx3t3CLr24rh6cojSCI84h1f691kXdV2BF7dRZNwmNEyJTxJJg1297fJdhTO8bvIA7ciV/Lq
7jBbRH61ORQXBGrsl5qWt/xhzOthL0J+L4v8eXpUutwVEBHkEMDLzXWcYLaZVDhCDJf/Y+67tiNH
kmR/ZU6/oxdAQO7ZmYeATK2YVC84ZJEEIqC1+PprYPfuVCbrMrfetk91V1cxScjwcDc3NwM8BK8c
mfDB8GpzEpdQlZ0yNzEm/qSoQikdogpaE5ONySWIxIIZ0EAmyRDbugSCIWO6NylCdsc7Ik4epvP4
YBldD3WZsYPQDAZFTc5pG2vG5IVBqr3GupjesQDYBE2riMNQ2QjNxxGKr5hqEIUz0WqN/2ZShIsF
bIC6d5YrmkGKy1eHxBhYHMps2Oem8Cx3SuRFOddurPAv0xnzUQxEQagH4FBY5ldHKUPZSFkxApnt
JMmpBrVRaAnS22hPQgbBJ3MYgIoJQ2NCkzccwmyfEKx+j6uhUbuws+bQYqlAraMDZG0EG40m0v9m
aTQ7LOBNxrJFYxcoylW1V5RGD9BvKvadaSDZTiV9K6QtGvef7/F//Bj+M3zPUQWAZ5/V//ov/PlH
XowYeoiaqz/+a1e8Z6emen9vNi/Ff83f+j8fvfzGf20Y4LU6/2iuP3XxTfj5fx/ffmleLv7gZA1r
xkP7Xo3H97pNms8D4EznT/5vv/iP98+fcjcW7//840feInThp4WY/f3j7y8t3v75B2DUn5b0/PP/
/uL2JcX37V+Sl/bL599f6gbfSpQ/wUVHN+cTX0Li88c/+ve/viL9iQbCZyWpAmmYx9yyHIOG//zD
+HOmIgHmALeMAC5CeVTn7fwV+U+Y7QL6gIKbgsQNH/jjvy/74gH9+4H9I4Pmcs6ypsbPxdv574CA
uhLcH0BRyMBnsPoLLN7J0LzPc31cg9vR2HBcqGmkGOigSAwiz8XY0ILArZqBcPbT/fn7RH4+8PzG
XR5YxaGRBoI7N/teXIU804w1PqZ9tc7klludxjWMXMggz8sQmf7+UJfRdb5GHAr5D/oZUATGHnS5
QrukhA9Un1XrPMCQctx0mjuoGrtxQcocTq6uCKK84KLOKrbIOufT+GmnYmEdtvBlaNcGBvCpWBmR
W4tqcoYDaLdsmNi7apxIstNUA5A+mUNScdCUCKPcitm/MIiCOL1Sa5o9yWXlCZMcNJYm5UVO5UmX
dyVpMcks5QN/KwhBXybSS5o143iWurF+iLuyf+tYJDzpAkmoOpWmStnAu21XCTnwpCEajzyV5bPS
9uVTE0r6KoyGV7Xm4gGeab0td0MLok8glhkNSDo8m5Mk/B5m/Pks5qQBiTkKY6hhX2WOslSnMkZw
m3Xc661r9nlqB+1wy/PoMu366yhYPXi98C9YAlePQuMiWDO9Ua/VKbrvSpu0W1jAFB7Rglu04E/a
yNVjB7wPRfGZoIihyvlF/+mx1204MLUI6jUm2t1yFC05TO0yIC7HWE37I+RuIavwpsOgOlSHRrVy
265B0iJSo4EUUQUc6SUW+YKV+XsoKE7UG0BidqQeaC9v1dqEmNCIZiux1fTegDNPW6a0n5D8kLVU
7Tu2FBurqI+ByGkkPivsgXfLOreSzBKgdxDpohPGsgPHH8vgrSt0nPLJk6ICb99DHex4Ph5g7QtT
yDVHijPww6i9B839OPFVzyDE3LiJtAxgulpA10sfrV5ziRE6ctfjf190kuygjOFn7bHilf39yv2E
SL7cXNT5M2qIOv/auwf2LjB2q6V6nUdM8vBHVzMy0eVx9s7ifARPSGJrLZxe0jIXPH0yKzso0+oJ
eIjhqUEk2GkUaKu8SnuaBiKF4uwjmq1up7xjs66sBFCJnXZZdeC1yPYBZMrgajutBoElThMRYkn1
wCyjl96SQm0Wsa52KzPv9I2m1Fh+SJTsCuM/JxJrxSIeWI+nlI0eWvHRjUTjs1b4ci8AJM3qY4D0
jSvEDJRiseCt1qzV2iA2ZiWYi1g0LqdiUi0lI92H2Q8I33rSUSgakkcIJciLDLoINOxNzeoCraRM
4pKtgnNlCUgRqSR2pgUxiNYKEGj8Iajxk2fxX0VB5/z7h3nVlvtrVWIuGA59EFnEDnaVKQltpEaN
LjXrFILsYC+GpVWHpuY1xag4tdFnXmKM8QpJ/UALqX3AmOrofX8Ov9h1QA+ZtdMBRANdvSqd+0zp
xFiO27VggAcVmAJfQUhd9Qw1uKVw9stDYVud52eQf15vB5kSlWU9te2aa2loJSSq7LSUAK+jx3Pr
zs7x7PrVwLwWijKMjc4828sYJEqNUaugvq6TQmy2qZEaNiBBcui7pl/hZhAaR5Nh6X0VryNJLJyi
rRQKxBD0zjbX3LDm8IMco/RGY/KzPLo8MYy8YEME+Rf//TJ/EupQe6mhLrMOq0B2auCtFAq1UYIu
SmFA2wO+YnpoQNmjIY9ByYiNmdLAV7O+dzNQWzwt6ScfiCNs+KZOhNHheEuc9WsCBFjvs1JAnTmr
uF3eOiUIIxDVSLHOhwYIUVblThQPyVKbqszTxyhecOh3rCW0WH+r6MNyAHAC7TTQlpAtYHYVyd/P
G0cZilKrR1m2wqyK4ehjXNghWgq/m/wAYwOXHPkPaEtIT66Sn6Izi64cuLJKxWpwxZTh3uuZ4H6/
rr5suMACIMWEQhlJHSL11brSQlGbkrGbVukoeaSoKr+dRGAQkl5C5eVvncLfKjP+v8XDRcHxbTHy
f7LMwPP5j//O57+UGZuXqo5ekuQfizp5yd7qy4oD3/p3xaFLf2KMB8xplPhQ6Jvrir8rDk38cybH
zy8EBg0AJ/xPxSEpf2posiMX19Degng6VsLfJYfy51w4AimGMjjAPsiW/U7JcfmuYIlhjkRCRxWg
M44FdOXyve+lNEl7kaXHahArSyolOonGqes1QqOhNG5E/Mv1/dfR0GWfLb3UeUL3atPReNgPiVCk
R5hgx256kKdw1xOO4Xmw1kjEKBB/5v/0UH5R2/zimAj6GEHALUZxc23+l/Igktt0iI/dqO8GZmJj
bQavqJkjdrnuMTleMfOWEN8vbutn5x11JMDnL7e10zqzzaUkOcqTOvldYyyawXxoBANyG9otOXrs
KnhK/47suK9QCQWCDyh/vq/Y4S6fIlL8zOCJqB3Nndq50GghzDbiN3Gg0hDSmr8xkNSz7LENTxIH
lWxrNDsCulNMq8ASQ1vGMIj0Yk50niqO3ozwzcjPQwmbob3YLZrugygLgzvwX2oiN+F3Sr3TolWC
4RzVYZ2lR1aVekb9NDUhzUIks5Ul37XVoo5sZc0PeeSM5G3M75TuFGVQdt5N+hPc46bCMwwvUI9E
h9DaQVSOhsppLYXAzmVQZw6NKHiQyWt1n3mD7AshDBvBLiRHI1gQT18S9OajlEKQzbyfXrTITtXG
wn7BnpSH+FUurFjYT+qPREg3TCssTMiW+b7H3JmSvhvi02icVOOlRE9z7FoKwqZcvoKCbtc5h23H
exc8Y7yPZiYNW7cmiy7PoE2eQGP2MZgOQWZDfk3sweNsO1wxUKXxUecJlciDwFbVsNS0CTtlQU1p
JRbQs6H1PmOYwsX4mZWHoRWaLt4FSORW8UoJbL1/agVLUzwovLF8ATrX9wvhKuX76y3BzjZ7wn6y
GK8guJKHVZgi+Tz2LC0tTQsUuP6MgY1J0AgvQqC4Rs3IOutLsA+E8i5vlFsjvl/WBRbD3EoHZxdc
sC/Y6qg3IFyNmnJsjJdmbCKr6evJ0orepMBE5Bup2K+OBjbF7MIBZhRahZfLQhWge5+DJnJMWvMc
REVEda0trKzj66GKmhtH+xJowBv51N1GcgUxoRlZ+jmFCHq9E1oyJHcDUl4KsNNWGv2sF8Gi6dOV
ZrLzWGW34JRPovPF0sdRwXtACwadANBeryreMQjhbRbr8V01qk+N7kcp5rXNBuUVM+LSkZAw0SrS
BijS9D5YvHiXi+iOpd1B6zOD1q1BFmkT5w4aOOhQ8OP3L91n8/fi/ICcwbYXxkwQ258Bn8u7wmQV
4wdyaJ6yYqO3Hp62TqzG8FXZNlHQMaqI/hj7kjssxN4pAmjV0ahwhPcYL6EJKijtQKA7NT4XLO6m
m2olLcuFutQBdNMWbNjSMjdai2u08MGqovg+qbdLzHRbkMMC+gIxY1ekHDiwSIU3YV0vc18tqLat
X8NTtJRX1XOyDN3IC5zSkcFdFqisU4nbwVF9+v5ufAbir3cDfF2kZuD6X2+AYYEu3ljG5sk496NF
fqDq4tCOwRKoAPVZwYe+ys9JQ+V9ssKNGCAqJNoF9A9NCofI6h4ePEJpladi06/4e/6K69ALChTh
+/P89Kj57jyvkCEY2vVANSLzxBfFWhkpmBnRonLzVe4LfoYw+iHh3j7G28kNDt2jtMvW47J1dBrA
N0r20CYPNtHC9NF9kI9kQWaXX5flvtk6eWILpZ1ENgQcp3jNFcsYzk1kZ4T2JR0aqtYWdrDOoDHg
F6r7+ipY9HvpMBwxSdvotADiUtoDALXILlsv0SiZdsqwmlS3DjZmvh8h3JU/Nc0xKy1SUeUx2QY0
dxUfdoaHYpPvoIWQn6oN925l3p+p9fV9Az6MmSbAm/Ok3OXbHmNmNoX9l3Fi9+JS2kmLacfX9Tbd
mlT1hQflvqbpoS3xttI4puFA1YZOtQU1YEFCEW71z+ngACwycqseFlW/ryrYcViZBAU+C9+XVF6L
8oS5KJOjEl5jttFbrLVHjqrZCgraZhiYdaTIqtd8pcZ29ox9B3LbQrQsCyw6N3kuT8KyXRgP/Fl7
kDbdFkZ7e2w8BMYbB3SOUlgTInicWpGqysnsFpFqYz2UuU8UW8jh5AhfaNvsHBhciQ1NI8pvjG+S
ywoaGxVixizFDPEO2BmArXN5F0eOHCdFznMKNsGG3bdLsojOgVXYybqMLHFwBMyt5m5UW5hOA7ss
3WiL1k1W2Yp5pW0e8sXgyK7iihmVH4CaJ5tbvoXoJeEcfn7SAC5QNKJgBPHMhJDPVdwtlBxGAUE5
HhLDY6mXS0tuUvgha1iPYSIj/q/iIqC16aThIgyXBVsk+kHrDjxbiOYSMxV18aSYZ6NZ1lAqCzfq
aInEHgOfM6v8URhu2FGQhpqPcRcFNobZySFraCVSWaLKW1xS8wXTLx+y5rT5ORwfjWonDQ6+Dmwx
GSmPoBRvGa2j6lbfQ2nWrXKbyacpt+vSHvtlzrfoI1SJHTAviVxIVTV6htwmsmB4TE0CZYxlJ57B
voXX5XaKN0XpRWgOIBrXO8Z1OmXbRmFWq5u2nJ01AkcVGwuzA23dcMvGA9bJjxAGbV/RACfaKW5X
XHbz+NAJnja+jsgVtQxzJOC6axktdeLEUJSCAA1NFFwiTkbJwSWokAlyK0ipgBhJVAuvaBbFIKxD
cAc+f6qt1SGFfS+t9HU6HPVo37Wb2mBuZ9wz/Q6SLzTluFu3pCuvkwvMHmmAr7DUQbBFCXW11INU
rqHPH4lHGIRCt3fgi0AbiVMGco0ZG/3GzvHlaMDq0GgCVwdihehdXSUXYsoVLWdQ+QRA81ZXSN1I
HHMqQv0T26V8Cyq6XoHomgAEAXFhLg9nMuLlCkSDRKtBOQlPwMtK2kolJgyy7Ae6CHOev4QHrGgx
fZF1HVmHEJgFlcNWprCCC6y+rHJyy/3jurE7s4ZQS6FQRWqFrvk1fU/oucJE6Mwd4aD8UPWR6iJx
BLyqrUPSAscLA68h2FSFFCKAAoTj9YOq5SmqEfGgj1AL+H6DvM71cDpIa6AWiawLJDHzKrNEbBpC
yCpOR3hTeQoEySOlb6BKDN1l9GnsKc0DOjO9buzLlzAmZFXUWXgd6QPINiDfXxNRB0YaHYNH4rFl
Re2IcS1anRTWEEzGm/e7Vzh365GlYPAYN/4anBXCRIlCqDQfG1iT0DxwmgHtSLRwIlSWz4RwzY4l
xf3+oEjOr8MqhgrgzTQb6CHuoz1++eINlVyQqijkYxxDkMRK+SJS3syEWHG+nRJ4pfitudXDF2gn
U9KZ6J4gKIhbQ9yoZkyL/Ekt75TmGBT3mbgfhlU2nMbifqxfywZvyXCKknXfvDJtpTRrZMtxtoJw
lzH6WbkZJx+ECElBdyZCEVdTpqTWI4aFmrSz+EIv/VjOEfxQ4Rm7CfSBya84HYqDzrDq91m7UTU/
FZ/EEgFcEbbl5CvjJhY+ctQcE0SKa5lRaHDq2HqVRy08tuZRz+9LHZWQr+NEjJ0QujL5keT36ujk
w7YO7V7zscd1+iERF6a6qlJbyj5MnSMfWGOS09Bx0aktQBGMdbSDO9pIJ8ExhQeDn+VpK0dHVNi6
Zge4Joa7KCxl5T1oPbV7kXLYYxxYeZegvIXUE5e8qC/sblxw3CsBG21l68KaoTFWpCD1GIFN1A08
GNofUS7AGPlFmhF09RnGCVCDpoXmJZIV1RDuPmQjih2/YlauLgow/JQF6mdNv+vauwgfZbFmVeRU
j9Zg3LemKxFHJj4wChagcJ5jdV04BC2vW7I3X3ZtpGUzNxdSWkBfsZ4uX6+SZX0I5xblGLEwQcEO
K6GiMBqawbOTjqpQWUwqbvGBv2TToHrAZwcMAQRSHPY6V4imcJ70Fslx0t6yDpybCQYgjliG1MhX
cflRC1swwxT0ttrwQJplCOXgzJOCjVLeN6mLgFIPT4LhJvomHTZQFGUyVNPVg4FSQD2M0nMQWopC
C+AJSBqrZZ+gy0grbTlihEbhaD/gzo7LMnc70+6Wsr7OaErOyOqmfRBYmnkwu9YRIzr3NUO3I66M
QU7Bqo0lfB5oIS4zcTnU72HmKqrTJE7+FmieiHsnLs1DF2+2E6FVv4v4Yz6qVE0qWjJIJLTQiDkU
ek716l4ny7CzWLVLiKsPNGM3xo6hHvAldGCgBoNDnx0lIH5XNYtRQ4V1zIh8ZGSJ5i6yhW6dLCBP
6SRW/9FBbX8zdbR6VHRI9FjBCJ0MzKBptAsO4rQc8pJCIZ1Yg74ponWivM5/COELxtJ79KPSzk4y
OhW2TKC7ZkHEXTiN23xacn0TZZtdDqwttsQ2Q9asLBTszWR8HzpIwpHH1sAtyPEb+hqLVCpcjN2Z
ybPJXka+MYH5gHoL/2d2ikDcHnzhtdhL9QayKVK4Cjs70+6D8dy1nWWEkDQfX0LlQIoOhdIGhvOC
tisIJcgDRCm10h4BodqN44vRrs1cRMF0FBhGsNt1Z+elFTRHUQBml1uQZ80MGeQoO1QpuGWV5kWE
puFdreZO0L5KaJ9yIaZqdQezqvmWjagH29gXsQ1UGxnFNUcNzyi4fmU8UE23x3tp3cqbknhyTzVx
q7Bj9dJDsXDfY4h5aqkhbBJNoWG5U4NtwHubQf++eiOIbdFGbgefNRDZ79V1Vu1r9V4KAz8OUY4X
u7JxXlR4+ajtaz6oa0jDLaBFSo2hpMUAxWY71d9FLaIlZgzrKYISh5dVUGItXb35gdFKPQ0Q1134
bM+lUAB1pAl+ABViZjxSQblLi2UwLgbYPbbA9dp2H5KRgipXJG8quZMpDOuFwVNjtL2RM/t89n3C
XoA0380NesbD9LLne/lVKNwIwxuBK4o2PwrnVrSlN9AODBQvpQsqmZlbZgxi2iaOPOwH3aHZDhNK
YBcqGCClWjzxIN/E3UD3cpFBnscp4+WY2MW5iVeAVV0MBU3OAH5aQUm4EG1MkHk9ZHBhLOSE9Ya1
TqS7mm/atYP4ED1BOyV/Dlemm2/jF2FfRjSVaHccnHbR++CY1LsWWKq20IG7HKPnMKODQEW/PDGO
sxsV7GUWWxQr/qBQMbDGQ6XYysMtY/ar5uSc2kAldB4jmCcZUEFf4UQ5cvk0hk3EkVeghHesEOkA
KjUKxIhqRIHwq2Q6XMxkLFDgWmHS2piMXsFVQaGwCdpGinSuBX1di/EN0uuXXBj4IdjNnxRvEJeu
Va9MjM4xAbyYI4+S1gpVObfjrLulJ/olo8Slw1gMJBxNAVHymrlCGhaUBh/FI4daMy3U9l6MxD28
6FHkTy+NOO17bt6ImRApuo6ZwCoBWs5mmLjz6CFc7ocgBwky56N0TMEqnSxRt1PRBxDFJkQCt8xs
4N8DwQyJn8lbLngR3tPpPkGMBQpfLIx3idmvCD9FM0MWbbLSpWPIIcsF5lNZWkO3ZSpixmqM3ltt
P/XvUvqo1ysxee3aPcYGc36fdR+T4aIr3oFQVcGClJYCRach5jbEKZFzSkDhqV66eAd45GajVY2g
cTo5Mim+ZNUi0+0BhKnWSpiFFdNjVHqk6DxEydIArOyCj+HLKwAaPhKRQ+2gmLSAF9qArjzJHa3S
6dzaCbfGIXjOP4Jz/FE85o5q5yv0UfA5dI3c0tGc7il+SF+lp3IlLeTn8SDgd3XfwyYI7CERbRSY
Odv4lYX+JLnxdOwEf8wWRF8P/SHzDOIX6WsX/xhTCAiuxA7sn43Id02/EOqMQiCassLv1BMv12L+
mNpZucYCn2SXlUspXpkAccJFwvyMuGbsgZaBDTvDsDyMRGB3fxTvyieYV6RPI2DuHJJwFM08QUEI
pMlA9Sf2+n2ujkL368sD4gsa9jMC8rUaGRtwGI2knY6RZJPSHzSf87WiuNLgBqaDpBJ/r2i2zBZo
wVGxsPBiK89maVeK0xV3mf7a5ltg8ca0aZBYw49D8jpGi8iJJldlNET5xmlYWPUxeRIei9TKt7WF
5BoIQUK1UxM4vWTz1JF3wWl81EAnHN08p+pBeezupY/omN2neBsO4brwcULLchO5MX6A+Zz09oAZ
8DUku1zdwTkusvviRb3vPFiMZVRQrfiEcP+hVhQkK6DKMJJmkt0WlOEE/Win+0lBxRfMEei+tijg
mifdQaPJLZbRcwa+l0ITp140H0ACsXFKtH5SNzFObUM2qmNagpN6safZtRuuNYrNxBJdjPvFVHjh
AGiwoLhFoApExVOwDu7EHngHUB/xTV6EHgfGw8Efo+UmX/Zb4ne+9lYjWju5K7/KD3wF+Q/1gEEM
5a4E1eoRayorHD7Zcez041IFhio5U+aL6Fl1b4V+GLvFSE5RMXnqsDYjl9cWvgZpkHlTyKh+FJ+y
h3ijPbU9DGBpuEnPZUnxSy8c/MKYlyb4Wu7C+0RqaK1ZUWxBJ6/H4XrfnK2AVka3yXsRaN1jPS4x
I6Ajvr92vu4ZqdVMQO2dPvLAOekOoL9J5/5Nfe82coMuBq3wkwyaokcZO0CQhM6vNCsJrQDmfbFX
q57cbONkIxqurtj4cB5bmUKj9wgD9/Ba49bAbWO0xdYN1GVg2hVfwc9IldyALCTJNfJl1B9iQKyh
r7UfCkM+dSJoEXc+K71a2cAJjNS7HqUJd5rGxl+2OoVPcp7bTY9QR0H5iuHpl9hoIvboWqB9h07k
jdr/KwQCK8O504NZNAX9nus5H0WtUoxrpdMxbXXYBvRY4QEbEhp36Hdg/m7ZxEepWmtyu89yB+RE
2Rbwj4WJfUC8JL6B0n5BpHA62DbgATfroaDhdbl1VKQaoO0TSUfp0czM0RHVAh3WHG2NwbixT6HV
9yXUgDiDzMCcvdMADVyBbWISEDgVFdNxsFO/XLbbYd3fg0fpmk6/x9JgJZ0kK42W7XBXxBYGoCRA
xGd5r9yNnBp7oOS820NdjAMxF1CPoBJ2odJZZ5bMPCOixo/pDBaopb6k8IVRqdZYiU4TGIAZbo13
ey/rTtrsktrqO0dP5w2q5c6Q2xXKsoaKe/4xL/Td+NR2PuF3obIdO4cgPO/HfbGSnyo/XKTrxpmW
occ88xh7gtOsxr1ixx6w1Qd8bofwfp+99OtiK7s94hLZghVY8q2OVzKwa+6oE0xeliPzmngzNfsh
3qQKzsNW9gO3gPgq5RwOA4L2lyPoBwlbjmQpOp6N1e+F8xwbN+Iepx8+w/IrPIt79NfER/IhIEYm
K+DEekiDp2my0YdBQYQYo+3JUbM1O7ckqrrTGvmtq1Dst7bsTh8YRhFNKpyzV4xHwuQK5xufe6w7
g5bvuNFzqPGnpfYYHeucsrv8DqWQsCwOSYkF2mXzrmm+mftesBQJFDSKv69fOwQttJJiFBi0/cid
bFPu2CNgk6WxbZemrx35e4j9uV9W6+RO/TEu5U38isFhhF19D1AYvwvDkp8JQVvZVlqU0LSRViqZ
lyoIZEl3qIOVUW970xbcOF8mnT8OkME9tM2eKZtQcRmowZotELuQXGYg6CA82IngmbVnElto/Yl5
cA3D7A1QDKWwtGcA1lqNwG2ntaVyvC00fjAzOjMLBKo5Y7Mv2o0s+2PryuNRVjZxbUWaVeO6s7XQ
bpIGcnuY1lE3JrvH/FxQU/0GrvuLNYtOBUhIs/oERiOvGitGC0eJYGim4wQtlp1AWLaCatUAsbFB
ccpGHX87RoCDDXkukCDRK8HivYwRPNdG3vdCfIQVjGY1zEDErMplLsZvoyHcInl+Ohpf9GQA7iDn
AMMOU2KIE1dRwuQFgUOaER95HRQ2fOpfVTlr9wTuWJiT+gEOXMBGVElRk2O0HoyLaMhAzc6wpUIE
2GpSzNhjt9LMUfAwCgQjUBOEazOsf3yfOl0/Btx5oEEzui7OyjjyFchZDhgeaHjKjsVk5mjttHhN
Na2xUexYUy+3i+8P9zm+8fN9mY+HMVX0JGcaBKROLh9DXJjpVNQJOxps6ldJOa4HHhhuXEc1hIOm
H6WGimrkhDmjMaHREhm6C2g4s3IlqVZdhZoR11NRgSuBD+m1FrBeoa9hNXpjj/tkHV+cKeQ9IN4F
zhtGcVCbXN2ZOhVKqISR6SQ/tzieREGfTu6EneKpp8AzlqmTH9AvjU7hMn8nDwj1aIqy5yS2hBR4
La1Aw+Z7JXchtgO4JgEBot2mAFyYKzA3jm2kJGpgy4B+JIb9/9QqW6XzzWPKV6G0ygJLhaMtZIoS
i1cUzj5EdU3Ibk6OanSQqFrAxqutkES4aH2aPfJru0w3mQzw9iAExx7pPndY6QATQCIyrvC/RKDs
NXfGAyYFSh1jPHOUAJLREUAkFkO6hFwO+9FDg+gHjpVuYag94naFJBD6Tf2NW/xJerm+xRj5QFvn
U1RMuYoBsSbpgF8T8TQVmPdp09gm+qBaSYSNshAGmWLVvnQZ9s8iRnaVijtFCj443CAXaIrsv381
rzE7DYYkMKWafUMhEoLBgss3E6VwpGHJZicZgtzo4iQ7Rek7L2A/YKWErPU8drnP++GWOvE1Dvx5
XMxYITjBxAlyPJfHzQj8/7SaZafOFNxGAqmrGPhEmRbQVGYywCytvtFQ+bLocamzOCYKJnQ4IIt8
eUhBkZpaImV64jnvnEpfjRiAQZGHbJ6nsfv9ff3FweaFBI019NIhX3kVeCEjprJCVXFfefnIogwJ
NjHec6k9jwm7lZleJ2f48QARQG1AOjhvK1eZIIENIsDtsD8FUwzILauRa8to2Xx/SZ+bxeWLC3Er
4OhoDc0TyNcTpBzzo7VUat0JAvwAs3KMx9xFnPYaFScsfyR9loGil/lGslfhkyI6kJhWQWjNzi1b
5NmKR0fB3BXDqlAdHni5qVpq4iaqI6eYrHXawe7LLanuitpOIONee4Ngm4pfx3bDXDVYNRIcxRaZ
uQoVB0MS1eSbgWOqaFHb0gfKSXStYS+CzBF+vuwuvZPu9QGOGg5hVrFF7oWvJ/dxR8WclpEjlRZU
2uTOahsrR8sw2WJ4v2EYNd5yHer4cxGPkSFDsKDnXkFWmjih7vFVk/pi4MW9120y75YT8jUKhUc5
8+UgMY3wYHyZk1BEIYVNptiexHiyTK3bocdHJ1MerK6pHls130GL6VZEmiPO5YOFlCf6zHiN5pf1
2vcj0yO4kWAS4YShBY4ycLDHVI8cTNCC29XVio1Re0BC3eBnQhM6ZV7cai9/vexZ+ouAoo3JZEX/
3JZ+GhsTwwlGueqQnRJBuU9YyqxKiQKLl1npNFyWbZ5/wAYxuXHlX1cpQjD4mLPXIcjX14aHdQuZ
ftYV1WmEGOKyMTwBXDw1Uq1UCgXv++Xzhf0JTBE5AOYBtNncBzyzq/jTiG3QVzkO1hunUpR8iJhy
tAQ+on6fCxkUOiWIkE0mWkhJkd9IBH9xdDBPZ3EhsABRul6PfebY76MMfsAnIRNN9CwmG2rLG9Kq
5f9j77x248a2df0qC31PgWEyHeyzgV05KJeibwhZkplz5tOfj5Lslkpuaxm+ONrAEhqNbpdcTJNj
jvCHGUK0R/1hmwcBQ0D3isncza8v/f1tRogPiiOyePCuCb1vr1wVfuY2VlLsyrjc5uUTdd4mXtTG
pLPLD+PUu9XM0WiLoac0ovr3G9l2KxdA/PRyB7SiWtHIaqt1B/lvUqvGlTaKVsNH6xkwh9YHy+kd
FhQIOFfJI6aRCypFU99eqMfVmFLGBCzGl0oNC/nCAw+d1Lu6krZJgRpgozKS7ipTggOJLBAIUQs+
8dqwXSCYWSQvqkFemK0wdiVz9l8/hnfpOaeHRorGbs9gH1+Hvc0+yCIJMK4rn/c5/sFu13/zmrxc
GGlWTtSQ6T7JgAl0nVGmDeuHupoiOveuK19l2CVisaisOp3HBulepp0jVlPPixjEWxZ8cKrvVgxw
VSQKkEbixSRT3zvTBq8co0uMbGdn4LeHkomJneUKAjnhPS6E1QcP7t0GOmKykVVkgSqoMe0bgdpl
XSoJ9Kwd5kwakHJwK5FTRx+8g/q7OIvQBBAa+jYMAkDi7iXXrV5oaalG/i4HrOZPYlu91ZTuvPSG
tZf76aEhQKu5/cAQWOTZ1tA5D1uKtKOuNk4c2bVP4WyjwjgA7+lMfdNgaXmc4f6+DVFJnhjDjbBi
RrtFYJzYngRuaKjxDVfvLYC8kud8tV1PWnMadEtpCqtRd2znOt1u3Nqm2AWBNpBJVCohbaTQSc/t
OJkFWsUDGAaxzEy5PKvpjjqV1ZwN5jxCsugcWEGPWPGpmeNsX/kfpKc/WbIWZCoWw4iEYnPaw/mU
PmZzdRkFu6GKg6mLn860kfN0ZkZKOpUHWn5h0IipXEIPRyIa1K6WxgxdZftRruQjtKLmWieaawwV
pkNBK6BQ7WIBW1p8kB3tEVLxJODhjiKWo3j/aM249+7nauLWtpX4O72V/KXWNtqJUqXS3G0qFS1B
VlTtpAAKMqqilN6pxoBRLnj9vTqXZpmmhDOpbAAEIgs9hIO/HhCnjE2k50JRL7GxKQ+F5G4rR1FX
v44L7zZf1iKUAKQVRnk9Xrq3UUurk0Ly9LYZoV32UmN1HDJkm7gyGHYLUvoksjBQ/v1jEikRyMSI
CzTp3jFbVQeqazXFuRpU90NUPsZedB054Tq2HHZDBmCS7C1+fUxlX7FtdJ5GgZCVRLKD89L+1oBP
R6EaOMSdJ/5MS2At70wbL5TuKkkwyK0nrnKjx0cQkqp8ExuAdwBp+hPuCsWqi7hvPvd97D0g9vTx
VIac4VvlTKNkK3sABs4wcQcwGepXswIH/NVAYzbVtgWdP0hAanPSoEcbiVWQYMd+rnbHDTCfLFw5
/WkVzcx+noQUnVREV2WUT5vsMla+tvm8ZI5X62thL2zvG/jfyKNFaCwdWuuxuDTSlXWdGLM2udG0
bQvjZhTEnpanujWve0ZiIH+Ylxpzo54+qdB036TsHE+LSZzPkg4O95EwTszi0qGRZ1yLSMyt8ARh
lklxjv1Nky4yF9MdWrLHfTbrrYl0S/hl8uXraK8vYDTyUqEWHSawLBjDgYhcKtkH8fn9dmBTiSIY
BUEUGOY+GjKS+xYNY6TcS00DQtHR5XT8Yxd8bdo24QdL81nm400+zDIZ3wSbbQF1kX0WrK/Hsezn
oj2vxaJVz1Jj4gwnZcnDk5HtL+d6RMdAvzGtOzs7cniIqbPzqhuv3pTarSYeFfHYtfS6slM3e4yk
I89BdnkuwuuhRvyYodvWkRnGXCrWZd/XqBNfu406rWp7gjb0wmdeJgXTymG0AbqiATzShmunPm+9
oxShbOumtsFKZQ9qWSCLRyODJ1TW/lRBM6jKM9bzte1seq+Y6NB6WkOf9gkNdloqXVmtG0+aay2m
ItMWJJ1oa3ooLd05OsxhNesbcBIM1ewUYkOAUH5Pc1IWAIURMIrdiaQ9KvqDL2WTRDm1bzqqqgIC
mASiP6Ft4N7kabxsOPWexnbBpypcptaRabReAY+ZyD72LSXbSsiku7nVv8AhaGnKF5PgqgG1FE1V
66zIzoPwQTBFDlWbxsDagiNtuxe2e+YXt6lxLgOd8W5SQDzGNrcpeWEWgXiLg3OHkxH22k6XdXYL
jgo8czeLNGAUrNh6ie+2BUCdlnS+ttTJcJWy+U0db2LbUxouDNTqS/Wbsuu8GaNwRYDyCg9VKAti
anLC3rzOzqQzxoPNV22LUAeNen+ZJlNRzLGzpyWFNW5J4wYYmzpLgfSxW8qz0PraqleSPU/dOUOh
2Js1GL+Gc1ebItFl1EszWGGZY1MkOxsfPGP7xS7pTa5Vc533i6BYtCMtry9AhiBLMf5x15+gw8Ud
5s+7a9nrGczd1ultx0AXOG7rzcyr9mHAm8if19YSliGT2kK9sMMNOsGJunGrG9daR8MXs7kbWJkW
LBaLvGMcWtfePCSOsU4Yj9rLtJ5r1szqtgDjCYX8kzSHhbQLgUiFa4qzDsfKCATBYVzPg+zYADGS
lF/DcbDcTcJynShngpOXsodGOWuindPtAqaOJeYG3dYq1gZbexpeJt5R4hxrylJ1l168Ee7SCQ7D
ehNEm7we63xtWAGTTIYTJdkayiwRi1g/79trGH1ac1lHi3hdpye9tezEIvMvihCO4LlSn9YgAJxr
3BcmQ7fW7bltHYJoj/UVCjtIQXjgoTYGk8mPBMbEuOfvBRITOBzFHtrn5H3v0tgUp92qb84HJoE+
INMoqCYmMjWLXpF3QRC16yE32hNR5WJSxi4q26o/c1C5XHoy7ZS8VmkQh91oDgF0Lg/Jg81Gq6am
EQNoiB1mKZPabi6sILmonHGQq6bzyJSBQYyIsATUVhV73TLvXFoxTSYvmpJtKrLlcKp71wgNKJPM
jHNgs6gmkowYeTX1IwPg55AuwwaM1gd78LscmMwI6uFYEOLlhD7k22RDypDYUTwp2qmO3J4aXjPL
tWSmCqeZDI3CZtzAarHcr11dIhskux95LCnvngknMBIFRxLkWIaPJ/iq1aDXSmMOuh7tqOLEoZud
0hboF1klvvklGMKqqmtYPnSJi75rp0k4PMAeZ/iUsdB/fS/Gp/9mdYxngk6OyhwIofqnRvGrM2mH
yLMjtEl2QyTfuvrA3t1TeqXkvEsDsRubuP7rIz6lVe8OaWDaA5Zfpw7cq8STWMNCUBX0QMu2mllp
0k6r0LzXMts6jYULg6JW10aRxABjS2fuiOKk6NQLjc1wk1s90D4jvnQR94RB2BekQEkzrYpwYquP
ZsemBQ26++AuPcG73p4zdINR+IvsH3DafmLtD44f9n4egodjfTRK4i2bTlanrVM3M6X1q3kWNcNE
dambDGC7yF27pxVYC5e5Y51EzUK4trLsZbleqrWY6Dl6QCHGIQvXKY2FnqT20jJHMkwcgMooq3JZ
Kpmx6lPgVyhs3veJWR72SrzE4uU39bN5EKM0PEECvhV8jn399rLPOicVQ7hTYVdMEGm66PG7/OCp
v0vw9w6y99QdVw9VNXRA1JQyEw9csxe+UmQAaviXsKD+ma6KfE5ETzZCCswo7Zu8Pkm6KFsEJmZL
+F9MFdxJOguiUNuA/WL8NJXBNMwGxNhJYtkZOkhMMQK0gPitVSZc+AmZZC7sGU9X+yiVf/8Wj111
lXYW1mxgF/fe4sy3DPRzBuncqEA4Ifc8zHO5oUtgue3ayyhaDPKC2j3Uu7HP67oF/FrLAKnVWh8s
0H0R1vEZMsIwQE2Os4x38suVLZyeMkk6r/NoqVdas8wr7qI0iHWqq7AVVNxWB+B5IkTcV+m1E9uv
SBIgTMxdnSRMjxm5BOZHiMafnhgGZKPCGA1O1Crehroka5MgKgrpPLf7YVq57bk25Gvyg2hGbIMF
nFS3Te3MOodnGHvSVqahMDV74FINhodI0Hm7NO5uPliOY22390LzNqu8yTw3qvq92q+oEXns3czd
RY6VHA/Us4ZWL53IardD4qwNB92qLLTcaSc6eSr4ralRZsZW15V5IG279FBjXCpkTJrcsorJFYxv
ie31i7xPZAxJ0+fF9h+Blb+Yhb16du8EVi7S8HFPyfHpbzzrqkh0kg+QT+UFxMdY1Wl7fhdW4SP1
AKEdrAdoijDQGJfei5ajZB3QGNUo+kePESRIZMLRi7SKZB8wBqAhwN6Me4vMoPy7+svp8wp61tf8
BzXHsTn090IDz0w7lr2VvjcWYgw4xdv1rwIl7gcjk3eqcqblJ4k7cxZBctar21Tdtu5ak88z9xDK
wsSBdmscZ/G8DBbDRtiT4toOpwM0BHtTJ8s027jMI51u4n4DWQa85IKcPJ0RFpvg1OyOoYDV0cwV
J7E37bAIMEYOpN0u3X7eaYc5aqYwcIwBDaCATX4i1Qh9XHrFrexP42yaLyE0VI11IRnZrIK9pAQb
PTn1/S+ScmskJ52MS8SqzE8i9SSB3yMDM7WMIyW8cgXFJ7IhvVj1AIjcHUPccJaflPkGf+sPqvC9
1OnlftI94YHTJH1nx93KapVaXizvSl+/0RvXn+FkYW61wfxidjWNQ5txhrRor5F31Y9MrW9mQcsw
/9UafHnMr7Uy93B442mMcyLGCGAVaOnsO1skSWllWimGXeipV0qtWOe6K/tbWi26H9xgzHxnZOIS
FziJYrJYIhSnTnUt6ndYFs5IMi9/fT5vd1dOh8yNxUVH1xrPR+xltGlqqW6vWe2uUAt5UWe+vSgH
cVNp/TIOjM1oFbUGKvMiOvOfqERU4hb+s+zTRd3cRfVrsaenv/AjKNkHYzAiu8WdQWXm9j0o4Y5w
IONUAgMNE19SLcLV95ikH6CQwfz8SR3MJiQRKr7HJEU+QOqJjFlDeFFWbe13YtLTnvsmJjErJekn
tMFGQzFkb/MrTZFVeqZXlKsU4jFtrW2nURDrcS1Wfl1a66Ts4qXhFump2mjZRmROtoh6Yzgtta7Z
1mEYgRVJlq7LJMtK8/DQtqv8QlG65NBMZIDySA6tRFEOW18ZZIgreulA24c8iZhO8UFFMaYQf18O
0X3sqMJRJdCDO8C2522IlUWhI2OjiR0Wdu7MjRNrHljWPao80vrVQ/7Ja//2NXs5EjKFAMxsG+r/
3pHquLSDFkfLnRqDGPC8zloPHSyQRM9imkCecZTVo0KvHSnDBxHnJxfJEUFDjbLrxL3x1F4Vap6V
pZ0Vy85O95FdgDDvbiNHUDzqxu96WjM+ZEpMcYavJndz/34GrJvGbuL8QmqNauH1xl1seDJ62cpH
loNPw8g3jw4BBRTOWIaADiiE9+KWmcqGGxt9foEa+SJ2yzV2DgtrqA6TXJ7nXbxA/Gyia+sEm7ZG
XOeydKak6jQAqOXcwfYSwpoWUrny2mrTx6dyQVurEetYxIs42um1d9nh8aLFI1K/3IK22xYNhZkH
6apWldNfr47xZN9eDDu9xutJSc+B96t6q+sDw1Oj8EIJW3gpMiVe5yTqJO6rFBy9lCx+fbx3q5FB
/sjQhw7PfsTKeLskshYSVNAX4oIGg7EcnA4sCk7Y2zZ2knXWtfZZKJlk+wifz3995DFpeXulDLeR
cObNo/Ig+3p7ZPy3O6bFvrioTaNFvCoBmKw68Qdv237twJiYdjsce3wpGQ3J+yKaSqawW4JGu6gd
BQSY5IUrEUrDMoxN6BRWNGOCU04cl7acW1DtlI5nTApRoqcTF/4xLD5tLiH9Wud3v77+d3cephTW
WaQhjNkg/u8F0KzLozoNHPfSd9x06kRVfWIqDIycjP6xwjBm3ijgjEzg178+8BMq9M2dJ5VlbyD1
QBiTQf9ezang8CB7hl5cVoKGNU1y3fNACbXJWV7214XWXARR309N15YnfaR9rRB2azX4S7FwYNHU
p8gWlxOqq7sU36OwVh9dRasmgPy/YsJBIT4suyyfdzCTfn3m++APTEkw64FmhoE9KGDmGm/XjER7
R7hD01/munrkoCTaRtkstezj0kbGKBFTvUomviSulRfo63+ylL8Im6+ewrva6RphSr/8F7qU/1rU
VZ2wyp+l9Uf9/Ke/+yNhMQ6YSarks3vylFRR1lhgUcS8KaAU7WDMa6idKZZGJDkh4EeyIg5G7Mno
Y8SkE/ih8jvZyl4UoKTDhm90FTRkpE8Qhthb8i6y5L6vyNVlUAdMgAotjo67xDflqd519XLE2kyC
znXD+dCrDS1/9gVL9R4TyqU7GtrVcdRp8bnS44tRmlrxQSwco+zfb+TT6VFA0hfEA4dCcx/e3tKP
kgvLqC7zAHA/iNUNDBOL1l+ciw8C4tuw+3IoYLKjRu1Y/OyFnaoxW/poQ3XZSz1Ey7Zw567sBR9Q
Xd+lh+PeT7mKnKTgZX0ns9IyDpAKWvZXDdyepWIwF4jBh3V5Kk+BAOSAU2ogyVXlsNVFvXU85NJR
WETbwnMgzShuslbqcJgjjKPvYos7Lil2OAv6PlyYznlogisJmyBbBW6mQRjxnCX4Ax05KVtevlrv
P0nY9tBQ4y2j60ReTayUR3Df3i3ryQuLPi69K9OUvAeTHeG09eCokGKhXO5nNhM5ZdMJFD5qgXFZ
Ew1Ttw/lGYbAgFggw0VlXACfutBFE8yb0PWfH+p/ohMRhn3zn2uo67vw8UU2921c4m+9qOYaxsGY
8aI+g0AuqFT2jO+quXxC7GHvRYP+ua34Ukcp9G8U+rJI5FDZjGHrR2TiI+ZgDB3YO8mcxmbkb7R2
3uGCaBnjOf/EbaHoRgPo7Y6WiRrdxVqHc6uEMHqEi5uDFW6Vmumr7EjRAjUj5Lv09Agld5zR/foo
1JHfUOKtR8cU6EdyJ8SQzNxqiNCBy+4xYCwvYrP46JW238Qozu3pTNl44egStfdDaGLJfhqRf1/U
in8LbBFwqYwumq+Z26T0b+tQZ+LDpCEaopeGzX+W91+Yeo3D1n9e4Ef+Q3vX/+t/qjSK3qzw57/4
Y+81D8ZeJA0tjOpeL3L2Xj5iRx4B/NrTFvyjW6Ba4/4LPAQBZTCDMIN+rHI+YhtnieOWO7qC8dHv
rPK3mw4ISIrrUZaa0ppepbFv+KDWbKGNb7i3eQNsrCk8/Vwpg+OM2l7K88c8rpZ5mHqTzo2qBWX/
DB/ZeWXlxYRZWTsvEu3h1U38SUx/O7J8OSFAbrzC8A1kY1zsryrhtgAb2PeNexuHWb6QXAOdovFf
Iez5mRSibhrX8vXTMX9rFf9vUy4HZY3xAFOOsY6nJ0iX8NWNfpcsooyQZY9FlSY/Cco//a7vC1i2
WXCsEh14FB3dv6O0BMr7gAKO4ZQGL2QMxj8WMB2t0YSVoTMcAwYxYw31kkDyEbNxlWKaFGScgFu/
tYCf9vhXGdr+bbD24jTUPb/2axGsawKvCCam8hg3QHRgdkkQ25X+GCCQ2s56jNSGy9xFMnLO+CfQ
5xZaM84mSicexA1zSs2VhivzPjQmArUa4zzPcQM+HuwlIo8iWpnDNYI7gfkwSuskTLD86j4XZ4o4
dNyLxll7dKfMKQpBin7nezsrPJbqYzPb5Oq2xB7WOhTBaVNuQ/69lZzt4J+UHeLY0BOd7eiNovrH
OAchRjBMh+rYHEWiEfwJv5rJyoF3Zl/p/kmKaG6RTKC0FWjjljYENhjy0VEMI65ZG8qicbZo+xjJ
BeKpoTZVsQMIVmqx9to7tUGUlFdZccppUJ/H/c7TLgZ5LYXXyvClCdemd+SUq7haG/3WbZc4Mxjt
wiCRY+ZoHxqKMxmiKxup0HBadZM0POn6peEvhH7i2YcEgyDaltmq8zZae9Q3p3CtS4fx9mZobkdQ
IQoY1J0a0wwJv6OVCcd/uEGMagWPd/wnXQzi2uvO6vAia9HxDbYxvDv9uBC7vNw50VHgrVBtCNCM
teZ+MhL/w2FWBcve2BTSClFOFZa1slCzZe6d/H6EuEhj/vlf4J02NqT/ed9aPqaF678pFse/8Py6
CwPrNFS4cZpEpIa6h/3iOScT8gEOxNT45NpPIzU+ecnJhHagWxB7SMVV/Sn3+vGyC+WARiNzOpzI
BWwesqjf2K04lTepDm0wgPpsmHS8xk4DIJ+3u0OcBzbopLqYD1aVh8uoD1hSrZkZV75eCtqZtSOX
09xtNGNhiKK7VJvIuiNb7NaOlcI1bwaDjkro1QLNKWOgnqOPPy7cULNvdKeGJlhVMZM5y7dDfUln
sgXkODTNSaeaZY6gmMo+SS/T+lJFDJV5B+Ue0rydO0eJZZcA5trKG2UrUymdxqGJck4ot91hVSma
g0FHrU5dEwjSSds4wcpvZPvQLCoHjcvW9SZCD/JvaYY7GP0w+W4YevQFCmS+b1M7ibDN7qMWsY7I
k499UFu3Vd6Yl3YSt/7SczzQlE3goZZr9C4iJk4rzHLSRvGAlJQbl3dwgJUHL4kVuPODH1+rFc96
Ivcce+JUQ4wulNLkzgxbRDR/FWA3N7pnDNsENqmxllQlX/pKdKKKAtmpurWLjeqJOFzGZSIdF5EO
JsJOg+DBC0KpnwDU6DeFkdGrkpvKNJB67kvc10Jk3DE/rhAME4XUNDNIlaU/qZxEQypcYgpGJNE0
sEFJnVHGweQkxfbRys2kWv0iykTBTsKIijN2SHeEEKKlE1T0zGdyKEhxc7WyTopQQ4M/ci1vmOZx
CXePMlBW55Ikimst1e2vUdeEADK10CVQxa1y10hjGHY9AOKzcOw5Nx6l/8oBG4wcSxYweVXUpAK8
lYvcmphxPZwaJW54SIL0bbayAhGUE9fEB3MhtYm6apDPUGeG3GKjkCqDdUnuniSI76owhrtar3B9
rpTeBx2T+NKy7mwE4YSQzHyTlxm43UiX0TrPkzQHLJlCIsFUqs7UVZWjNNYJGzQZPWurmXu2x5cV
foEygh0U6s5qUYVLusoDGjlY553TedbEVxOtnxoaa8x1/b5EeqlsLruwwN3MNANUhRS7jo3N4CVB
PQ1o2d5Fbs8E2aGDs82t2inmvWGlMVNPZ0SVkKHGcz3OoD+ClLGOzCE1wqloTRwN1cxRQChHkoHM
t1kOwyrIkbKfCL/Q9VVqjQayDMaRkfDiEFW8XijdlwQPjdtMUlFAF5UVcX9KUQKOtvuG/47afiH3
hf21GCq+Ka/BM3t9VhwNWsL0Aq8teVXFDarVbZDy3mpG16oT2/CgGtI777+F2CzemvUAYhjaQ6VN
ggAm19pDuV+f2jIhAm+UvPimuBbk1gCWQDhT4BG4syalXTyJNCmNprXv6NdmnCbhVBMdvqvgc3Ju
phDFVZn40beoaaUvcVnl6J0XmfNYZRlSeryB7bHeqEMwizIImtO6TFFeDosA2nhoF1EN5Fzxri08
pbF603JDmZqdJ7vTqvLqehr6ijswfApgrjL+DSB0K5iG0ytPIMoC4TRREdeD0twgV5yrE1F5wptq
YYOATCZa3lPdloZTBhktAku6F8cz2aqgsvCOwsQ3LYlGP8N/U14buIMFywqZMoeD4B6zkL0WiFUv
uYQmIxgMbdXbIUyFtK+Ih5origi2bEGj1xcZgIMha6UCnbzAbBZO3kWw6ZtQ3KQ6ZtpTy+r8K71u
EWFx6gDV/xbZtHjrR37NsvZEfmP5uUx32+b9rwEwxZMBbzlk77LaNhf5gODEnAzMzQg9shbccz5d
vfaN2MdyySjFl84W6Bhx5fW5Z4auN48zqWlXRVoP2tKNBqU6F4XHEpGkXjdOgSE5xUI1OcVJAnMn
XLRtiVCqGZfRgxQYJExmbi+C2IBGnLlndqBhZ2bmdYAaamrGIRqD2SoBzzDRHervYvB5sDTheIC6
DfpXx4DE0OOl36XicEiTo6BVAULHzlrn4VuIdFhpf8pIcm672Ir7SjtR4vo4dAEc8iLHWXMicvm+
zPwzWYdfrAXKJizqpVZTFTlOO/GMuFo1YTvTLJDLuKDYQYw+pQ2rIAN067vZtiz0GxSPH/oy2XXk
hqLN6Faod4p72lT5URz2CMT1K6301mWFKYBrz3sS6QH4ugJrv/P7eZx7N0VjSbNKz/OVWbQXdeJg
8BD43UozkM5LkvMmltwppC/4bdZR4mnqNMJCRkboz6zvce5F6rZBRM3maJGMLEcBT6R1rI2tBdd6
r3mLKpIx1AuY/8BTkoAftyGy9EMYIZrVb/whCzei1KSNFdcXbihieIPlDFWidNWGKxWDyybti3Xo
Qk3xEmuFIQo2y815yeShMeyNrWREnwA51e7r0ODlmLRmv+bvXzuFe10GKD46idhFob9pTG9rhdph
2PRQuq0Brwq5XzZ5R3Yq87WZK868qLvXpSCZx42Hd2SrK5g66EWJODFGOTGvalHNJaEuvEbwkg7b
AEXVKFG2rYIfQJyAjtbFSQ03eVoQc2RYLiNoFPiNld9QD8ziIHxMDRvwYbSqA3Ul99ZVVqKvagwe
mif0pK4GGX6akZ2Uqj9XfBRxBis+IhohP9HF/tzrAkzWhjacegmE9ZRJTKWMuUxU3fupel7ksQVF
PbWnmIjB0IsWeZpfNGpwQ0CdAnbw1lKinjVjK76qUqKAj3SbyMEpLsh+drmZbvM8ulMj77qDuocL
saJcmCrqskKtkXZEoy/2QNZiAnhUtnI9C2wPwlHanTWA0CfAw8N5WufI+kmSinNaXdxbAqxvajbK
Uaso/aTqbkSG2ocdGI8cbhZQXXl+gS5g1eg2SlwOWVqsHAVoO2ueky8tEo6ZmkkPA4QMYIrzIRqc
jZoV2a4UJsmJOkybbmQhnooAJn6inQcy4OPIrlHkVA3YVnIjbuuiGQ6H0J2FOUr7mM1OwqQ/U0W7
iAMIHIlKAWbxDJlwncZJtiyK48Jt3DWzveNkgMMqVesiSmzuvP918L2jAc2gwWHj6NxjydDXVW+c
mlWAkD/bbJfJMwDUO1VHAtFrUWAy3LknzDHwDdmo3YFfbIiUlZxX6kykjjqpwnhV4eOgSuFRX7jb
METHSonPExNjAhMllLJZurJ9igX1VKdcDBUFIJkTruycxWbn4MdmyOlgovLFCxFeK8pL0owbH71B
27tPMqrW6MzvKWULlnO6q3ttYzg8ftSlSQOlqQ8IVkOyUHOH9rR2r5hZTU2lWDgFMir2g5RWhz2U
/7pynKOo0LdyFSykCAUuq3eY0j+2ioY+j1DmuRciDOWhecouk+EioyIOUtQrxM/nQdLIs2Y8FIIe
XxwMQESGnd/SwcR9AhZ95oaGvWjaEG8sdmnboNp0iMzqcB/mPdoMoT7M6NvVk74gHZGH6iHB2Slt
M/BjQ02SnAh4GvFxq5foiRfJLIwIJ6V/E7f4SHJp8OzaEJKEnt+RXCMnk951qpThsST3o0AuA5Uv
ZsUDWruDbD5oKD0prZN7VAZVBQNTktVy0pWWnGCPUBc9+nZx+AWSBNIzgRFZAd4NKF76ZSUja5ka
Lfh3p5YWcUibbVJmtY+ITVvG08b3BVYKRizuCz2I7xQRo0JGa8/J5obpGAWksDjupg4EBJKtJPGL
WRSoMZlDZ7AbVmDfJiB+ym1mxTi8gMLVNpQv9SO3NWzWquGY/szAOh5RvcwyzgI3jr9F+C+hF9rI
8BklC8Ue2cpbSIJNrdwWeuhfobViVMsw94z03FVb69C0G8+bl1EjdpnqKtYkzWwRzbwO1w80mbvs
gVcLLnBXRGDaYhgT8bROkEvAlZ0Lm2VmBXqJ3MM5a1u1LFEdrPoTnOXQW46VgjZEV8Vdi5VGJ1uA
jV1UgloRjGeJ6EG0kTNDsC0yKiS1tCPV2KShL123Qyodk5r0+TbsjXAel735oFQG20yW1XBo4RgM
X3+/efD/1z7xpRM6dgXf2bT/wLuOnz7Zll8gt7Zn9P5v/dL3yv7nX/QynP7I932/5/50Rk+W87/6
guiOE64fcIaXVJ0WBv4Z2Lhj3D7+/PWvKE3cl89pOB4wZVbocNCC5IfOJM2SV3fon+7Bry/v/LGs
o+rXv/OrK/h7dD9yit+0b377FnCJdGxhtNOhffqhJ/rqFkgGn0MmoJ07CsTxw3j/c92DkVb0R/dA
l8Fbgsk2APD85BY8eW9yA4BxPf98ujswYpL/6A4Ik64cHRDoIm+ePr6jtOrp42lMSsefT/cCjDjC
P7p0JhMH2tOPzFe9Xvk6wJani36SRuS/ng/1id7+0fbmjy7egBcBGwdcysvz3bsF9jhbJzJYdGWf
fj7dLRjh9n90C4R9gKILRCk0Ip9+eLtfrQJFZ3VwB4AvPX/86d6AEeH/R3dA0pQDJObp4qsv8e/t
LihBrAFHYZowZJ4O9YnegBH49EcXr+vg8w3k416t8FeP32JzBEJiA7Mfj/OJrpzt+g8vnaAPnA+T
lJ9ve0BkUF8BcYu19PPPZ7sF76bYv5v8GER4xM+ghL1s7W/DH9mhPYrHgrD9pO/+OHL7o+XPDG8E
4Y7aIm/CnnogngTwfjz758X2ida/Kv702rVxgeMnCS/wzbVLts34EsijMvIexh/uzSd7+c0/Dfq6
ytLXUYMYcZKvAh7UIygl8NpfdsPPl/GNZKg/WvM6c2awTBA7f1rxjPkgsFoYWS9B4dPt+Mb+zP53
4x4PH33JEeENR2X8eRv3JPOA917Aa/i0gQ/W5x+uAlWF3IsDG8aJz/eAx/zqPTDBjo5UdVBTzx9/
utTnian+Zy8CMUAZTSuhJz79vF0GJAA0QCAiviySzxcKlFHa/I9uwQhHASOiQ4L82SpQVMgQ4wff
S/9PFwsAhv7hLdBhqJL885D/jnevXgTCIaKlowPn03E+UQaAZt4fXjoZANggsIf6201wDIB8MPK5
nhOAz5cBPO3bf7b02efobVLZvlwjD/jVc5d4M0BQGUiQPr8Zn+/1h3X3hwuAtQ9qGv4emstPP2/v
Ae0vykI6f+ZLIvgJs+Dnjsx9939QofjRTP+NHjhdLlvAClC/L/W3t0CiQ6STIcOZeVkGzwf8t+LA
v/FLP4YFU4TEH55mCf4jwq2PRf/cJf/wF7630d9/wUsL/YniBjftb+7Z06+Ow4XnL39up4///9/3
aZ1U46FdP02eyv1XH/4Xd/nV/7753fLdL79c/Otjvf6j+Tg2+X6pP72G73+48h+Lu+Ie0bynScvL
VR3fxUwwpnfJ3cPda0rB2BP8+yT/719vzvLV6/Krb10Wj49JBFnw+1eNt3CMtn/6xUePnX+ffv+e
8Vuh83z/359Oe36EuF+d7+7u/3F3NbttJEf4Vea2u0AWu6Qka30JIFKUJUuUtaKsRfbWJNtkW0O2
tmdGChUEyCUPkXNOe8gtx9z0JnmSfDVU26yeEUmxC8uNYcCwbKO6prq7un6/MtM8uYCcnC57HLsG
OUgoM0+6PAJUch77Ae+nJtfDpJerXGeeXEmd3NFY6m0QcCpNDibamQHbVkLtw817dgUws5ao2sqZ
fl8rJhpoeCrWRTvlCvp1B/hTVKx6AXme6+X//sQOyRfNzsh1+SuxeKmWXMrt3MmWGjscSC/M8pTD
vnhWtOvuHIoTC3bm9iSuunpQOM7O3HoOS37JI4xl+MQFp6whcAFPMqc066FC570Ir794KqUAyLSI
FcBb64aBCJoCIjgt7pXJPXsltxSYj+X2TPfVlKvMsuE3lu67SSCDVwKa8kfUHzj/zaUIyESPZbWn
iqFJDpzq854HQIcJEJ+5gCphR8ay/PQgEc9JZ2Jc5V0i3IjYRX7SWZ601PTGkyKJw232P27+cv9J
TzTTlGUreyy/5zbBofsqS0IbZk9CrwF1Uk2TXtEfosIK7zS7irs4KwJqGbWw/afmO6byyV0DnIKA
cjroF0m3yJiR8URd4Fj+5bLT61xedw7/mtDh0Q4CC88/vC6gl9DAUPTnAPJjd3el4LZnf2A0wOto
82OJqbIl/+FgCj06yANjE1HRVVd7ezuBoMX+92ttBdylKVRJxQrk22AHsIZX/B/mRG1rqz6EPgGm
aIbb9PTJa5qU9btfHvXgzXgh3Sx46TAMLo7TTuHsrfY0ygf/+73dihp8GZvn1uXjWmerjBbEiaDA
26DSQA5w4iIF0bNFPc+AfaQ5ZfzpfJk83tFN4Byj3h4wksAFp2ZKzFJ9VTWzXrbGBQy3kQ1XQUs6
Bp8CtxJtmvvo0qZ4LP+S4nNYZl1XF2dGBQcRsEHACAQ87C7Nl/uBcK4FFmqpFBq0JihQgiUAjRZp
lL295i4G3kos19UZUEJyNeFbRb2ugJIEmBMKVjG/DjUtAt/WVaOx031PiW4e9fvSL0LGBbITgBck
FvoUmEjOdT7Wjkw3ZvoAA45wmgmhHicEUfu9Hc9Vjf05PyTbe6VQOwD1FBuv4C/V7+IVSuEl8oNX
0ToLd3Xth2honWO2KMLQz2qAdamSDua8UqVsLNmWTkemmHhCpS+07AasyW3Lot9TleHLY+0e9Mje
mRCnza9Zc+DXXQUQ2kEYqfo2v3wDW0U6QmSR7eDOMmW3JruHejpRjvmdVPIXu4UnDmLg4W0qqogl
28mAmcKFAFM1mmz7QQ/GAVkB2R6ZSoyfksmxQjhSzno0L67ABTbuCDHFgfZM0tWjErhYlt+YPmy1
IKJE0FjRhJHHmmZ65ikRwwR3GU1XOwQ4OFkJOSDvw6VLWf9YZtvOouOGqQZUlMfTPS6m0DlMCGVR
bCy/J4OKckAOPJ7fk1ylnFsqX4nl9q12wQFrEAJnNFmEuLpqxoNzBJMXTflM5XfBaaCh87EMnxkA
G4SmCQCl4yn3UnunbkKWBWR8ZqDXcz1FfCxIF+1KyLn4s570LXptvQhI+2Cctf9xcyOia9MhZOIJ
lXT3BNRa105VkB4m4MjYo9El3e7JlMy+Eti9Z9wU4Pr7pTYXMCITwAv0dEqWJZ5mQOoFVk9ZRBgr
3wvEUYqR4lk5iXKBS4tXjl889CF5sWwuXrrROiTcEDjAvVJrOjNlNQ6AsxLg+TbIKZcVYLFb18Pw
ir5yQ88fHTXMNfU/Roj4Xg/541FWa0XziwFqD/PggOdxzrLAhX5/Q2l7ZlwiTuSX2VwUTym6U+Ag
DC13G6sB3OJznGtNF+kaxtUA566N0Y2e2VImS+MjaxKHRsYDpTHeg5GW8Gp62oVpVsJrjD0hJ1mq
E/sBxgvLKzb2GhK593nIuKsGehh6eoSOKvBYndrM3jFpowNtt0SvixXN499J/delFdEBiYaX12gC
3wGSLHA6q2Hq8GBuL7RGaY8vMbA2QtEXM1MEXo2D6Qhvvr9VpBZe+x82V2gtm2f3KDz0lIgsQWLH
ns8W3mR2aZsC96lVuGI6NJ474pUGrcfy2h4r9mhKPBSX+rbop8gkQH0hBJ60gUTBNMGuwCt3qCd2
gDIRLLN6PYET2EadKiZrs31dnehH4Bv1zMtqPtt2Yp3N/E7SvtLYzeh9BYGyBLPMtk4/ychTLtcR
8M7a6lYn19oNmb2xNO+15pN9+NHA68vZiScg5ljJdEaz29yTITHQ/Ohoor8UKrfQe2nypoDxxXQK
4XlHL+BM7jhZCSujk48NcEQZu/sCt/MK1/6NmgSGEQ3DihXEG9Xnl5DAr6OJjoNnYLXdsPpmVw8C
6pPjeW0//jvXyfCrkztrHLt1GPoaT/5UT2fsONTUPBQvNu7PTD+0CjAiLZ7bM+SQ8zF7XGBkCtA1
/UAKgGyPPmZd9DiMVDYISj4lnhHEOG2e8+Mg4jipVN0zHQwYAQlJpAFRgVvcxUM6CONuAleiqwpo
X0yJ9N9Nrwb6Kf2Pm1ugc8phbKgh8cx17QPpX/SPeDbnXAsc43MDE59RlXgySqr8JQKoh19mcxnP
1fC3LZNlqvDkSllU64xertguH38tpuix4oQFhHwJz4R3RDW/FzBje3o2GOs01ewwoznQf8Dmgn4q
6aqU9wF6RIA4RW94aBbQDgJ0qdlKJWfaBhEzasyPNSswxr1SOifRPNIrgn4MVBHFc3tluZfWJEyy
aBE8/tMmGCHx+GtZEXLhHv81HRheAtncEZA1Ks1NUCWH+E/8B1yp6UOooNFjGk/4/ahywSXyh4gT
3KDeJjlSGTOLgJISzzOaNU1g02M8RTzdDuIwKHI2nhKp56bEA/tzxQdpSuTMfjaTvurfs6e1KdEP
NNeh1fstkYxrGZdcwZhj+S2Uwnqhb675D/ozzfYOM7oQgsW8b0APoC8CZRIrL8wW47A0Ciyobo2N
yy5+DckVDdqLf9VBsfFC0/Sz/yTYeDpvvP1tv2vuI7N+Wc/AspAYChPNA79bAjqmbbNcJZdhi4gA
5U6a9FR6p1D76e8SKbB9gefzDcJKGkYE88gJ3Tf2XT620yHVlXtKpUG8ul1mddTjHAJ2alQwjhtL
e77XDAheIEYz4WRX16DVXa0ld1HywlHgxB/3TRu9Ie/PO81RHbbWvjNCsAwdgzwvKWDBHSAh3lfm
IycsYLUcODRncs9SINqAPtJRqoY6Gy/eIYmate5MUbUwIyvB8LgIN01A+bWQluKP/44Ar8i29O2Q
75mEddxzJjlDAzBTIxKBSFxwnkiUMLehpEfJKf3WO7hcPA4NiVDAyRS5fx34TA1CYv+scjbDXQFl
vnUlzF0s1bfqlquGhkTj+SkmhMweQnUG4zVeDPMii1Mb5G0aNBg0VhhzR6GGtsCVPgWWxs24KhKB
e32meKoTdRrxskAZi7KVK0JjfWOljLIh1B0EZ1nC4UUpJ0am8iBc45XAWwfCahbeaYkM57m+5eG3
xr7A1l3AVkSZel0tD6Yhx2/gBQqeKwdZoiPiAjBfmC6MVC8zoZf3EK5p6PZQYaduoTb895fhkIbA
6bgaKxOWzjYJMjn2olypj6YqaUQBJEgbhMI9nVIUEhbGFeJkZBaGp6MpoZHeP/R1jTgkatavjc7h
BzF5SKi6d+gxtHfJSY46o9vku6SDcgabFzWTswliXuDIPC14WkxVhrFlWNL/0dQtivm7Aj5G7xYl
Q+msTt8gCCRh+3TNcIjKzY7K8sU9muN+PX/PoEXWwj17klpvbG7QOj2F1D79ERWjQVU8sD7QQS0Q
LShfFYUNcib979/+kd2omUreuBny2eDgGCUZE+V3jelDAAVgVLpAiPHKoEzqW6T7eY4b05Jf79Ao
n1gF1tNwCm78cc++OzTKzuAvmeRHlN0pFkonnFVMi45f9NDeDC0EeKVu4EYaHtwAajW67Vdu3vYC
HHUgBLHxjsWvWR033TC++Nw0cArKzjaPgl8WWWB4NSVO5tXjf5DRmXFjYHVP8qIkO0/h5t8m8PUJ
hfH/4jAcuKLPogECbgPwaAwioGXGs6VcH+laryxK+8X/sPlZQz00xrLzsLCEgUjcIo7NdLhENwDV
AwJPEvFbRlrCgT9XdwqlHTU2g4Sf3VYz9G7V2QsSxlw7OHsSpVWHFvOEgyyHhOnk6dbXEkv4roDr
DVGAJRDikEMZAkS34EUHEsU/x8CvNP4yzzMoAlbBW9ySYP8wptUvs7nO6CpHOfawIkyi2pzaqzIq
pGE2b2MpTNCaBu8FoAdyS3k7ZoM1JRAQ53jLpybPs1JXn+s7w/WThKMzX+WsGPA4UlNEr6JH0wzV
sGT/yvaBSeUPSvnSSDS6k6c8l08b59JmdcqwKQG+MhfUtQEyBmCw4cuU3SNzrVAJtEjU47aorDMb
J9fGjUytkge0o5fn5hfvfW/pCgJp4hYazoNi8KZE+rmNFDFiq14E5ZGScHx6ittczX0B/YawWZ50
gJWEUqKCX2OJOtL56YSBlI8ff031ZLYolT2ZWkR8QFdhBd5xjEIaiQju/APmr0Dy9RyB5pvFj9gB
HtlKV317fgVVsHyRGXWC9wrrRCW6+JF/+mDTmxrLGEOzmgDKx3xy9OTSVNzVTTTb2/c5ImSsM/k7
rKRwI4pa8bSxRAiyhZRVAE0j0TPecuqBFw9KFAi3kUhhsQ2JaGHbpjZsPpMIkncG8CV4lZfE3I8j
OD6DMXUOBm1oEmWfRyq9ebZffmV4cXXB15sC5SosvtFYCqS5pt3fQ6wZeQ52NDDm1b9Xm1tjlHJE
cIY9340fBJJrF9oVnr3SGVytVFdL970rQmYx6tUvs7kUrtFP8YDZMmzjAEq6ivL2noE6CN8v8FGY
j8wBzLyaWLY5EhZmC3h7YTBSwMHpkbq1tQ6URB1N25LX+fWpRl3wdPRNnf8p4Q2W5TqE8A8TmRRx
3ToS6GBta71NxrwUCYiwt8ohhFFn8Qk4WEfmo/H6gRScRAHIEeCVaNiHn0VVQt6YgatWpi0d67Tm
o/L00AI/bFapfJMoUW4hkedqpP+DQFjwifey8ItOKcVHPgHfU1HjkJ0miRcNkVNWaFAFTS9e3Al+
rAHT9SSi8hu6g0NEL1L/d+wjgD7tD9zmT92xvV+wfzy98oWWCO+9tWMgH0L7HeQ2Zb01DYnKGoLb
ogzEpdYfGO8SxvepwRQ1hEs4YYHD2h47VNYg21NzGRqrk5er7aILlU5maNysCl1igN25vk/aKq0B
x5JADDs3QVO2BJLHtZqiV4QboBJRtXM0v3OqEoqYBPyzRq0iB68GeJc/ipvf9wuTDxANrTVHMCtB
YAF1i+QufUINxAeNdSe3PqaSAIc7bFUX0IMwa7KxSuuLLSV6iuYBxmOdIo33h+QgQxg/Q2v8PDdB
+gBqDAVD7WI6ZpYtRljEy+zK3sCbYScVA78l6KIY05MpA+ASaeWrAoCVAbMCJ/MnbC/MPzINjooc
lXWMcYns8k+wcGp0elPCeK24PM3V5U+rXwoU5AGDtvpQNJFUFUi9tKkMmFKUXt8sinwPEfX9fYz7
wNxlDCXb3VuNfrtFB7tmek2sg734NaTRt98HWzde5gv8yprZNl/eV9aN0vmdfeXiBeg8leHxqeD0
PwYpvKI//g8AAP//</cx:binary>
              </cx:geoCache>
            </cx:geography>
          </cx:layoutPr>
        </cx:series>
      </cx:plotAreaRegion>
    </cx:plotArea>
    <cx:legend pos="t" align="ctr" overlay="0">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3A947-02D3-4F24-BB5C-A9652E705645}"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6CFC4-EA89-495E-B329-91A56F5AD01E}" type="slidenum">
              <a:rPr lang="en-IN" smtClean="0"/>
              <a:t>‹#›</a:t>
            </a:fld>
            <a:endParaRPr lang="en-IN"/>
          </a:p>
        </p:txBody>
      </p:sp>
    </p:spTree>
    <p:extLst>
      <p:ext uri="{BB962C8B-B14F-4D97-AF65-F5344CB8AC3E}">
        <p14:creationId xmlns:p14="http://schemas.microsoft.com/office/powerpoint/2010/main" val="404882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19</a:t>
            </a:fld>
            <a:endParaRPr lang="en-IN"/>
          </a:p>
        </p:txBody>
      </p:sp>
    </p:spTree>
    <p:extLst>
      <p:ext uri="{BB962C8B-B14F-4D97-AF65-F5344CB8AC3E}">
        <p14:creationId xmlns:p14="http://schemas.microsoft.com/office/powerpoint/2010/main" val="169128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23</a:t>
            </a:fld>
            <a:endParaRPr lang="en-IN"/>
          </a:p>
        </p:txBody>
      </p:sp>
    </p:spTree>
    <p:extLst>
      <p:ext uri="{BB962C8B-B14F-4D97-AF65-F5344CB8AC3E}">
        <p14:creationId xmlns:p14="http://schemas.microsoft.com/office/powerpoint/2010/main" val="2486758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35.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microsoft.com/office/2007/relationships/hdphoto" Target="../media/hdphoto4.wdp"/><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1347927" y="2381651"/>
            <a:ext cx="154547" cy="5301083"/>
            <a:chOff x="0" y="0"/>
            <a:chExt cx="32097" cy="1100948"/>
          </a:xfrm>
        </p:grpSpPr>
        <p:sp>
          <p:nvSpPr>
            <p:cNvPr id="4" name="Freeform 4"/>
            <p:cNvSpPr/>
            <p:nvPr/>
          </p:nvSpPr>
          <p:spPr>
            <a:xfrm>
              <a:off x="0" y="0"/>
              <a:ext cx="32097" cy="1100948"/>
            </a:xfrm>
            <a:custGeom>
              <a:avLst/>
              <a:gdLst/>
              <a:ahLst/>
              <a:cxnLst/>
              <a:rect l="l" t="t" r="r" b="b"/>
              <a:pathLst>
                <a:path w="32097" h="1100948">
                  <a:moveTo>
                    <a:pt x="0" y="0"/>
                  </a:moveTo>
                  <a:lnTo>
                    <a:pt x="32097" y="0"/>
                  </a:lnTo>
                  <a:lnTo>
                    <a:pt x="32097" y="1100948"/>
                  </a:lnTo>
                  <a:lnTo>
                    <a:pt x="0" y="1100948"/>
                  </a:lnTo>
                  <a:close/>
                </a:path>
              </a:pathLst>
            </a:custGeom>
            <a:solidFill>
              <a:srgbClr val="FFFFFF"/>
            </a:solidFill>
          </p:spPr>
        </p:sp>
        <p:sp>
          <p:nvSpPr>
            <p:cNvPr id="5" name="TextBox 5"/>
            <p:cNvSpPr txBox="1"/>
            <p:nvPr/>
          </p:nvSpPr>
          <p:spPr>
            <a:xfrm>
              <a:off x="0" y="-19050"/>
              <a:ext cx="32097" cy="111999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847070" y="6617527"/>
            <a:ext cx="9491089" cy="835934"/>
          </a:xfrm>
          <a:prstGeom prst="rect">
            <a:avLst/>
          </a:prstGeom>
        </p:spPr>
        <p:txBody>
          <a:bodyPr lIns="0" tIns="0" rIns="0" bIns="0" rtlCol="0" anchor="t">
            <a:spAutoFit/>
          </a:bodyPr>
          <a:lstStyle/>
          <a:p>
            <a:pPr algn="l">
              <a:lnSpc>
                <a:spcPts val="3395"/>
              </a:lnSpc>
            </a:pPr>
            <a:r>
              <a:rPr lang="en-US" sz="2425" spc="121" dirty="0">
                <a:solidFill>
                  <a:srgbClr val="FFFFFF"/>
                </a:solidFill>
                <a:latin typeface="Times New Roman" panose="02020603050405020304" pitchFamily="18" charset="0"/>
                <a:cs typeface="Times New Roman" panose="02020603050405020304" pitchFamily="18" charset="0"/>
              </a:rPr>
              <a:t>Data Analysis and Strategic Recommendations</a:t>
            </a:r>
          </a:p>
          <a:p>
            <a:pPr algn="l">
              <a:lnSpc>
                <a:spcPts val="3395"/>
              </a:lnSpc>
            </a:pPr>
            <a:r>
              <a:rPr lang="en-US" sz="2425" spc="121" dirty="0" err="1">
                <a:solidFill>
                  <a:srgbClr val="FFFFFF"/>
                </a:solidFill>
                <a:latin typeface="Times New Roman" panose="02020603050405020304" pitchFamily="18" charset="0"/>
                <a:cs typeface="Times New Roman" panose="02020603050405020304" pitchFamily="18" charset="0"/>
              </a:rPr>
              <a:t>Tarannum</a:t>
            </a:r>
            <a:r>
              <a:rPr lang="en-US" sz="2425" spc="121" dirty="0">
                <a:solidFill>
                  <a:srgbClr val="FFFFFF"/>
                </a:solidFill>
                <a:latin typeface="Times New Roman" panose="02020603050405020304" pitchFamily="18" charset="0"/>
                <a:cs typeface="Times New Roman" panose="02020603050405020304" pitchFamily="18" charset="0"/>
              </a:rPr>
              <a:t> Vaid | 29-06-2024</a:t>
            </a:r>
          </a:p>
        </p:txBody>
      </p:sp>
      <p:sp>
        <p:nvSpPr>
          <p:cNvPr id="7" name="TextBox 7"/>
          <p:cNvSpPr txBox="1"/>
          <p:nvPr/>
        </p:nvSpPr>
        <p:spPr>
          <a:xfrm>
            <a:off x="1847070" y="4342863"/>
            <a:ext cx="16136130" cy="1349350"/>
          </a:xfrm>
          <a:prstGeom prst="rect">
            <a:avLst/>
          </a:prstGeom>
        </p:spPr>
        <p:txBody>
          <a:bodyPr wrap="square" lIns="0" tIns="0" rIns="0" bIns="0" rtlCol="0" anchor="t">
            <a:spAutoFit/>
          </a:bodyPr>
          <a:lstStyle/>
          <a:p>
            <a:pPr algn="l">
              <a:lnSpc>
                <a:spcPts val="21180"/>
              </a:lnSpc>
            </a:pPr>
            <a:r>
              <a:rPr lang="en-US" sz="17650" dirty="0">
                <a:solidFill>
                  <a:srgbClr val="FFFFFF"/>
                </a:solidFill>
                <a:latin typeface="Codec Pro ExtraBold"/>
              </a:rPr>
              <a:t>MUSIC STORE</a:t>
            </a:r>
          </a:p>
        </p:txBody>
      </p:sp>
      <p:sp>
        <p:nvSpPr>
          <p:cNvPr id="8" name="TextBox 8"/>
          <p:cNvSpPr txBox="1"/>
          <p:nvPr/>
        </p:nvSpPr>
        <p:spPr>
          <a:xfrm>
            <a:off x="1847070" y="2347562"/>
            <a:ext cx="13027491" cy="1139325"/>
          </a:xfrm>
          <a:prstGeom prst="rect">
            <a:avLst/>
          </a:prstGeom>
        </p:spPr>
        <p:txBody>
          <a:bodyPr lIns="0" tIns="0" rIns="0" bIns="0" rtlCol="0" anchor="t">
            <a:spAutoFit/>
          </a:bodyPr>
          <a:lstStyle/>
          <a:p>
            <a:pPr algn="l">
              <a:lnSpc>
                <a:spcPts val="17885"/>
              </a:lnSpc>
            </a:pPr>
            <a:r>
              <a:rPr lang="en-US" sz="14904" dirty="0">
                <a:solidFill>
                  <a:srgbClr val="FFFFFF"/>
                </a:solidFill>
                <a:latin typeface="Codec Pro ExtraBold"/>
              </a:rPr>
              <a:t>CHINOOK</a:t>
            </a:r>
          </a:p>
        </p:txBody>
      </p:sp>
      <p:sp>
        <p:nvSpPr>
          <p:cNvPr id="9" name="Freeform 9"/>
          <p:cNvSpPr/>
          <p:nvPr/>
        </p:nvSpPr>
        <p:spPr>
          <a:xfrm>
            <a:off x="11390907" y="6134547"/>
            <a:ext cx="6897094" cy="4152454"/>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t="1" r="-42902" b="-110248"/>
            </a:stretch>
          </a:blipFill>
        </p:spPr>
      </p:sp>
      <p:sp>
        <p:nvSpPr>
          <p:cNvPr id="10" name="Freeform 10"/>
          <p:cNvSpPr/>
          <p:nvPr/>
        </p:nvSpPr>
        <p:spPr>
          <a:xfrm>
            <a:off x="0" y="0"/>
            <a:ext cx="4219488" cy="2981226"/>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2">
              <a:extLst>
                <a:ext uri="{96DAC541-7B7A-43D3-8B79-37D633B846F1}">
                  <asvg:svgBlip xmlns:asvg="http://schemas.microsoft.com/office/drawing/2016/SVG/main" r:embed="rId3"/>
                </a:ext>
              </a:extLst>
            </a:blip>
            <a:stretch>
              <a:fillRect l="-100000" t="-150742"/>
            </a:stretch>
          </a:blipFill>
        </p:spPr>
        <p:txBody>
          <a:bodyPr/>
          <a:lstStyle/>
          <a:p>
            <a:endParaRPr lang="en-IN" dirty="0"/>
          </a:p>
        </p:txBody>
      </p:sp>
      <p:sp>
        <p:nvSpPr>
          <p:cNvPr id="12" name="TextBox 12"/>
          <p:cNvSpPr txBox="1"/>
          <p:nvPr/>
        </p:nvSpPr>
        <p:spPr>
          <a:xfrm>
            <a:off x="2586730" y="8520471"/>
            <a:ext cx="2160399" cy="716606"/>
          </a:xfrm>
          <a:prstGeom prst="rect">
            <a:avLst/>
          </a:prstGeom>
        </p:spPr>
        <p:txBody>
          <a:bodyPr lIns="0" tIns="0" rIns="0" bIns="0" rtlCol="0" anchor="t">
            <a:spAutoFit/>
          </a:bodyPr>
          <a:lstStyle/>
          <a:p>
            <a:pPr>
              <a:lnSpc>
                <a:spcPts val="2907"/>
              </a:lnSpc>
            </a:pPr>
            <a:r>
              <a:rPr lang="en-US" sz="2076" spc="103" dirty="0">
                <a:solidFill>
                  <a:srgbClr val="FFFFFF"/>
                </a:solidFill>
                <a:latin typeface="Montserrat Light Italics"/>
              </a:rPr>
              <a:t>Chinook</a:t>
            </a:r>
          </a:p>
          <a:p>
            <a:pPr>
              <a:lnSpc>
                <a:spcPts val="2907"/>
              </a:lnSpc>
            </a:pPr>
            <a:r>
              <a:rPr lang="en-US" sz="2076" spc="103" dirty="0">
                <a:solidFill>
                  <a:srgbClr val="FFFFFF"/>
                </a:solidFill>
                <a:latin typeface="Montserrat Light Italics"/>
              </a:rPr>
              <a:t>Music Store</a:t>
            </a:r>
          </a:p>
        </p:txBody>
      </p:sp>
      <p:pic>
        <p:nvPicPr>
          <p:cNvPr id="14" name="Picture 13">
            <a:extLst>
              <a:ext uri="{FF2B5EF4-FFF2-40B4-BE49-F238E27FC236}">
                <a16:creationId xmlns:a16="http://schemas.microsoft.com/office/drawing/2014/main" id="{6F5A75A1-4F31-176F-7A3E-C84B4EE4CA5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12253" y="8520471"/>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OBJECTIVE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16160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46295"/>
            <a:ext cx="3004777" cy="4800601"/>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5214"/>
            </a:stretch>
          </a:blipFill>
        </p:spPr>
        <p:txBody>
          <a:bodyPr/>
          <a:lstStyle/>
          <a:p>
            <a:endParaRPr lang="en-IN" dirty="0"/>
          </a:p>
        </p:txBody>
      </p:sp>
      <p:sp>
        <p:nvSpPr>
          <p:cNvPr id="5" name="TextBox 5"/>
          <p:cNvSpPr txBox="1"/>
          <p:nvPr/>
        </p:nvSpPr>
        <p:spPr>
          <a:xfrm>
            <a:off x="381000" y="4953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Country-wise top 5 customers by total revenue</a:t>
            </a:r>
          </a:p>
        </p:txBody>
      </p:sp>
      <p:sp>
        <p:nvSpPr>
          <p:cNvPr id="6" name="TextBox 6"/>
          <p:cNvSpPr txBox="1"/>
          <p:nvPr/>
        </p:nvSpPr>
        <p:spPr>
          <a:xfrm>
            <a:off x="457201" y="3630425"/>
            <a:ext cx="9220200" cy="6253635"/>
          </a:xfrm>
          <a:prstGeom prst="rect">
            <a:avLst/>
          </a:prstGeom>
        </p:spPr>
        <p:txBody>
          <a:bodyPr wrap="square" lIns="0" tIns="0" rIns="0" bIns="0" rtlCol="0" anchor="t">
            <a:spAutoFit/>
          </a:bodyPr>
          <a:lstStyle/>
          <a:p>
            <a:pPr algn="just">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2490" dirty="0">
                <a:solidFill>
                  <a:srgbClr val="11100E"/>
                </a:solidFill>
                <a:latin typeface="Times New Roman" panose="02020603050405020304" pitchFamily="18" charset="0"/>
                <a:cs typeface="Times New Roman" panose="02020603050405020304" pitchFamily="18" charset="0"/>
              </a:rPr>
              <a:t>It combines data from the customer and invoice tables, aggregating total revenue for each customer. The results are grouped by country, </a:t>
            </a:r>
            <a:r>
              <a:rPr lang="en-US" altLang="en-US" sz="2490" dirty="0" err="1">
                <a:solidFill>
                  <a:srgbClr val="11100E"/>
                </a:solidFill>
                <a:latin typeface="Times New Roman" panose="02020603050405020304" pitchFamily="18" charset="0"/>
                <a:cs typeface="Times New Roman" panose="02020603050405020304" pitchFamily="18" charset="0"/>
              </a:rPr>
              <a:t>customer_id</a:t>
            </a:r>
            <a:r>
              <a:rPr lang="en-US" altLang="en-US" sz="2490" dirty="0">
                <a:solidFill>
                  <a:srgbClr val="11100E"/>
                </a:solidFill>
                <a:latin typeface="Times New Roman" panose="02020603050405020304" pitchFamily="18" charset="0"/>
                <a:cs typeface="Times New Roman" panose="02020603050405020304" pitchFamily="18" charset="0"/>
              </a:rPr>
              <a:t>, </a:t>
            </a:r>
            <a:r>
              <a:rPr lang="en-US" altLang="en-US" sz="2490" dirty="0" err="1">
                <a:solidFill>
                  <a:srgbClr val="11100E"/>
                </a:solidFill>
                <a:latin typeface="Times New Roman" panose="02020603050405020304" pitchFamily="18" charset="0"/>
                <a:cs typeface="Times New Roman" panose="02020603050405020304" pitchFamily="18" charset="0"/>
              </a:rPr>
              <a:t>first_name</a:t>
            </a:r>
            <a:r>
              <a:rPr lang="en-US" altLang="en-US" sz="2490" dirty="0">
                <a:solidFill>
                  <a:srgbClr val="11100E"/>
                </a:solidFill>
                <a:latin typeface="Times New Roman" panose="02020603050405020304" pitchFamily="18" charset="0"/>
                <a:cs typeface="Times New Roman" panose="02020603050405020304" pitchFamily="18" charset="0"/>
              </a:rPr>
              <a:t>, and </a:t>
            </a:r>
            <a:r>
              <a:rPr lang="en-US" altLang="en-US" sz="2490" dirty="0" err="1">
                <a:solidFill>
                  <a:srgbClr val="11100E"/>
                </a:solidFill>
                <a:latin typeface="Times New Roman" panose="02020603050405020304" pitchFamily="18" charset="0"/>
                <a:cs typeface="Times New Roman" panose="02020603050405020304" pitchFamily="18" charset="0"/>
              </a:rPr>
              <a:t>last_name</a:t>
            </a:r>
            <a:r>
              <a:rPr lang="en-US" altLang="en-US" sz="2490" dirty="0">
                <a:solidFill>
                  <a:srgbClr val="11100E"/>
                </a:solidFill>
                <a:latin typeface="Times New Roman" panose="02020603050405020304" pitchFamily="18" charset="0"/>
                <a:cs typeface="Times New Roman" panose="02020603050405020304" pitchFamily="18" charset="0"/>
              </a:rPr>
              <a:t>, then ordered in descending order by </a:t>
            </a:r>
            <a:r>
              <a:rPr lang="en-US" altLang="en-US" sz="2490" dirty="0" err="1">
                <a:solidFill>
                  <a:srgbClr val="11100E"/>
                </a:solidFill>
                <a:latin typeface="Times New Roman" panose="02020603050405020304" pitchFamily="18" charset="0"/>
                <a:cs typeface="Times New Roman" panose="02020603050405020304" pitchFamily="18" charset="0"/>
              </a:rPr>
              <a:t>total_revenue</a:t>
            </a:r>
            <a:r>
              <a:rPr lang="en-US" altLang="en-US" sz="2490" dirty="0">
                <a:solidFill>
                  <a:srgbClr val="11100E"/>
                </a:solidFill>
                <a:latin typeface="Times New Roman" panose="02020603050405020304" pitchFamily="18" charset="0"/>
                <a:cs typeface="Times New Roman" panose="02020603050405020304" pitchFamily="18" charset="0"/>
              </a:rPr>
              <a:t>. The LIMIT 5 clause restricts the output to the top 5 highest revenue-generating customers.</a:t>
            </a:r>
          </a:p>
          <a:p>
            <a:pPr algn="just">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p>
          <a:p>
            <a:pPr marL="342900" indent="-342900" algn="just">
              <a:lnSpc>
                <a:spcPct val="150000"/>
              </a:lnSpc>
              <a:spcBef>
                <a:spcPct val="0"/>
              </a:spcBef>
              <a:buFont typeface="Arial" panose="020B0604020202020204" pitchFamily="34" charset="0"/>
              <a:buChar char="•"/>
            </a:pPr>
            <a:r>
              <a:rPr lang="en-US" sz="2490" dirty="0" err="1">
                <a:solidFill>
                  <a:srgbClr val="11100E"/>
                </a:solidFill>
                <a:latin typeface="Times New Roman" panose="02020603050405020304" pitchFamily="18" charset="0"/>
                <a:cs typeface="Times New Roman" panose="02020603050405020304" pitchFamily="18" charset="0"/>
              </a:rPr>
              <a:t>František</a:t>
            </a:r>
            <a:r>
              <a:rPr lang="en-US" sz="2490" dirty="0">
                <a:solidFill>
                  <a:srgbClr val="11100E"/>
                </a:solidFill>
                <a:latin typeface="Times New Roman" panose="02020603050405020304" pitchFamily="18" charset="0"/>
                <a:cs typeface="Times New Roman" panose="02020603050405020304" pitchFamily="18" charset="0"/>
              </a:rPr>
              <a:t> </a:t>
            </a:r>
            <a:r>
              <a:rPr lang="en-US" sz="2490" dirty="0" err="1">
                <a:solidFill>
                  <a:srgbClr val="11100E"/>
                </a:solidFill>
                <a:latin typeface="Times New Roman" panose="02020603050405020304" pitchFamily="18" charset="0"/>
                <a:cs typeface="Times New Roman" panose="02020603050405020304" pitchFamily="18" charset="0"/>
              </a:rPr>
              <a:t>Wichterlová</a:t>
            </a:r>
            <a:r>
              <a:rPr lang="en-US" sz="2490" dirty="0">
                <a:solidFill>
                  <a:srgbClr val="11100E"/>
                </a:solidFill>
                <a:latin typeface="Times New Roman" panose="02020603050405020304" pitchFamily="18" charset="0"/>
                <a:cs typeface="Times New Roman" panose="02020603050405020304" pitchFamily="18" charset="0"/>
              </a:rPr>
              <a:t> leads in the Czech Republic with 144.54 units, followed closely by Helena </a:t>
            </a:r>
            <a:r>
              <a:rPr lang="en-US" sz="2490" dirty="0" err="1">
                <a:solidFill>
                  <a:srgbClr val="11100E"/>
                </a:solidFill>
                <a:latin typeface="Times New Roman" panose="02020603050405020304" pitchFamily="18" charset="0"/>
                <a:cs typeface="Times New Roman" panose="02020603050405020304" pitchFamily="18" charset="0"/>
              </a:rPr>
              <a:t>Holý</a:t>
            </a:r>
            <a:r>
              <a:rPr lang="en-US" sz="2490" dirty="0">
                <a:solidFill>
                  <a:srgbClr val="11100E"/>
                </a:solidFill>
                <a:latin typeface="Times New Roman" panose="02020603050405020304" pitchFamily="18" charset="0"/>
                <a:cs typeface="Times New Roman" panose="02020603050405020304" pitchFamily="18" charset="0"/>
              </a:rPr>
              <a:t> at 128.70 units. </a:t>
            </a:r>
          </a:p>
          <a:p>
            <a:pPr marL="342900" indent="-342900" algn="just">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Luís Gonçalves stands last at top 5 with 108.90 units from Brazil. </a:t>
            </a:r>
          </a:p>
        </p:txBody>
      </p:sp>
      <p:graphicFrame>
        <p:nvGraphicFramePr>
          <p:cNvPr id="14" name="Chart 13">
            <a:extLst>
              <a:ext uri="{FF2B5EF4-FFF2-40B4-BE49-F238E27FC236}">
                <a16:creationId xmlns:a16="http://schemas.microsoft.com/office/drawing/2014/main" id="{7F085911-42E9-C2D2-E4DE-970FC0887B4E}"/>
              </a:ext>
            </a:extLst>
          </p:cNvPr>
          <p:cNvGraphicFramePr>
            <a:graphicFrameLocks/>
          </p:cNvGraphicFramePr>
          <p:nvPr>
            <p:extLst>
              <p:ext uri="{D42A27DB-BD31-4B8C-83A1-F6EECF244321}">
                <p14:modId xmlns:p14="http://schemas.microsoft.com/office/powerpoint/2010/main" val="2980093243"/>
              </p:ext>
            </p:extLst>
          </p:nvPr>
        </p:nvGraphicFramePr>
        <p:xfrm>
          <a:off x="9829799" y="4076700"/>
          <a:ext cx="8000999" cy="4800600"/>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a:extLst>
              <a:ext uri="{FF2B5EF4-FFF2-40B4-BE49-F238E27FC236}">
                <a16:creationId xmlns:a16="http://schemas.microsoft.com/office/drawing/2014/main" id="{10CC9048-8E66-05FF-1DE9-2D26A5A447E3}"/>
              </a:ext>
            </a:extLst>
          </p:cNvPr>
          <p:cNvPicPr>
            <a:picLocks noChangeAspect="1"/>
          </p:cNvPicPr>
          <p:nvPr/>
        </p:nvPicPr>
        <p:blipFill>
          <a:blip r:embed="rId5"/>
          <a:stretch>
            <a:fillRect/>
          </a:stretch>
        </p:blipFill>
        <p:spPr>
          <a:xfrm>
            <a:off x="10744200" y="2901874"/>
            <a:ext cx="7079564" cy="1494108"/>
          </a:xfrm>
          <a:prstGeom prst="rect">
            <a:avLst/>
          </a:prstGeom>
          <a:ln w="28575">
            <a:solidFill>
              <a:schemeClr val="accent1"/>
            </a:solidFill>
          </a:ln>
        </p:spPr>
      </p:pic>
    </p:spTree>
    <p:extLst>
      <p:ext uri="{BB962C8B-B14F-4D97-AF65-F5344CB8AC3E}">
        <p14:creationId xmlns:p14="http://schemas.microsoft.com/office/powerpoint/2010/main" val="354559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sp>
      <p:sp>
        <p:nvSpPr>
          <p:cNvPr id="5" name="TextBox 5"/>
          <p:cNvSpPr txBox="1"/>
          <p:nvPr/>
        </p:nvSpPr>
        <p:spPr>
          <a:xfrm>
            <a:off x="457200" y="190500"/>
            <a:ext cx="151638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Genres ranked based on their sales performance in the USA</a:t>
            </a:r>
          </a:p>
        </p:txBody>
      </p:sp>
      <p:sp>
        <p:nvSpPr>
          <p:cNvPr id="6" name="TextBox 6"/>
          <p:cNvSpPr txBox="1"/>
          <p:nvPr/>
        </p:nvSpPr>
        <p:spPr>
          <a:xfrm>
            <a:off x="469231" y="2705100"/>
            <a:ext cx="9372599" cy="7403180"/>
          </a:xfrm>
          <a:prstGeom prst="rect">
            <a:avLst/>
          </a:prstGeom>
        </p:spPr>
        <p:txBody>
          <a:bodyPr wrap="square" lIns="0" tIns="0" rIns="0" bIns="0" rtlCol="0" anchor="t">
            <a:spAutoFit/>
          </a:bodyPr>
          <a:lstStyle/>
          <a:p>
            <a:pPr>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342900" indent="-342900" algn="just">
              <a:lnSpc>
                <a:spcPct val="150000"/>
              </a:lnSpc>
              <a:spcBef>
                <a:spcPct val="0"/>
              </a:spcBef>
              <a:buFont typeface="Arial" panose="020B0604020202020204" pitchFamily="34" charset="0"/>
              <a:buChar char="•"/>
            </a:pPr>
            <a:r>
              <a:rPr lang="en-US" altLang="en-US" sz="2490" dirty="0">
                <a:solidFill>
                  <a:srgbClr val="11100E"/>
                </a:solidFill>
                <a:latin typeface="Times New Roman" panose="02020603050405020304" pitchFamily="18" charset="0"/>
                <a:cs typeface="Times New Roman" panose="02020603050405020304" pitchFamily="18" charset="0"/>
              </a:rPr>
              <a:t>This query joins </a:t>
            </a:r>
            <a:r>
              <a:rPr lang="en-US" altLang="en-US" sz="2490" dirty="0" err="1">
                <a:solidFill>
                  <a:srgbClr val="11100E"/>
                </a:solidFill>
                <a:latin typeface="Times New Roman" panose="02020603050405020304" pitchFamily="18" charset="0"/>
                <a:cs typeface="Times New Roman" panose="02020603050405020304" pitchFamily="18" charset="0"/>
              </a:rPr>
              <a:t>invoice_line</a:t>
            </a:r>
            <a:r>
              <a:rPr lang="en-US" altLang="en-US" sz="2490" dirty="0">
                <a:solidFill>
                  <a:srgbClr val="11100E"/>
                </a:solidFill>
                <a:latin typeface="Times New Roman" panose="02020603050405020304" pitchFamily="18" charset="0"/>
                <a:cs typeface="Times New Roman" panose="02020603050405020304" pitchFamily="18" charset="0"/>
              </a:rPr>
              <a:t>, invoice, track, and genre tables to aggregate sales data by genre. The RANK() window function assigns a rank to each genre based on descending total sales (</a:t>
            </a:r>
            <a:r>
              <a:rPr lang="en-US" altLang="en-US" sz="2490" dirty="0" err="1">
                <a:solidFill>
                  <a:srgbClr val="11100E"/>
                </a:solidFill>
                <a:latin typeface="Times New Roman" panose="02020603050405020304" pitchFamily="18" charset="0"/>
                <a:cs typeface="Times New Roman" panose="02020603050405020304" pitchFamily="18" charset="0"/>
              </a:rPr>
              <a:t>total_sold</a:t>
            </a:r>
            <a:r>
              <a:rPr lang="en-US" altLang="en-US" sz="2490" dirty="0">
                <a:solidFill>
                  <a:srgbClr val="11100E"/>
                </a:solidFill>
                <a:latin typeface="Times New Roman" panose="02020603050405020304" pitchFamily="18" charset="0"/>
                <a:cs typeface="Times New Roman" panose="02020603050405020304" pitchFamily="18" charset="0"/>
              </a:rPr>
              <a:t>). Results are grouped by </a:t>
            </a:r>
            <a:r>
              <a:rPr lang="en-US" altLang="en-US" sz="2490" dirty="0" err="1">
                <a:solidFill>
                  <a:srgbClr val="11100E"/>
                </a:solidFill>
                <a:latin typeface="Times New Roman" panose="02020603050405020304" pitchFamily="18" charset="0"/>
                <a:cs typeface="Times New Roman" panose="02020603050405020304" pitchFamily="18" charset="0"/>
              </a:rPr>
              <a:t>genre_name</a:t>
            </a:r>
            <a:r>
              <a:rPr lang="en-US" altLang="en-US" sz="2490" dirty="0">
                <a:solidFill>
                  <a:srgbClr val="11100E"/>
                </a:solidFill>
                <a:latin typeface="Times New Roman" panose="02020603050405020304" pitchFamily="18" charset="0"/>
                <a:cs typeface="Times New Roman" panose="02020603050405020304" pitchFamily="18" charset="0"/>
              </a:rPr>
              <a:t> and ordered by </a:t>
            </a:r>
            <a:r>
              <a:rPr lang="en-US" altLang="en-US" sz="2490" dirty="0" err="1">
                <a:solidFill>
                  <a:srgbClr val="11100E"/>
                </a:solidFill>
                <a:latin typeface="Times New Roman" panose="02020603050405020304" pitchFamily="18" charset="0"/>
                <a:cs typeface="Times New Roman" panose="02020603050405020304" pitchFamily="18" charset="0"/>
              </a:rPr>
              <a:t>total_sold</a:t>
            </a:r>
            <a:r>
              <a:rPr lang="en-US" altLang="en-US" sz="2490" dirty="0">
                <a:solidFill>
                  <a:srgbClr val="11100E"/>
                </a:solidFill>
                <a:latin typeface="Times New Roman" panose="02020603050405020304" pitchFamily="18" charset="0"/>
                <a:cs typeface="Times New Roman" panose="02020603050405020304" pitchFamily="18" charset="0"/>
              </a:rPr>
              <a:t> in descending order to show which genres are the top sellers in the USA.</a:t>
            </a:r>
          </a:p>
          <a:p>
            <a:pPr>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a:t>
            </a:r>
          </a:p>
          <a:p>
            <a:pPr marL="342900" indent="-342900" algn="just">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Rock leads in sales with 110 units, indicating strong popularity among USA customers. Metal and Hip Hop/Rap tie for second place with 19 units each, showing similar sales volumes in these genres. </a:t>
            </a:r>
          </a:p>
          <a:p>
            <a:pPr marL="342900" indent="-342900" algn="just">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Blues, Classical, Latin, and Jazz each have minimal sales (2, 1, 1, and 1 units respectively), suggesting niche markets within the USA.</a:t>
            </a:r>
          </a:p>
        </p:txBody>
      </p:sp>
      <p:graphicFrame>
        <p:nvGraphicFramePr>
          <p:cNvPr id="9" name="Chart 8">
            <a:extLst>
              <a:ext uri="{FF2B5EF4-FFF2-40B4-BE49-F238E27FC236}">
                <a16:creationId xmlns:a16="http://schemas.microsoft.com/office/drawing/2014/main" id="{1E3F414A-D259-95AD-7174-1CB87B191A2C}"/>
              </a:ext>
            </a:extLst>
          </p:cNvPr>
          <p:cNvGraphicFramePr>
            <a:graphicFrameLocks/>
          </p:cNvGraphicFramePr>
          <p:nvPr>
            <p:extLst>
              <p:ext uri="{D42A27DB-BD31-4B8C-83A1-F6EECF244321}">
                <p14:modId xmlns:p14="http://schemas.microsoft.com/office/powerpoint/2010/main" val="2608178416"/>
              </p:ext>
            </p:extLst>
          </p:nvPr>
        </p:nvGraphicFramePr>
        <p:xfrm>
          <a:off x="10134599" y="4450340"/>
          <a:ext cx="7684169" cy="549376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58320C22-457C-063E-F6FE-075B4A2918B9}"/>
              </a:ext>
            </a:extLst>
          </p:cNvPr>
          <p:cNvPicPr>
            <a:picLocks noChangeAspect="1"/>
          </p:cNvPicPr>
          <p:nvPr/>
        </p:nvPicPr>
        <p:blipFill>
          <a:blip r:embed="rId5"/>
          <a:stretch>
            <a:fillRect/>
          </a:stretch>
        </p:blipFill>
        <p:spPr>
          <a:xfrm>
            <a:off x="10058400" y="2753543"/>
            <a:ext cx="7848600" cy="1627957"/>
          </a:xfrm>
          <a:prstGeom prst="rect">
            <a:avLst/>
          </a:prstGeom>
          <a:ln w="28575">
            <a:solidFill>
              <a:schemeClr val="accent1"/>
            </a:solidFill>
          </a:ln>
        </p:spPr>
      </p:pic>
    </p:spTree>
    <p:extLst>
      <p:ext uri="{BB962C8B-B14F-4D97-AF65-F5344CB8AC3E}">
        <p14:creationId xmlns:p14="http://schemas.microsoft.com/office/powerpoint/2010/main" val="37702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0"/>
            <a:ext cx="3004777" cy="44413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67770"/>
            </a:stretch>
          </a:blipFill>
        </p:spPr>
      </p:sp>
      <p:sp>
        <p:nvSpPr>
          <p:cNvPr id="5" name="TextBox 5"/>
          <p:cNvSpPr txBox="1"/>
          <p:nvPr/>
        </p:nvSpPr>
        <p:spPr>
          <a:xfrm>
            <a:off x="457200" y="1029618"/>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Customer Churn Rate Analysis</a:t>
            </a:r>
          </a:p>
        </p:txBody>
      </p:sp>
      <p:sp>
        <p:nvSpPr>
          <p:cNvPr id="2" name="Rectangle 1">
            <a:extLst>
              <a:ext uri="{FF2B5EF4-FFF2-40B4-BE49-F238E27FC236}">
                <a16:creationId xmlns:a16="http://schemas.microsoft.com/office/drawing/2014/main" id="{251B10C1-A6F5-09F7-F1D4-A4762C76FDDE}"/>
              </a:ext>
            </a:extLst>
          </p:cNvPr>
          <p:cNvSpPr>
            <a:spLocks noChangeArrowheads="1"/>
          </p:cNvSpPr>
          <p:nvPr/>
        </p:nvSpPr>
        <p:spPr bwMode="auto">
          <a:xfrm>
            <a:off x="381000" y="3791905"/>
            <a:ext cx="9305314" cy="577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Assumption: </a:t>
            </a:r>
            <a:r>
              <a:rPr lang="en-US" sz="2490" dirty="0">
                <a:solidFill>
                  <a:srgbClr val="11100E"/>
                </a:solidFill>
                <a:latin typeface="Times New Roman" panose="02020603050405020304" pitchFamily="18" charset="0"/>
                <a:cs typeface="Times New Roman" panose="02020603050405020304" pitchFamily="18" charset="0"/>
              </a:rPr>
              <a:t>Calculations based on the assumption that customers who stopped purchasing for 6 months are considered churned.</a:t>
            </a:r>
          </a:p>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Subquery:  </a:t>
            </a:r>
            <a:r>
              <a:rPr lang="en-US" sz="2490" dirty="0">
                <a:solidFill>
                  <a:srgbClr val="11100E"/>
                </a:solidFill>
                <a:latin typeface="Times New Roman" panose="02020603050405020304" pitchFamily="18" charset="0"/>
                <a:cs typeface="Times New Roman" panose="02020603050405020304" pitchFamily="18" charset="0"/>
              </a:rPr>
              <a:t>Used a subquery to identify distinct customer IDs from invoices within the last six months.</a:t>
            </a:r>
          </a:p>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Exclusion: </a:t>
            </a:r>
            <a:r>
              <a:rPr lang="en-US" sz="2490" dirty="0">
                <a:solidFill>
                  <a:srgbClr val="11100E"/>
                </a:solidFill>
                <a:latin typeface="Times New Roman" panose="02020603050405020304" pitchFamily="18" charset="0"/>
                <a:cs typeface="Times New Roman" panose="02020603050405020304" pitchFamily="18" charset="0"/>
              </a:rPr>
              <a:t>Applied a `NOT IN` clause to exclude these active customers from the customer table.</a:t>
            </a:r>
          </a:p>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Count:  </a:t>
            </a:r>
            <a:r>
              <a:rPr lang="en-US" sz="2490" dirty="0">
                <a:solidFill>
                  <a:srgbClr val="11100E"/>
                </a:solidFill>
                <a:latin typeface="Times New Roman" panose="02020603050405020304" pitchFamily="18" charset="0"/>
                <a:cs typeface="Times New Roman" panose="02020603050405020304" pitchFamily="18" charset="0"/>
              </a:rPr>
              <a:t>Counted the customers not included in the active list.</a:t>
            </a:r>
          </a:p>
          <a:p>
            <a:pPr algn="just" fontAlgn="base">
              <a:lnSpc>
                <a:spcPct val="150000"/>
              </a:lnSpc>
              <a:spcBef>
                <a:spcPct val="0"/>
              </a:spcBef>
              <a:spcAft>
                <a:spcPct val="0"/>
              </a:spcAft>
            </a:pPr>
            <a:endParaRPr lang="en-US" sz="2490" b="1" i="1" dirty="0">
              <a:solidFill>
                <a:srgbClr val="11100E"/>
              </a:solidFill>
              <a:latin typeface="Times New Roman" panose="02020603050405020304" pitchFamily="18" charset="0"/>
              <a:cs typeface="Times New Roman" panose="02020603050405020304" pitchFamily="18" charset="0"/>
            </a:endParaRPr>
          </a:p>
          <a:p>
            <a:pPr algn="just" fontAlgn="base">
              <a:lnSpc>
                <a:spcPct val="150000"/>
              </a:lnSpc>
              <a:spcBef>
                <a:spcPct val="0"/>
              </a:spcBef>
              <a:spcAft>
                <a:spcPct val="0"/>
              </a:spcAft>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  </a:t>
            </a:r>
            <a:r>
              <a:rPr lang="en-US" sz="2490" dirty="0">
                <a:solidFill>
                  <a:srgbClr val="11100E"/>
                </a:solidFill>
                <a:latin typeface="Times New Roman" panose="02020603050405020304" pitchFamily="18" charset="0"/>
                <a:cs typeface="Times New Roman" panose="02020603050405020304" pitchFamily="18" charset="0"/>
              </a:rPr>
              <a:t>Identified 59 churned customers, providing a clear measure of customer erosion over the defined period.</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8" name="Chart 7">
            <a:extLst>
              <a:ext uri="{FF2B5EF4-FFF2-40B4-BE49-F238E27FC236}">
                <a16:creationId xmlns:a16="http://schemas.microsoft.com/office/drawing/2014/main" id="{151F6FB9-FF6A-0CF2-E9D4-AFDD65B59100}"/>
              </a:ext>
            </a:extLst>
          </p:cNvPr>
          <p:cNvGraphicFramePr>
            <a:graphicFrameLocks/>
          </p:cNvGraphicFramePr>
          <p:nvPr>
            <p:extLst>
              <p:ext uri="{D42A27DB-BD31-4B8C-83A1-F6EECF244321}">
                <p14:modId xmlns:p14="http://schemas.microsoft.com/office/powerpoint/2010/main" val="3052157873"/>
              </p:ext>
            </p:extLst>
          </p:nvPr>
        </p:nvGraphicFramePr>
        <p:xfrm>
          <a:off x="10058400" y="4415743"/>
          <a:ext cx="7772400" cy="4994957"/>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3BAEED92-94A3-8552-819A-5933CB2B88AB}"/>
              </a:ext>
            </a:extLst>
          </p:cNvPr>
          <p:cNvPicPr>
            <a:picLocks noChangeAspect="1"/>
          </p:cNvPicPr>
          <p:nvPr/>
        </p:nvPicPr>
        <p:blipFill>
          <a:blip r:embed="rId5"/>
          <a:stretch>
            <a:fillRect/>
          </a:stretch>
        </p:blipFill>
        <p:spPr>
          <a:xfrm>
            <a:off x="10958258" y="2347637"/>
            <a:ext cx="5729541" cy="2033863"/>
          </a:xfrm>
          <a:prstGeom prst="rect">
            <a:avLst/>
          </a:prstGeom>
          <a:ln w="28575">
            <a:solidFill>
              <a:schemeClr val="accent1"/>
            </a:solidFill>
          </a:ln>
        </p:spPr>
      </p:pic>
    </p:spTree>
    <p:extLst>
      <p:ext uri="{BB962C8B-B14F-4D97-AF65-F5344CB8AC3E}">
        <p14:creationId xmlns:p14="http://schemas.microsoft.com/office/powerpoint/2010/main" val="258542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SUBJECTIVE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86710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 Prioritized Albums for Advertising in the USA</a:t>
            </a:r>
          </a:p>
        </p:txBody>
      </p:sp>
      <p:sp>
        <p:nvSpPr>
          <p:cNvPr id="6" name="TextBox 6"/>
          <p:cNvSpPr txBox="1"/>
          <p:nvPr/>
        </p:nvSpPr>
        <p:spPr>
          <a:xfrm>
            <a:off x="481263" y="3771900"/>
            <a:ext cx="9372599" cy="5678862"/>
          </a:xfrm>
          <a:prstGeom prst="rect">
            <a:avLst/>
          </a:prstGeom>
        </p:spPr>
        <p:txBody>
          <a:bodyPr wrap="square" lIns="0" tIns="0" rIns="0" bIns="0" rtlCol="0" anchor="t">
            <a:spAutoFit/>
          </a:bodyPr>
          <a:lstStyle/>
          <a:p>
            <a:pPr>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Determines top-selling genres in each country excluding the USA.</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Joins Customer, Invoice, Invoice Line, Track, and Genre tables.</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Utilizes ROW_NUMBER() to rank genres by sales volume within each country.</a:t>
            </a:r>
          </a:p>
          <a:p>
            <a:pPr>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Pop and Rock genres dominate sales in most countries.</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Classical and Jazz genres stand out in specific regions, suggesting localized preferences.</a:t>
            </a:r>
          </a:p>
        </p:txBody>
      </p:sp>
      <p:graphicFrame>
        <p:nvGraphicFramePr>
          <p:cNvPr id="11" name="Chart 10">
            <a:extLst>
              <a:ext uri="{FF2B5EF4-FFF2-40B4-BE49-F238E27FC236}">
                <a16:creationId xmlns:a16="http://schemas.microsoft.com/office/drawing/2014/main" id="{903F9B91-2953-3101-3666-7EB5A0246816}"/>
              </a:ext>
            </a:extLst>
          </p:cNvPr>
          <p:cNvGraphicFramePr>
            <a:graphicFrameLocks/>
          </p:cNvGraphicFramePr>
          <p:nvPr>
            <p:extLst>
              <p:ext uri="{D42A27DB-BD31-4B8C-83A1-F6EECF244321}">
                <p14:modId xmlns:p14="http://schemas.microsoft.com/office/powerpoint/2010/main" val="4111040486"/>
              </p:ext>
            </p:extLst>
          </p:nvPr>
        </p:nvGraphicFramePr>
        <p:xfrm>
          <a:off x="9982200" y="5067300"/>
          <a:ext cx="8077200" cy="464820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A6142111-0F5A-730C-2324-9254A45F7519}"/>
              </a:ext>
            </a:extLst>
          </p:cNvPr>
          <p:cNvPicPr>
            <a:picLocks noChangeAspect="1"/>
          </p:cNvPicPr>
          <p:nvPr/>
        </p:nvPicPr>
        <p:blipFill>
          <a:blip r:embed="rId5"/>
          <a:stretch>
            <a:fillRect/>
          </a:stretch>
        </p:blipFill>
        <p:spPr>
          <a:xfrm>
            <a:off x="10781969" y="2815360"/>
            <a:ext cx="6782462" cy="2290040"/>
          </a:xfrm>
          <a:prstGeom prst="rect">
            <a:avLst/>
          </a:prstGeom>
          <a:ln w="28575">
            <a:solidFill>
              <a:schemeClr val="accent1"/>
            </a:solidFill>
          </a:ln>
        </p:spPr>
      </p:pic>
    </p:spTree>
    <p:extLst>
      <p:ext uri="{BB962C8B-B14F-4D97-AF65-F5344CB8AC3E}">
        <p14:creationId xmlns:p14="http://schemas.microsoft.com/office/powerpoint/2010/main" val="81870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0"/>
            <a:ext cx="3004777" cy="42127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76874"/>
            </a:stretch>
          </a:blipFill>
        </p:spPr>
        <p:txBody>
          <a:bodyPr/>
          <a:lstStyle/>
          <a:p>
            <a:endParaRPr lang="en-IN" dirty="0"/>
          </a:p>
        </p:txBody>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Top-Selling Genres Outside the USA</a:t>
            </a:r>
          </a:p>
        </p:txBody>
      </p:sp>
      <p:graphicFrame>
        <p:nvGraphicFramePr>
          <p:cNvPr id="10" name="Chart 9">
            <a:extLst>
              <a:ext uri="{FF2B5EF4-FFF2-40B4-BE49-F238E27FC236}">
                <a16:creationId xmlns:a16="http://schemas.microsoft.com/office/drawing/2014/main" id="{CDEFAFBF-87DD-0E15-5B6D-4988A988E206}"/>
              </a:ext>
            </a:extLst>
          </p:cNvPr>
          <p:cNvGraphicFramePr>
            <a:graphicFrameLocks/>
          </p:cNvGraphicFramePr>
          <p:nvPr>
            <p:extLst>
              <p:ext uri="{D42A27DB-BD31-4B8C-83A1-F6EECF244321}">
                <p14:modId xmlns:p14="http://schemas.microsoft.com/office/powerpoint/2010/main" val="955738416"/>
              </p:ext>
            </p:extLst>
          </p:nvPr>
        </p:nvGraphicFramePr>
        <p:xfrm>
          <a:off x="9525000" y="4507610"/>
          <a:ext cx="8763000" cy="581749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EFCD688C-5885-985E-B47C-6325236343ED}"/>
              </a:ext>
            </a:extLst>
          </p:cNvPr>
          <p:cNvPicPr>
            <a:picLocks noChangeAspect="1"/>
          </p:cNvPicPr>
          <p:nvPr/>
        </p:nvPicPr>
        <p:blipFill>
          <a:blip r:embed="rId5"/>
          <a:stretch>
            <a:fillRect/>
          </a:stretch>
        </p:blipFill>
        <p:spPr>
          <a:xfrm>
            <a:off x="9829800" y="2007767"/>
            <a:ext cx="6592220" cy="2410161"/>
          </a:xfrm>
          <a:prstGeom prst="rect">
            <a:avLst/>
          </a:prstGeom>
          <a:ln w="28575">
            <a:solidFill>
              <a:schemeClr val="accent1"/>
            </a:solidFill>
          </a:ln>
        </p:spPr>
      </p:pic>
      <p:sp>
        <p:nvSpPr>
          <p:cNvPr id="2" name="Rectangle 1">
            <a:extLst>
              <a:ext uri="{FF2B5EF4-FFF2-40B4-BE49-F238E27FC236}">
                <a16:creationId xmlns:a16="http://schemas.microsoft.com/office/drawing/2014/main" id="{FA70B22F-B684-B9CB-36E8-34DCA437DBCC}"/>
              </a:ext>
            </a:extLst>
          </p:cNvPr>
          <p:cNvSpPr>
            <a:spLocks noChangeArrowheads="1"/>
          </p:cNvSpPr>
          <p:nvPr/>
        </p:nvSpPr>
        <p:spPr bwMode="auto">
          <a:xfrm>
            <a:off x="469232" y="4076700"/>
            <a:ext cx="8763000" cy="5104090"/>
          </a:xfrm>
          <a:prstGeom prst="rect">
            <a:avLst/>
          </a:prstGeom>
        </p:spPr>
        <p:txBody>
          <a:bodyPr wrap="square" lIns="0" tIns="0" rIns="0" bIns="0" rtlCol="0" anchor="t">
            <a:spAutoFit/>
          </a:bodyPr>
          <a:lstStyle/>
          <a:p>
            <a:pPr marL="342900" indent="-342900" algn="just">
              <a:lnSpc>
                <a:spcPct val="150000"/>
              </a:lnSpc>
              <a:spcBef>
                <a:spcPct val="0"/>
              </a:spcBef>
              <a:buFont typeface="Arial" panose="020B0604020202020204" pitchFamily="34" charset="0"/>
              <a:buChar char="•"/>
            </a:pPr>
            <a:r>
              <a:rPr lang="en-US" altLang="en-US" sz="2490" b="1" dirty="0">
                <a:solidFill>
                  <a:srgbClr val="11100E"/>
                </a:solidFill>
                <a:latin typeface="Times New Roman" panose="02020603050405020304" pitchFamily="18" charset="0"/>
                <a:cs typeface="Times New Roman" panose="02020603050405020304" pitchFamily="18" charset="0"/>
              </a:rPr>
              <a:t>Query Objective: </a:t>
            </a:r>
            <a:r>
              <a:rPr lang="en-US" altLang="en-US" sz="2490" dirty="0">
                <a:solidFill>
                  <a:srgbClr val="11100E"/>
                </a:solidFill>
                <a:latin typeface="Times New Roman" panose="02020603050405020304" pitchFamily="18" charset="0"/>
                <a:cs typeface="Times New Roman" panose="02020603050405020304" pitchFamily="18" charset="0"/>
              </a:rPr>
              <a:t>To identify top-selling albums in the USA by genre sales.</a:t>
            </a:r>
          </a:p>
          <a:p>
            <a:pPr marL="342900" indent="-342900" algn="just">
              <a:lnSpc>
                <a:spcPct val="150000"/>
              </a:lnSpc>
              <a:spcBef>
                <a:spcPct val="0"/>
              </a:spcBef>
              <a:buFont typeface="Arial" panose="020B0604020202020204" pitchFamily="34" charset="0"/>
              <a:buChar char="•"/>
            </a:pPr>
            <a:r>
              <a:rPr lang="en-US" altLang="en-US" sz="2490" b="1" dirty="0">
                <a:solidFill>
                  <a:srgbClr val="11100E"/>
                </a:solidFill>
                <a:latin typeface="Times New Roman" panose="02020603050405020304" pitchFamily="18" charset="0"/>
                <a:cs typeface="Times New Roman" panose="02020603050405020304" pitchFamily="18" charset="0"/>
              </a:rPr>
              <a:t>Method</a:t>
            </a:r>
            <a:r>
              <a:rPr lang="en-US" altLang="en-US" sz="2490" dirty="0">
                <a:solidFill>
                  <a:srgbClr val="11100E"/>
                </a:solidFill>
                <a:latin typeface="Times New Roman" panose="02020603050405020304" pitchFamily="18" charset="0"/>
                <a:cs typeface="Times New Roman" panose="02020603050405020304" pitchFamily="18" charset="0"/>
              </a:rPr>
              <a:t>: Join Album, Track, Genre, Invoice Line, Invoice, and Customer tables to trace sales to albums; use COUNT and GROUP BY to aggregate and sort sales per album.</a:t>
            </a:r>
          </a:p>
          <a:p>
            <a:pPr marL="342900" indent="-342900" algn="just">
              <a:lnSpc>
                <a:spcPct val="150000"/>
              </a:lnSpc>
              <a:spcBef>
                <a:spcPct val="0"/>
              </a:spcBef>
              <a:buFont typeface="Arial" panose="020B0604020202020204" pitchFamily="34" charset="0"/>
              <a:buChar char="•"/>
            </a:pPr>
            <a:endParaRPr lang="en-US" altLang="en-US" sz="2490" dirty="0">
              <a:solidFill>
                <a:srgbClr val="11100E"/>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en-US" altLang="en-US" sz="2490" b="1" i="1" dirty="0">
                <a:solidFill>
                  <a:srgbClr val="11100E"/>
                </a:solidFill>
                <a:latin typeface="Times New Roman" panose="02020603050405020304" pitchFamily="18" charset="0"/>
                <a:cs typeface="Times New Roman" panose="02020603050405020304" pitchFamily="18" charset="0"/>
              </a:rPr>
              <a:t>Recommendation</a:t>
            </a:r>
            <a:r>
              <a:rPr lang="en-US" altLang="en-US" sz="2490" dirty="0">
                <a:solidFill>
                  <a:srgbClr val="11100E"/>
                </a:solidFill>
                <a:latin typeface="Times New Roman" panose="02020603050405020304" pitchFamily="18" charset="0"/>
                <a:cs typeface="Times New Roman" panose="02020603050405020304" pitchFamily="18" charset="0"/>
              </a:rPr>
              <a:t>: Chinook should prioritize albums in Rock and Alternative &amp; Punk genres due to high sales and strong audience engagement. </a:t>
            </a:r>
          </a:p>
        </p:txBody>
      </p:sp>
    </p:spTree>
    <p:extLst>
      <p:ext uri="{BB962C8B-B14F-4D97-AF65-F5344CB8AC3E}">
        <p14:creationId xmlns:p14="http://schemas.microsoft.com/office/powerpoint/2010/main" val="304794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txBody>
          <a:bodyPr/>
          <a:lstStyle/>
          <a:p>
            <a:endParaRPr lang="en-IN" dirty="0"/>
          </a:p>
        </p:txBody>
      </p:sp>
      <p:sp>
        <p:nvSpPr>
          <p:cNvPr id="5" name="TextBox 5"/>
          <p:cNvSpPr txBox="1"/>
          <p:nvPr/>
        </p:nvSpPr>
        <p:spPr>
          <a:xfrm>
            <a:off x="457200" y="419100"/>
            <a:ext cx="152400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Long-term vs. New Customers' Purchasing Behavior</a:t>
            </a:r>
          </a:p>
        </p:txBody>
      </p:sp>
      <p:sp>
        <p:nvSpPr>
          <p:cNvPr id="6" name="TextBox 6"/>
          <p:cNvSpPr txBox="1"/>
          <p:nvPr/>
        </p:nvSpPr>
        <p:spPr>
          <a:xfrm>
            <a:off x="381000" y="3467100"/>
            <a:ext cx="9372599" cy="6253635"/>
          </a:xfrm>
          <a:prstGeom prst="rect">
            <a:avLst/>
          </a:prstGeom>
        </p:spPr>
        <p:txBody>
          <a:bodyPr wrap="square" lIns="0" tIns="0" rIns="0" bIns="0" rtlCol="0" anchor="t">
            <a:spAutoFit/>
          </a:bodyPr>
          <a:lstStyle/>
          <a:p>
            <a:pPr>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Segments customers based on tenure (long-term vs. new) and analyzes their purchasing habits. </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Calculates average order value and tracks per order for each customer segment.</a:t>
            </a:r>
          </a:p>
          <a:p>
            <a:pPr>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Long-term customers spend more per order and purchase more tracks, indicating higher engagement. </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New customers show potential for growth with targeted onboarding strategies.</a:t>
            </a:r>
          </a:p>
        </p:txBody>
      </p:sp>
      <p:graphicFrame>
        <p:nvGraphicFramePr>
          <p:cNvPr id="3" name="Chart 2">
            <a:extLst>
              <a:ext uri="{FF2B5EF4-FFF2-40B4-BE49-F238E27FC236}">
                <a16:creationId xmlns:a16="http://schemas.microsoft.com/office/drawing/2014/main" id="{C235C26B-82E7-C8EB-4010-7DFFA63276EA}"/>
              </a:ext>
            </a:extLst>
          </p:cNvPr>
          <p:cNvGraphicFramePr>
            <a:graphicFrameLocks/>
          </p:cNvGraphicFramePr>
          <p:nvPr>
            <p:extLst>
              <p:ext uri="{D42A27DB-BD31-4B8C-83A1-F6EECF244321}">
                <p14:modId xmlns:p14="http://schemas.microsoft.com/office/powerpoint/2010/main" val="2771574301"/>
              </p:ext>
            </p:extLst>
          </p:nvPr>
        </p:nvGraphicFramePr>
        <p:xfrm>
          <a:off x="9753602" y="5380294"/>
          <a:ext cx="8077198" cy="4640006"/>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6">
            <a:extLst>
              <a:ext uri="{FF2B5EF4-FFF2-40B4-BE49-F238E27FC236}">
                <a16:creationId xmlns:a16="http://schemas.microsoft.com/office/drawing/2014/main" id="{F40C7F5D-B4EC-E164-5697-17A2B5B31886}"/>
              </a:ext>
            </a:extLst>
          </p:cNvPr>
          <p:cNvPicPr>
            <a:picLocks noChangeAspect="1"/>
          </p:cNvPicPr>
          <p:nvPr/>
        </p:nvPicPr>
        <p:blipFill>
          <a:blip r:embed="rId5"/>
          <a:stretch>
            <a:fillRect/>
          </a:stretch>
        </p:blipFill>
        <p:spPr>
          <a:xfrm>
            <a:off x="9723695" y="2911330"/>
            <a:ext cx="8411905" cy="2003570"/>
          </a:xfrm>
          <a:prstGeom prst="rect">
            <a:avLst/>
          </a:prstGeom>
          <a:ln w="28575">
            <a:solidFill>
              <a:schemeClr val="accent1"/>
            </a:solidFill>
          </a:ln>
        </p:spPr>
      </p:pic>
    </p:spTree>
    <p:extLst>
      <p:ext uri="{BB962C8B-B14F-4D97-AF65-F5344CB8AC3E}">
        <p14:creationId xmlns:p14="http://schemas.microsoft.com/office/powerpoint/2010/main" val="141339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965700" y="2324100"/>
            <a:ext cx="15645900" cy="2774606"/>
          </a:xfrm>
          <a:prstGeom prst="rect">
            <a:avLst/>
          </a:prstGeom>
          <a:noFill/>
        </p:spPr>
        <p:txBody>
          <a:bodyPr wrap="square">
            <a:spAutoFit/>
          </a:bodyPr>
          <a:lstStyle/>
          <a:p>
            <a:pPr marL="342900" indent="-342900" algn="just">
              <a:spcBef>
                <a:spcPct val="0"/>
              </a:spcBef>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Recommendation</a:t>
            </a:r>
            <a:r>
              <a:rPr lang="en-US" sz="2490" dirty="0">
                <a:solidFill>
                  <a:srgbClr val="11100E"/>
                </a:solidFill>
                <a:latin typeface="Times New Roman" panose="02020603050405020304" pitchFamily="18" charset="0"/>
                <a:cs typeface="Times New Roman" panose="02020603050405020304" pitchFamily="18" charset="0"/>
              </a:rPr>
              <a:t>: Understanding the preferences of Chinook Music Store’s customer base is crucial for effective marketing. By analyzing sales data, we can identify which genres are most popular among the customers. This insight allows us to tailor improved promotional campaigns to resonate with specific genre preferences. </a:t>
            </a:r>
          </a:p>
          <a:p>
            <a:pPr marL="342900" indent="-342900" algn="just">
              <a:spcBef>
                <a:spcPct val="0"/>
              </a:spcBef>
              <a:buFont typeface="Arial" panose="020B0604020202020204" pitchFamily="34" charset="0"/>
              <a:buChar char="•"/>
            </a:pPr>
            <a:endParaRPr lang="en-US" sz="2490" dirty="0">
              <a:solidFill>
                <a:srgbClr val="11100E"/>
              </a:solidFill>
              <a:latin typeface="Times New Roman" panose="02020603050405020304" pitchFamily="18" charset="0"/>
              <a:cs typeface="Times New Roman" panose="02020603050405020304" pitchFamily="18" charset="0"/>
            </a:endParaRPr>
          </a:p>
          <a:p>
            <a:pPr marL="342900" indent="-342900" algn="just">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For example, as Rock genre is the top seller (shown in the visualization below), targeted email campaigns, social media promotions, and in-store displays can feature new releases or special offers in this genre. This personalized approach enhances customer satisfaction and drives higher conversion rates.</a:t>
            </a:r>
          </a:p>
        </p:txBody>
      </p:sp>
      <p:graphicFrame>
        <p:nvGraphicFramePr>
          <p:cNvPr id="5" name="Chart 4">
            <a:extLst>
              <a:ext uri="{FF2B5EF4-FFF2-40B4-BE49-F238E27FC236}">
                <a16:creationId xmlns:a16="http://schemas.microsoft.com/office/drawing/2014/main" id="{4019CCDC-175D-C1DB-E92D-A6E181D2830A}"/>
              </a:ext>
            </a:extLst>
          </p:cNvPr>
          <p:cNvGraphicFramePr>
            <a:graphicFrameLocks/>
          </p:cNvGraphicFramePr>
          <p:nvPr>
            <p:extLst>
              <p:ext uri="{D42A27DB-BD31-4B8C-83A1-F6EECF244321}">
                <p14:modId xmlns:p14="http://schemas.microsoft.com/office/powerpoint/2010/main" val="2633378843"/>
              </p:ext>
            </p:extLst>
          </p:nvPr>
        </p:nvGraphicFramePr>
        <p:xfrm>
          <a:off x="3810000" y="5476374"/>
          <a:ext cx="10668000" cy="50011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1A2A99E-D76C-9C06-456D-184674AB56B4}"/>
              </a:ext>
            </a:extLst>
          </p:cNvPr>
          <p:cNvSpPr txBox="1"/>
          <p:nvPr/>
        </p:nvSpPr>
        <p:spPr>
          <a:xfrm>
            <a:off x="1858426" y="326593"/>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Marketing Strategy</a:t>
            </a:r>
          </a:p>
        </p:txBody>
      </p:sp>
    </p:spTree>
    <p:extLst>
      <p:ext uri="{BB962C8B-B14F-4D97-AF65-F5344CB8AC3E}">
        <p14:creationId xmlns:p14="http://schemas.microsoft.com/office/powerpoint/2010/main" val="9443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sp>
      <p:sp>
        <p:nvSpPr>
          <p:cNvPr id="3" name="TextBox 3"/>
          <p:cNvSpPr txBox="1"/>
          <p:nvPr/>
        </p:nvSpPr>
        <p:spPr>
          <a:xfrm>
            <a:off x="1295400" y="495300"/>
            <a:ext cx="15697200" cy="1215141"/>
          </a:xfrm>
          <a:prstGeom prst="rect">
            <a:avLst/>
          </a:prstGeom>
        </p:spPr>
        <p:txBody>
          <a:bodyPr wrap="square" lIns="0" tIns="0" rIns="0" bIns="0" rtlCol="0" anchor="t">
            <a:spAutoFit/>
          </a:bodyPr>
          <a:lstStyle/>
          <a:p>
            <a:pPr marL="0" lvl="0" indent="0" algn="ctr">
              <a:lnSpc>
                <a:spcPts val="9777"/>
              </a:lnSpc>
              <a:spcBef>
                <a:spcPct val="0"/>
              </a:spcBef>
            </a:pPr>
            <a:r>
              <a:rPr lang="en-US" sz="8147" dirty="0">
                <a:solidFill>
                  <a:srgbClr val="FFFFFF"/>
                </a:solidFill>
                <a:latin typeface="Codec Pro ExtraBold"/>
              </a:rPr>
              <a:t>CUSTOMER RETENTION</a:t>
            </a:r>
          </a:p>
        </p:txBody>
      </p:sp>
      <p:grpSp>
        <p:nvGrpSpPr>
          <p:cNvPr id="5" name="Group 5"/>
          <p:cNvGrpSpPr/>
          <p:nvPr/>
        </p:nvGrpSpPr>
        <p:grpSpPr>
          <a:xfrm>
            <a:off x="990600" y="2205741"/>
            <a:ext cx="4083926" cy="7098237"/>
            <a:chOff x="0" y="0"/>
            <a:chExt cx="5445235" cy="7725338"/>
          </a:xfrm>
        </p:grpSpPr>
        <p:grpSp>
          <p:nvGrpSpPr>
            <p:cNvPr id="6" name="Group 6"/>
            <p:cNvGrpSpPr/>
            <p:nvPr/>
          </p:nvGrpSpPr>
          <p:grpSpPr>
            <a:xfrm>
              <a:off x="118" y="0"/>
              <a:ext cx="5444998" cy="7725338"/>
              <a:chOff x="0" y="0"/>
              <a:chExt cx="1075555" cy="1525993"/>
            </a:xfrm>
          </p:grpSpPr>
          <p:sp>
            <p:nvSpPr>
              <p:cNvPr id="7" name="Freeform 7"/>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8" name="TextBox 8"/>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9" name="AutoShape 9"/>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0" name="TextBox 10"/>
          <p:cNvSpPr txBox="1"/>
          <p:nvPr/>
        </p:nvSpPr>
        <p:spPr>
          <a:xfrm>
            <a:off x="1159882"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1" name="TextBox 11"/>
          <p:cNvSpPr txBox="1"/>
          <p:nvPr/>
        </p:nvSpPr>
        <p:spPr>
          <a:xfrm>
            <a:off x="1267837" y="4733798"/>
            <a:ext cx="3529449" cy="3811621"/>
          </a:xfrm>
          <a:prstGeom prst="rect">
            <a:avLst/>
          </a:prstGeom>
        </p:spPr>
        <p:txBody>
          <a:bodyPr lIns="0" tIns="0" rIns="0" bIns="0" rtlCol="0" anchor="t">
            <a:spAutoFit/>
          </a:bodyPr>
          <a:lstStyle/>
          <a:p>
            <a:pPr algn="ctr">
              <a:lnSpc>
                <a:spcPct val="150000"/>
              </a:lnSpc>
            </a:pPr>
            <a:r>
              <a:rPr lang="en-US" sz="2400" dirty="0">
                <a:solidFill>
                  <a:srgbClr val="100F0D"/>
                </a:solidFill>
                <a:latin typeface="Times New Roman" panose="02020603050405020304" pitchFamily="18" charset="0"/>
                <a:cs typeface="Times New Roman" panose="02020603050405020304" pitchFamily="18" charset="0"/>
              </a:rPr>
              <a:t>Personalized recommendations based on customers' past purchases and genre preferences can enhance their shopping experience and encourage additional spending.</a:t>
            </a:r>
          </a:p>
        </p:txBody>
      </p:sp>
      <p:grpSp>
        <p:nvGrpSpPr>
          <p:cNvPr id="12" name="Group 12"/>
          <p:cNvGrpSpPr/>
          <p:nvPr/>
        </p:nvGrpSpPr>
        <p:grpSpPr>
          <a:xfrm>
            <a:off x="5988736" y="2205741"/>
            <a:ext cx="4083926" cy="7098237"/>
            <a:chOff x="0" y="0"/>
            <a:chExt cx="5445235" cy="7725338"/>
          </a:xfrm>
        </p:grpSpPr>
        <p:grpSp>
          <p:nvGrpSpPr>
            <p:cNvPr id="13" name="Group 13"/>
            <p:cNvGrpSpPr/>
            <p:nvPr/>
          </p:nvGrpSpPr>
          <p:grpSpPr>
            <a:xfrm>
              <a:off x="118" y="0"/>
              <a:ext cx="5444998" cy="7725338"/>
              <a:chOff x="0" y="0"/>
              <a:chExt cx="1075555" cy="1525993"/>
            </a:xfrm>
          </p:grpSpPr>
          <p:sp>
            <p:nvSpPr>
              <p:cNvPr id="14" name="Freeform 14"/>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15" name="TextBox 15"/>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16" name="AutoShape 16"/>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7" name="TextBox 17"/>
          <p:cNvSpPr txBox="1"/>
          <p:nvPr/>
        </p:nvSpPr>
        <p:spPr>
          <a:xfrm>
            <a:off x="6158018"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8" name="TextBox 18"/>
          <p:cNvSpPr txBox="1"/>
          <p:nvPr/>
        </p:nvSpPr>
        <p:spPr>
          <a:xfrm>
            <a:off x="6265973" y="4525096"/>
            <a:ext cx="3529449" cy="4365619"/>
          </a:xfrm>
          <a:prstGeom prst="rect">
            <a:avLst/>
          </a:prstGeom>
        </p:spPr>
        <p:txBody>
          <a:bodyPr lIns="0" tIns="0" rIns="0" bIns="0" rtlCol="0" anchor="t">
            <a:spAutoFit/>
          </a:bodyPr>
          <a:lstStyle/>
          <a:p>
            <a:pPr algn="ctr">
              <a:lnSpc>
                <a:spcPct val="150000"/>
              </a:lnSpc>
            </a:pPr>
            <a:r>
              <a:rPr lang="en-US" sz="2400" dirty="0">
                <a:solidFill>
                  <a:srgbClr val="100F0D"/>
                </a:solidFill>
                <a:latin typeface="Times New Roman" panose="02020603050405020304" pitchFamily="18" charset="0"/>
                <a:cs typeface="Times New Roman" panose="02020603050405020304" pitchFamily="18" charset="0"/>
              </a:rPr>
              <a:t>By segmenting customers according to their purchase history and preferences, we can tailor promotional offers and rewards that resonate with each segment, thereby strengthening customer loyalty.</a:t>
            </a:r>
          </a:p>
        </p:txBody>
      </p:sp>
      <p:grpSp>
        <p:nvGrpSpPr>
          <p:cNvPr id="19" name="Group 19"/>
          <p:cNvGrpSpPr/>
          <p:nvPr/>
        </p:nvGrpSpPr>
        <p:grpSpPr>
          <a:xfrm>
            <a:off x="10987061" y="2205741"/>
            <a:ext cx="6310250" cy="7098237"/>
            <a:chOff x="0" y="0"/>
            <a:chExt cx="5445235" cy="7725338"/>
          </a:xfrm>
        </p:grpSpPr>
        <p:grpSp>
          <p:nvGrpSpPr>
            <p:cNvPr id="20" name="Group 20"/>
            <p:cNvGrpSpPr/>
            <p:nvPr/>
          </p:nvGrpSpPr>
          <p:grpSpPr>
            <a:xfrm>
              <a:off x="118" y="0"/>
              <a:ext cx="5444998" cy="7725338"/>
              <a:chOff x="0" y="0"/>
              <a:chExt cx="1075555" cy="1525993"/>
            </a:xfrm>
          </p:grpSpPr>
          <p:sp>
            <p:nvSpPr>
              <p:cNvPr id="21" name="Freeform 21"/>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22" name="TextBox 22"/>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23" name="AutoShape 23"/>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24" name="TextBox 24"/>
          <p:cNvSpPr txBox="1"/>
          <p:nvPr/>
        </p:nvSpPr>
        <p:spPr>
          <a:xfrm>
            <a:off x="12277267" y="2859505"/>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Visualization</a:t>
            </a:r>
          </a:p>
        </p:txBody>
      </p:sp>
      <p:graphicFrame>
        <p:nvGraphicFramePr>
          <p:cNvPr id="27" name="Chart 26">
            <a:extLst>
              <a:ext uri="{FF2B5EF4-FFF2-40B4-BE49-F238E27FC236}">
                <a16:creationId xmlns:a16="http://schemas.microsoft.com/office/drawing/2014/main" id="{3D2B777B-2BD8-2AC9-EE96-0C2CF16DE46F}"/>
              </a:ext>
            </a:extLst>
          </p:cNvPr>
          <p:cNvGraphicFramePr>
            <a:graphicFrameLocks/>
          </p:cNvGraphicFramePr>
          <p:nvPr>
            <p:extLst>
              <p:ext uri="{D42A27DB-BD31-4B8C-83A1-F6EECF244321}">
                <p14:modId xmlns:p14="http://schemas.microsoft.com/office/powerpoint/2010/main" val="2355340602"/>
              </p:ext>
            </p:extLst>
          </p:nvPr>
        </p:nvGraphicFramePr>
        <p:xfrm>
          <a:off x="11353800" y="4302035"/>
          <a:ext cx="5791199" cy="4712580"/>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A313E3DF-E7E3-546A-FE83-5D7E13476A0F}"/>
              </a:ext>
            </a:extLst>
          </p:cNvPr>
          <p:cNvSpPr txBox="1"/>
          <p:nvPr/>
        </p:nvSpPr>
        <p:spPr>
          <a:xfrm>
            <a:off x="13716000" y="8877300"/>
            <a:ext cx="1371600" cy="369332"/>
          </a:xfrm>
          <a:prstGeom prst="rect">
            <a:avLst/>
          </a:prstGeom>
          <a:noFill/>
        </p:spPr>
        <p:txBody>
          <a:bodyPr wrap="square" rtlCol="0">
            <a:spAutoFit/>
          </a:bodyPr>
          <a:lstStyle/>
          <a:p>
            <a:r>
              <a:rPr lang="en-US" dirty="0"/>
              <a:t>Total orders</a:t>
            </a:r>
            <a:endParaRPr lang="en-IN" dirty="0"/>
          </a:p>
        </p:txBody>
      </p:sp>
      <p:sp>
        <p:nvSpPr>
          <p:cNvPr id="29" name="TextBox 28">
            <a:extLst>
              <a:ext uri="{FF2B5EF4-FFF2-40B4-BE49-F238E27FC236}">
                <a16:creationId xmlns:a16="http://schemas.microsoft.com/office/drawing/2014/main" id="{39EE3456-089C-FCE3-08E5-E52FBA6CDED0}"/>
              </a:ext>
            </a:extLst>
          </p:cNvPr>
          <p:cNvSpPr txBox="1"/>
          <p:nvPr/>
        </p:nvSpPr>
        <p:spPr>
          <a:xfrm rot="16200000">
            <a:off x="10319266" y="6178034"/>
            <a:ext cx="1981200" cy="369332"/>
          </a:xfrm>
          <a:prstGeom prst="rect">
            <a:avLst/>
          </a:prstGeom>
          <a:noFill/>
        </p:spPr>
        <p:txBody>
          <a:bodyPr wrap="square" rtlCol="0">
            <a:spAutoFit/>
          </a:bodyPr>
          <a:lstStyle/>
          <a:p>
            <a:pPr algn="ctr"/>
            <a:r>
              <a:rPr lang="en-US" dirty="0"/>
              <a:t>Total revenue</a:t>
            </a:r>
            <a:endParaRPr lang="en-IN" dirty="0"/>
          </a:p>
        </p:txBody>
      </p:sp>
    </p:spTree>
    <p:extLst>
      <p:ext uri="{BB962C8B-B14F-4D97-AF65-F5344CB8AC3E}">
        <p14:creationId xmlns:p14="http://schemas.microsoft.com/office/powerpoint/2010/main" val="237577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330904"/>
          </a:xfrm>
          <a:custGeom>
            <a:avLst/>
            <a:gdLst/>
            <a:ahLst/>
            <a:cxnLst/>
            <a:rect l="l" t="t" r="r" b="b"/>
            <a:pathLst>
              <a:path w="18288000" h="3330904">
                <a:moveTo>
                  <a:pt x="0" y="0"/>
                </a:moveTo>
                <a:lnTo>
                  <a:pt x="18288000" y="0"/>
                </a:lnTo>
                <a:lnTo>
                  <a:pt x="18288000" y="3330904"/>
                </a:lnTo>
                <a:lnTo>
                  <a:pt x="0" y="3330904"/>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sp>
        <p:nvSpPr>
          <p:cNvPr id="3" name="TextBox 3"/>
          <p:cNvSpPr txBox="1"/>
          <p:nvPr/>
        </p:nvSpPr>
        <p:spPr>
          <a:xfrm>
            <a:off x="5006878" y="1337660"/>
            <a:ext cx="8274244" cy="1413144"/>
          </a:xfrm>
          <a:prstGeom prst="rect">
            <a:avLst/>
          </a:prstGeom>
        </p:spPr>
        <p:txBody>
          <a:bodyPr lIns="0" tIns="0" rIns="0" bIns="0" rtlCol="0" anchor="t">
            <a:spAutoFit/>
          </a:bodyPr>
          <a:lstStyle/>
          <a:p>
            <a:pPr algn="ctr">
              <a:lnSpc>
                <a:spcPts val="11359"/>
              </a:lnSpc>
            </a:pPr>
            <a:r>
              <a:rPr lang="en-US" sz="9466" dirty="0">
                <a:solidFill>
                  <a:srgbClr val="FFFFFF"/>
                </a:solidFill>
                <a:latin typeface="Codec Pro ExtraBold"/>
              </a:rPr>
              <a:t>CONTENT</a:t>
            </a:r>
          </a:p>
        </p:txBody>
      </p:sp>
      <p:sp>
        <p:nvSpPr>
          <p:cNvPr id="4" name="TextBox 4"/>
          <p:cNvSpPr txBox="1"/>
          <p:nvPr/>
        </p:nvSpPr>
        <p:spPr>
          <a:xfrm>
            <a:off x="2691800"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Introduction</a:t>
            </a:r>
          </a:p>
        </p:txBody>
      </p:sp>
      <p:sp>
        <p:nvSpPr>
          <p:cNvPr id="5" name="TextBox 5"/>
          <p:cNvSpPr txBox="1"/>
          <p:nvPr/>
        </p:nvSpPr>
        <p:spPr>
          <a:xfrm>
            <a:off x="3289042"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01</a:t>
            </a:r>
          </a:p>
        </p:txBody>
      </p:sp>
      <p:sp>
        <p:nvSpPr>
          <p:cNvPr id="6" name="TextBox 6"/>
          <p:cNvSpPr txBox="1"/>
          <p:nvPr/>
        </p:nvSpPr>
        <p:spPr>
          <a:xfrm>
            <a:off x="6032269"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Objectives</a:t>
            </a:r>
          </a:p>
        </p:txBody>
      </p:sp>
      <p:sp>
        <p:nvSpPr>
          <p:cNvPr id="7" name="TextBox 7"/>
          <p:cNvSpPr txBox="1"/>
          <p:nvPr/>
        </p:nvSpPr>
        <p:spPr>
          <a:xfrm>
            <a:off x="6629511"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02</a:t>
            </a:r>
          </a:p>
        </p:txBody>
      </p:sp>
      <p:sp>
        <p:nvSpPr>
          <p:cNvPr id="8" name="TextBox 8"/>
          <p:cNvSpPr txBox="1"/>
          <p:nvPr/>
        </p:nvSpPr>
        <p:spPr>
          <a:xfrm>
            <a:off x="9376438"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Data Overview</a:t>
            </a:r>
          </a:p>
        </p:txBody>
      </p:sp>
      <p:sp>
        <p:nvSpPr>
          <p:cNvPr id="9" name="TextBox 9"/>
          <p:cNvSpPr txBox="1"/>
          <p:nvPr/>
        </p:nvSpPr>
        <p:spPr>
          <a:xfrm>
            <a:off x="9973679"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03</a:t>
            </a:r>
          </a:p>
        </p:txBody>
      </p:sp>
      <p:sp>
        <p:nvSpPr>
          <p:cNvPr id="10" name="TextBox 10"/>
          <p:cNvSpPr txBox="1"/>
          <p:nvPr/>
        </p:nvSpPr>
        <p:spPr>
          <a:xfrm>
            <a:off x="12716906" y="5475831"/>
            <a:ext cx="2877444" cy="700961"/>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Methodological Approach</a:t>
            </a:r>
          </a:p>
        </p:txBody>
      </p:sp>
      <p:sp>
        <p:nvSpPr>
          <p:cNvPr id="11" name="TextBox 11"/>
          <p:cNvSpPr txBox="1"/>
          <p:nvPr/>
        </p:nvSpPr>
        <p:spPr>
          <a:xfrm>
            <a:off x="13314148"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04</a:t>
            </a:r>
          </a:p>
        </p:txBody>
      </p:sp>
      <p:sp>
        <p:nvSpPr>
          <p:cNvPr id="12" name="TextBox 12"/>
          <p:cNvSpPr txBox="1"/>
          <p:nvPr/>
        </p:nvSpPr>
        <p:spPr>
          <a:xfrm>
            <a:off x="2691800"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Analyses</a:t>
            </a:r>
          </a:p>
        </p:txBody>
      </p:sp>
      <p:sp>
        <p:nvSpPr>
          <p:cNvPr id="13" name="TextBox 13"/>
          <p:cNvSpPr txBox="1"/>
          <p:nvPr/>
        </p:nvSpPr>
        <p:spPr>
          <a:xfrm>
            <a:off x="3289042"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05</a:t>
            </a:r>
          </a:p>
        </p:txBody>
      </p:sp>
      <p:sp>
        <p:nvSpPr>
          <p:cNvPr id="14" name="TextBox 14"/>
          <p:cNvSpPr txBox="1"/>
          <p:nvPr/>
        </p:nvSpPr>
        <p:spPr>
          <a:xfrm>
            <a:off x="6034119"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Marketing Strategy</a:t>
            </a:r>
          </a:p>
        </p:txBody>
      </p:sp>
      <p:sp>
        <p:nvSpPr>
          <p:cNvPr id="15" name="TextBox 15"/>
          <p:cNvSpPr txBox="1"/>
          <p:nvPr/>
        </p:nvSpPr>
        <p:spPr>
          <a:xfrm>
            <a:off x="6631361"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06</a:t>
            </a:r>
          </a:p>
        </p:txBody>
      </p:sp>
      <p:sp>
        <p:nvSpPr>
          <p:cNvPr id="16" name="TextBox 16"/>
          <p:cNvSpPr txBox="1"/>
          <p:nvPr/>
        </p:nvSpPr>
        <p:spPr>
          <a:xfrm>
            <a:off x="9378287" y="8400387"/>
            <a:ext cx="2877444" cy="338234"/>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Customer Retention</a:t>
            </a:r>
          </a:p>
        </p:txBody>
      </p:sp>
      <p:sp>
        <p:nvSpPr>
          <p:cNvPr id="17" name="TextBox 17"/>
          <p:cNvSpPr txBox="1"/>
          <p:nvPr/>
        </p:nvSpPr>
        <p:spPr>
          <a:xfrm>
            <a:off x="9975529"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07</a:t>
            </a:r>
          </a:p>
        </p:txBody>
      </p:sp>
      <p:sp>
        <p:nvSpPr>
          <p:cNvPr id="18" name="TextBox 18"/>
          <p:cNvSpPr txBox="1"/>
          <p:nvPr/>
        </p:nvSpPr>
        <p:spPr>
          <a:xfrm>
            <a:off x="12718756" y="8400387"/>
            <a:ext cx="2877444" cy="338234"/>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Geographic Expansion</a:t>
            </a:r>
          </a:p>
        </p:txBody>
      </p:sp>
      <p:sp>
        <p:nvSpPr>
          <p:cNvPr id="19" name="TextBox 19"/>
          <p:cNvSpPr txBox="1"/>
          <p:nvPr/>
        </p:nvSpPr>
        <p:spPr>
          <a:xfrm>
            <a:off x="13315998"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2015516" y="4391963"/>
            <a:ext cx="14256965" cy="3246530"/>
          </a:xfrm>
          <a:prstGeom prst="rect">
            <a:avLst/>
          </a:prstGeom>
          <a:noFill/>
        </p:spPr>
        <p:txBody>
          <a:bodyPr wrap="square">
            <a:spAutoFit/>
          </a:bodyPr>
          <a:lstStyle/>
          <a:p>
            <a:pPr marL="342900" indent="-342900" algn="just">
              <a:lnSpc>
                <a:spcPct val="150000"/>
              </a:lnSpc>
              <a:spcBef>
                <a:spcPct val="0"/>
              </a:spcBef>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Recommendation</a:t>
            </a:r>
            <a:r>
              <a:rPr lang="en-US" sz="2490" dirty="0">
                <a:solidFill>
                  <a:srgbClr val="11100E"/>
                </a:solidFill>
                <a:latin typeface="Times New Roman" panose="02020603050405020304" pitchFamily="18" charset="0"/>
                <a:cs typeface="Times New Roman" panose="02020603050405020304" pitchFamily="18" charset="0"/>
              </a:rPr>
              <a:t>: </a:t>
            </a:r>
            <a:r>
              <a:rPr lang="en-US" sz="2800" dirty="0">
                <a:solidFill>
                  <a:srgbClr val="100F0D"/>
                </a:solidFill>
                <a:latin typeface="Times New Roman" panose="02020603050405020304" pitchFamily="18" charset="0"/>
                <a:cs typeface="Times New Roman" panose="02020603050405020304" pitchFamily="18" charset="0"/>
              </a:rPr>
              <a:t>By understanding regional preferences and demographic trends, we can strategically allocate resources for expansion into new markets.</a:t>
            </a:r>
          </a:p>
          <a:p>
            <a:pPr marL="342900" indent="-342900" algn="just">
              <a:lnSpc>
                <a:spcPct val="150000"/>
              </a:lnSpc>
              <a:spcBef>
                <a:spcPct val="0"/>
              </a:spcBef>
              <a:buFont typeface="Arial" panose="020B0604020202020204" pitchFamily="34" charset="0"/>
              <a:buChar char="•"/>
            </a:pPr>
            <a:endParaRPr lang="en-US" sz="2800" dirty="0">
              <a:solidFill>
                <a:srgbClr val="100F0D"/>
              </a:solidFill>
              <a:latin typeface="Times New Roman" panose="02020603050405020304" pitchFamily="18" charset="0"/>
              <a:cs typeface="Times New Roman" panose="02020603050405020304" pitchFamily="18" charset="0"/>
            </a:endParaRPr>
          </a:p>
          <a:p>
            <a:pPr marL="342900" indent="-342900" algn="just">
              <a:lnSpc>
                <a:spcPct val="150000"/>
              </a:lnSpc>
              <a:spcBef>
                <a:spcPct val="0"/>
              </a:spcBef>
              <a:buFont typeface="Arial" panose="020B0604020202020204" pitchFamily="34" charset="0"/>
              <a:buChar char="•"/>
            </a:pPr>
            <a:r>
              <a:rPr lang="en-US" sz="2800" dirty="0">
                <a:solidFill>
                  <a:srgbClr val="100F0D"/>
                </a:solidFill>
                <a:latin typeface="Times New Roman" panose="02020603050405020304" pitchFamily="18" charset="0"/>
                <a:cs typeface="Times New Roman" panose="02020603050405020304" pitchFamily="18" charset="0"/>
              </a:rPr>
              <a:t>For instance, regions with high average spending per customer or growing populations of music enthusiasts present lucrative opportunities for geographic expansion.</a:t>
            </a:r>
          </a:p>
        </p:txBody>
      </p:sp>
      <p:sp>
        <p:nvSpPr>
          <p:cNvPr id="8" name="TextBox 7">
            <a:extLst>
              <a:ext uri="{FF2B5EF4-FFF2-40B4-BE49-F238E27FC236}">
                <a16:creationId xmlns:a16="http://schemas.microsoft.com/office/drawing/2014/main" id="{BC0DE9AB-5D9D-71B0-1F16-14527867A8DD}"/>
              </a:ext>
            </a:extLst>
          </p:cNvPr>
          <p:cNvSpPr txBox="1"/>
          <p:nvPr/>
        </p:nvSpPr>
        <p:spPr>
          <a:xfrm>
            <a:off x="1858426" y="2156861"/>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Geographic Expansion</a:t>
            </a:r>
          </a:p>
        </p:txBody>
      </p:sp>
    </p:spTree>
    <p:extLst>
      <p:ext uri="{BB962C8B-B14F-4D97-AF65-F5344CB8AC3E}">
        <p14:creationId xmlns:p14="http://schemas.microsoft.com/office/powerpoint/2010/main" val="270416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3" name="Chart 2">
                <a:extLst>
                  <a:ext uri="{FF2B5EF4-FFF2-40B4-BE49-F238E27FC236}">
                    <a16:creationId xmlns:a16="http://schemas.microsoft.com/office/drawing/2014/main" id="{D48B9496-EC32-E8C1-7EBB-138337F4B7F4}"/>
                  </a:ext>
                </a:extLst>
              </p:cNvPr>
              <p:cNvGraphicFramePr/>
              <p:nvPr>
                <p:extLst>
                  <p:ext uri="{D42A27DB-BD31-4B8C-83A1-F6EECF244321}">
                    <p14:modId xmlns:p14="http://schemas.microsoft.com/office/powerpoint/2010/main" val="3298078300"/>
                  </p:ext>
                </p:extLst>
              </p:nvPr>
            </p:nvGraphicFramePr>
            <p:xfrm>
              <a:off x="0" y="-26068"/>
              <a:ext cx="18288000" cy="1031306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D48B9496-EC32-E8C1-7EBB-138337F4B7F4}"/>
                  </a:ext>
                </a:extLst>
              </p:cNvPr>
              <p:cNvPicPr>
                <a:picLocks noGrp="1" noRot="1" noChangeAspect="1" noMove="1" noResize="1" noEditPoints="1" noAdjustHandles="1" noChangeArrowheads="1" noChangeShapeType="1"/>
              </p:cNvPicPr>
              <p:nvPr/>
            </p:nvPicPr>
            <p:blipFill>
              <a:blip r:embed="rId3"/>
              <a:stretch>
                <a:fillRect/>
              </a:stretch>
            </p:blipFill>
            <p:spPr>
              <a:xfrm>
                <a:off x="0" y="-26068"/>
                <a:ext cx="18288000" cy="10313068"/>
              </a:xfrm>
              <a:prstGeom prst="rect">
                <a:avLst/>
              </a:prstGeom>
            </p:spPr>
          </p:pic>
        </mc:Fallback>
      </mc:AlternateContent>
    </p:spTree>
    <p:extLst>
      <p:ext uri="{BB962C8B-B14F-4D97-AF65-F5344CB8AC3E}">
        <p14:creationId xmlns:p14="http://schemas.microsoft.com/office/powerpoint/2010/main" val="417379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84471-D544-B569-D27C-E0A412BD6A3A}"/>
              </a:ext>
            </a:extLst>
          </p:cNvPr>
          <p:cNvSpPr txBox="1"/>
          <p:nvPr/>
        </p:nvSpPr>
        <p:spPr>
          <a:xfrm>
            <a:off x="762000" y="38100"/>
            <a:ext cx="14571147" cy="1692707"/>
          </a:xfrm>
          <a:prstGeom prst="rect">
            <a:avLst/>
          </a:prstGeom>
          <a:noFill/>
        </p:spPr>
        <p:txBody>
          <a:bodyPr wrap="square">
            <a:spAutoFit/>
          </a:bodyPr>
          <a:lstStyle/>
          <a:p>
            <a:pPr>
              <a:lnSpc>
                <a:spcPts val="13253"/>
              </a:lnSpc>
            </a:pPr>
            <a:r>
              <a:rPr lang="en-US" sz="9600" dirty="0">
                <a:solidFill>
                  <a:srgbClr val="1A1A1A"/>
                </a:solidFill>
                <a:latin typeface="Codec Pro ExtraBold"/>
              </a:rPr>
              <a:t>Dashboard</a:t>
            </a:r>
          </a:p>
        </p:txBody>
      </p:sp>
      <p:grpSp>
        <p:nvGrpSpPr>
          <p:cNvPr id="11" name="Group 47">
            <a:extLst>
              <a:ext uri="{FF2B5EF4-FFF2-40B4-BE49-F238E27FC236}">
                <a16:creationId xmlns:a16="http://schemas.microsoft.com/office/drawing/2014/main" id="{AB5A6575-674E-E18D-CD75-9277A71AB7BE}"/>
              </a:ext>
            </a:extLst>
          </p:cNvPr>
          <p:cNvGrpSpPr/>
          <p:nvPr/>
        </p:nvGrpSpPr>
        <p:grpSpPr>
          <a:xfrm>
            <a:off x="-3015781" y="6373393"/>
            <a:ext cx="5440505" cy="5440505"/>
            <a:chOff x="0" y="0"/>
            <a:chExt cx="812800" cy="812800"/>
          </a:xfrm>
        </p:grpSpPr>
        <p:sp>
          <p:nvSpPr>
            <p:cNvPr id="12" name="Freeform 48">
              <a:extLst>
                <a:ext uri="{FF2B5EF4-FFF2-40B4-BE49-F238E27FC236}">
                  <a16:creationId xmlns:a16="http://schemas.microsoft.com/office/drawing/2014/main" id="{2899D229-B717-4DD6-3E5D-F3A009C20424}"/>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txBody>
            <a:bodyPr/>
            <a:lstStyle/>
            <a:p>
              <a:endParaRPr lang="en-IN" dirty="0"/>
            </a:p>
          </p:txBody>
        </p:sp>
        <p:sp>
          <p:nvSpPr>
            <p:cNvPr id="13" name="TextBox 49">
              <a:extLst>
                <a:ext uri="{FF2B5EF4-FFF2-40B4-BE49-F238E27FC236}">
                  <a16:creationId xmlns:a16="http://schemas.microsoft.com/office/drawing/2014/main" id="{2D4B25DE-7379-EF90-5DF2-D38A3278A9ED}"/>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Freeform 4">
            <a:extLst>
              <a:ext uri="{FF2B5EF4-FFF2-40B4-BE49-F238E27FC236}">
                <a16:creationId xmlns:a16="http://schemas.microsoft.com/office/drawing/2014/main" id="{A9041359-DC70-E790-907A-250118943872}"/>
              </a:ext>
            </a:extLst>
          </p:cNvPr>
          <p:cNvSpPr/>
          <p:nvPr/>
        </p:nvSpPr>
        <p:spPr>
          <a:xfrm flipH="1">
            <a:off x="14621024" y="23012"/>
            <a:ext cx="3666976" cy="2986888"/>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29396" t="-149465" b="1"/>
            </a:stretch>
          </a:blipFill>
        </p:spPr>
        <p:txBody>
          <a:bodyPr/>
          <a:lstStyle/>
          <a:p>
            <a:endParaRPr lang="en-IN" dirty="0"/>
          </a:p>
        </p:txBody>
      </p:sp>
      <p:sp>
        <p:nvSpPr>
          <p:cNvPr id="3" name="TextBox 12">
            <a:extLst>
              <a:ext uri="{FF2B5EF4-FFF2-40B4-BE49-F238E27FC236}">
                <a16:creationId xmlns:a16="http://schemas.microsoft.com/office/drawing/2014/main" id="{E5F097C6-74C7-C8DF-D56F-88B3F6794BFD}"/>
              </a:ext>
            </a:extLst>
          </p:cNvPr>
          <p:cNvSpPr txBox="1"/>
          <p:nvPr/>
        </p:nvSpPr>
        <p:spPr>
          <a:xfrm>
            <a:off x="15773400" y="571500"/>
            <a:ext cx="1752600" cy="707886"/>
          </a:xfrm>
          <a:prstGeom prst="rect">
            <a:avLst/>
          </a:prstGeom>
        </p:spPr>
        <p:txBody>
          <a:bodyPr wrap="square" lIns="0" tIns="0" rIns="0" bIns="0" rtlCol="0" anchor="t">
            <a:spAutoFit/>
          </a:bodyPr>
          <a:lstStyle/>
          <a:p>
            <a:pPr algn="ctr">
              <a:lnSpc>
                <a:spcPts val="2907"/>
              </a:lnSpc>
            </a:pPr>
            <a:r>
              <a:rPr lang="en-US" spc="103" dirty="0">
                <a:latin typeface="Montserrat Light Italics"/>
              </a:rPr>
              <a:t>Chinook</a:t>
            </a:r>
          </a:p>
          <a:p>
            <a:pPr algn="ctr">
              <a:lnSpc>
                <a:spcPts val="2907"/>
              </a:lnSpc>
            </a:pPr>
            <a:r>
              <a:rPr lang="en-US" spc="103" dirty="0">
                <a:latin typeface="Montserrat Light Italics"/>
              </a:rPr>
              <a:t>Music Store</a:t>
            </a:r>
          </a:p>
        </p:txBody>
      </p:sp>
      <p:pic>
        <p:nvPicPr>
          <p:cNvPr id="4" name="Picture 3">
            <a:extLst>
              <a:ext uri="{FF2B5EF4-FFF2-40B4-BE49-F238E27FC236}">
                <a16:creationId xmlns:a16="http://schemas.microsoft.com/office/drawing/2014/main" id="{81C4E5B2-839F-B184-71F7-1E4489398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21024" y="699730"/>
            <a:ext cx="1076176" cy="533400"/>
          </a:xfrm>
          <a:prstGeom prst="rect">
            <a:avLst/>
          </a:prstGeom>
        </p:spPr>
      </p:pic>
      <p:cxnSp>
        <p:nvCxnSpPr>
          <p:cNvPr id="6" name="Straight Connector 5">
            <a:extLst>
              <a:ext uri="{FF2B5EF4-FFF2-40B4-BE49-F238E27FC236}">
                <a16:creationId xmlns:a16="http://schemas.microsoft.com/office/drawing/2014/main" id="{A1271017-7A29-5B6A-CEE6-2DC0615EAC83}"/>
              </a:ext>
            </a:extLst>
          </p:cNvPr>
          <p:cNvCxnSpPr>
            <a:cxnSpLocks/>
          </p:cNvCxnSpPr>
          <p:nvPr/>
        </p:nvCxnSpPr>
        <p:spPr>
          <a:xfrm>
            <a:off x="7543800" y="1028700"/>
            <a:ext cx="69342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BC7B1CA-E787-FB45-D4E8-52856F315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1457324"/>
            <a:ext cx="15697200" cy="8829676"/>
          </a:xfrm>
          <a:prstGeom prst="rect">
            <a:avLst/>
          </a:prstGeom>
        </p:spPr>
      </p:pic>
    </p:spTree>
    <p:extLst>
      <p:ext uri="{BB962C8B-B14F-4D97-AF65-F5344CB8AC3E}">
        <p14:creationId xmlns:p14="http://schemas.microsoft.com/office/powerpoint/2010/main" val="166575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5163796" y="-1"/>
            <a:ext cx="3124204" cy="3374359"/>
          </a:xfrm>
          <a:custGeom>
            <a:avLst/>
            <a:gdLst/>
            <a:ahLst/>
            <a:cxnLst/>
            <a:rect l="l" t="t" r="r" b="b"/>
            <a:pathLst>
              <a:path w="12413176" h="10995516">
                <a:moveTo>
                  <a:pt x="0" y="0"/>
                </a:moveTo>
                <a:lnTo>
                  <a:pt x="12413177" y="0"/>
                </a:lnTo>
                <a:lnTo>
                  <a:pt x="12413177" y="10995516"/>
                </a:lnTo>
                <a:lnTo>
                  <a:pt x="0" y="10995516"/>
                </a:lnTo>
                <a:lnTo>
                  <a:pt x="0" y="0"/>
                </a:lnTo>
                <a:close/>
              </a:path>
            </a:pathLst>
          </a:custGeom>
          <a:blipFill>
            <a:blip r:embed="rId3">
              <a:extLst>
                <a:ext uri="{96DAC541-7B7A-43D3-8B79-37D633B846F1}">
                  <asvg:svgBlip xmlns:asvg="http://schemas.microsoft.com/office/drawing/2016/SVG/main" r:embed="rId4"/>
                </a:ext>
              </a:extLst>
            </a:blip>
            <a:srcRect/>
            <a:stretch>
              <a:fillRect l="-1" t="-225854" r="-297322" b="-1"/>
            </a:stretch>
          </a:blipFill>
        </p:spPr>
        <p:txBody>
          <a:bodyPr/>
          <a:lstStyle/>
          <a:p>
            <a:endParaRPr lang="en-IN" dirty="0"/>
          </a:p>
        </p:txBody>
      </p:sp>
      <p:sp>
        <p:nvSpPr>
          <p:cNvPr id="3" name="Freeform 3"/>
          <p:cNvSpPr/>
          <p:nvPr/>
        </p:nvSpPr>
        <p:spPr>
          <a:xfrm>
            <a:off x="430665" y="473678"/>
            <a:ext cx="5822648" cy="9296798"/>
          </a:xfrm>
          <a:custGeom>
            <a:avLst/>
            <a:gdLst/>
            <a:ahLst/>
            <a:cxnLst/>
            <a:rect l="l" t="t" r="r" b="b"/>
            <a:pathLst>
              <a:path w="6635590" h="9296798">
                <a:moveTo>
                  <a:pt x="0" y="0"/>
                </a:moveTo>
                <a:lnTo>
                  <a:pt x="6635590" y="0"/>
                </a:lnTo>
                <a:lnTo>
                  <a:pt x="6635590" y="9296799"/>
                </a:lnTo>
                <a:lnTo>
                  <a:pt x="0" y="9296799"/>
                </a:lnTo>
                <a:lnTo>
                  <a:pt x="0" y="0"/>
                </a:lnTo>
                <a:close/>
              </a:path>
            </a:pathLst>
          </a:cu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grpSp>
        <p:nvGrpSpPr>
          <p:cNvPr id="4" name="Group 4"/>
          <p:cNvGrpSpPr/>
          <p:nvPr/>
        </p:nvGrpSpPr>
        <p:grpSpPr>
          <a:xfrm>
            <a:off x="4800600" y="2476500"/>
            <a:ext cx="10363193" cy="6934200"/>
            <a:chOff x="-9669" y="-38506"/>
            <a:chExt cx="1315039" cy="1027225"/>
          </a:xfrm>
        </p:grpSpPr>
        <p:sp>
          <p:nvSpPr>
            <p:cNvPr id="5" name="Freeform 5"/>
            <p:cNvSpPr/>
            <p:nvPr/>
          </p:nvSpPr>
          <p:spPr>
            <a:xfrm>
              <a:off x="-9669" y="-9433"/>
              <a:ext cx="1315039" cy="969080"/>
            </a:xfrm>
            <a:custGeom>
              <a:avLst/>
              <a:gdLst/>
              <a:ahLst/>
              <a:cxnLst/>
              <a:rect l="l" t="t" r="r" b="b"/>
              <a:pathLst>
                <a:path w="1276362" h="988719">
                  <a:moveTo>
                    <a:pt x="0" y="0"/>
                  </a:moveTo>
                  <a:lnTo>
                    <a:pt x="1276362" y="0"/>
                  </a:lnTo>
                  <a:lnTo>
                    <a:pt x="1276362" y="988719"/>
                  </a:lnTo>
                  <a:lnTo>
                    <a:pt x="0" y="988719"/>
                  </a:lnTo>
                  <a:close/>
                </a:path>
              </a:pathLst>
            </a:custGeom>
            <a:solidFill>
              <a:srgbClr val="393939"/>
            </a:solidFill>
          </p:spPr>
        </p:sp>
        <p:sp>
          <p:nvSpPr>
            <p:cNvPr id="6" name="TextBox 6"/>
            <p:cNvSpPr txBox="1"/>
            <p:nvPr/>
          </p:nvSpPr>
          <p:spPr>
            <a:xfrm>
              <a:off x="9670" y="-38506"/>
              <a:ext cx="1276362" cy="1027225"/>
            </a:xfrm>
            <a:prstGeom prst="rect">
              <a:avLst/>
            </a:prstGeom>
          </p:spPr>
          <p:txBody>
            <a:bodyPr lIns="254000" tIns="254000" rIns="254000" bIns="254000" rtlCol="0" anchor="ctr"/>
            <a:lstStyle/>
            <a:p>
              <a:pPr algn="just">
                <a:lnSpc>
                  <a:spcPts val="3795"/>
                </a:lnSpc>
              </a:pPr>
              <a:endParaRPr lang="en-US" sz="2400" spc="168" dirty="0">
                <a:solidFill>
                  <a:srgbClr val="FFFFFF"/>
                </a:solidFill>
                <a:latin typeface="Times New Roman" panose="02020603050405020304" pitchFamily="18" charset="0"/>
                <a:cs typeface="Times New Roman" panose="02020603050405020304" pitchFamily="18" charset="0"/>
              </a:endParaRPr>
            </a:p>
          </p:txBody>
        </p:sp>
      </p:grpSp>
      <p:sp>
        <p:nvSpPr>
          <p:cNvPr id="7" name="TextBox 7"/>
          <p:cNvSpPr txBox="1"/>
          <p:nvPr/>
        </p:nvSpPr>
        <p:spPr>
          <a:xfrm>
            <a:off x="7138090" y="550490"/>
            <a:ext cx="6201656" cy="859210"/>
          </a:xfrm>
          <a:prstGeom prst="rect">
            <a:avLst/>
          </a:prstGeom>
        </p:spPr>
        <p:txBody>
          <a:bodyPr lIns="0" tIns="0" rIns="0" bIns="0" rtlCol="0" anchor="t">
            <a:spAutoFit/>
          </a:bodyPr>
          <a:lstStyle/>
          <a:p>
            <a:pPr algn="ctr">
              <a:lnSpc>
                <a:spcPts val="6705"/>
              </a:lnSpc>
            </a:pPr>
            <a:r>
              <a:rPr lang="en-US" sz="6600" dirty="0">
                <a:solidFill>
                  <a:srgbClr val="1A1A1A"/>
                </a:solidFill>
                <a:latin typeface="Codec Pro ExtraBold"/>
              </a:rPr>
              <a:t>CONCLUSION</a:t>
            </a:r>
          </a:p>
        </p:txBody>
      </p:sp>
      <p:sp>
        <p:nvSpPr>
          <p:cNvPr id="8" name="TextBox 12">
            <a:extLst>
              <a:ext uri="{FF2B5EF4-FFF2-40B4-BE49-F238E27FC236}">
                <a16:creationId xmlns:a16="http://schemas.microsoft.com/office/drawing/2014/main" id="{134C4257-EB60-5CC2-7011-C29AB3111479}"/>
              </a:ext>
            </a:extLst>
          </p:cNvPr>
          <p:cNvSpPr txBox="1"/>
          <p:nvPr/>
        </p:nvSpPr>
        <p:spPr>
          <a:xfrm>
            <a:off x="16544776" y="9053870"/>
            <a:ext cx="1752600" cy="707886"/>
          </a:xfrm>
          <a:prstGeom prst="rect">
            <a:avLst/>
          </a:prstGeom>
        </p:spPr>
        <p:txBody>
          <a:bodyPr wrap="square" lIns="0" tIns="0" rIns="0" bIns="0" rtlCol="0" anchor="t">
            <a:spAutoFit/>
          </a:bodyPr>
          <a:lstStyle/>
          <a:p>
            <a:pPr algn="ctr">
              <a:lnSpc>
                <a:spcPts val="2907"/>
              </a:lnSpc>
            </a:pPr>
            <a:r>
              <a:rPr lang="en-US" spc="103" dirty="0">
                <a:latin typeface="Montserrat Light Italics"/>
              </a:rPr>
              <a:t>Chinook</a:t>
            </a:r>
          </a:p>
          <a:p>
            <a:pPr algn="ctr">
              <a:lnSpc>
                <a:spcPts val="2907"/>
              </a:lnSpc>
            </a:pPr>
            <a:r>
              <a:rPr lang="en-US" spc="103" dirty="0">
                <a:latin typeface="Montserrat Light Italics"/>
              </a:rPr>
              <a:t>Music Store</a:t>
            </a:r>
          </a:p>
        </p:txBody>
      </p:sp>
      <p:pic>
        <p:nvPicPr>
          <p:cNvPr id="9" name="Picture 8">
            <a:extLst>
              <a:ext uri="{FF2B5EF4-FFF2-40B4-BE49-F238E27FC236}">
                <a16:creationId xmlns:a16="http://schemas.microsoft.com/office/drawing/2014/main" id="{E61957B3-F24B-0BEE-8F9D-9CD8DE8453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92400" y="9182100"/>
            <a:ext cx="1076176" cy="533400"/>
          </a:xfrm>
          <a:prstGeom prst="rect">
            <a:avLst/>
          </a:prstGeom>
        </p:spPr>
      </p:pic>
      <p:sp>
        <p:nvSpPr>
          <p:cNvPr id="11" name="Rectangle 2">
            <a:extLst>
              <a:ext uri="{FF2B5EF4-FFF2-40B4-BE49-F238E27FC236}">
                <a16:creationId xmlns:a16="http://schemas.microsoft.com/office/drawing/2014/main" id="{FCE1FE97-59C0-1EDC-6E5D-9611D03C4DEF}"/>
              </a:ext>
            </a:extLst>
          </p:cNvPr>
          <p:cNvSpPr>
            <a:spLocks noChangeArrowheads="1"/>
          </p:cNvSpPr>
          <p:nvPr/>
        </p:nvSpPr>
        <p:spPr bwMode="auto">
          <a:xfrm>
            <a:off x="5277822" y="3076036"/>
            <a:ext cx="9352578" cy="577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Leverage dominance of Rock and Pop genres in the USA for targeted marketing efforts.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Tailor marketing strategies based on diverse customer demographics across key regions.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insights from purchasing patterns to guide pricing and engagement strategies.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Implement genre-specific marketing to enhance customer engagement and satisfaction.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Promote top-selling tracks and implement customer retention initiatives to drive sustainable growth. </a:t>
            </a:r>
          </a:p>
        </p:txBody>
      </p:sp>
      <p:sp>
        <p:nvSpPr>
          <p:cNvPr id="12" name="TextBox 11">
            <a:extLst>
              <a:ext uri="{FF2B5EF4-FFF2-40B4-BE49-F238E27FC236}">
                <a16:creationId xmlns:a16="http://schemas.microsoft.com/office/drawing/2014/main" id="{E2CC3F51-7BE6-7AB7-D4C9-4C1AB1E8C7B1}"/>
              </a:ext>
            </a:extLst>
          </p:cNvPr>
          <p:cNvSpPr txBox="1"/>
          <p:nvPr/>
        </p:nvSpPr>
        <p:spPr>
          <a:xfrm>
            <a:off x="3429000" y="1244257"/>
            <a:ext cx="13792200" cy="461665"/>
          </a:xfrm>
          <a:prstGeom prst="rect">
            <a:avLst/>
          </a:prstGeom>
          <a:noFill/>
        </p:spPr>
        <p:txBody>
          <a:bodyPr wrap="square">
            <a:spAutoFit/>
          </a:bodyPr>
          <a:lstStyle/>
          <a:p>
            <a:pPr algn="ctr"/>
            <a:r>
              <a:rPr lang="en-IN" sz="2400" dirty="0">
                <a:latin typeface="Times New Roman" panose="02020603050405020304" pitchFamily="18" charset="0"/>
                <a:cs typeface="Times New Roman" panose="02020603050405020304" pitchFamily="18" charset="0"/>
              </a:rPr>
              <a:t>Composing Chinook Music Store’s Future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 name="TextBox 24"/>
          <p:cNvSpPr txBox="1"/>
          <p:nvPr/>
        </p:nvSpPr>
        <p:spPr>
          <a:xfrm>
            <a:off x="1429482" y="3086100"/>
            <a:ext cx="8991321" cy="1723742"/>
          </a:xfrm>
          <a:prstGeom prst="rect">
            <a:avLst/>
          </a:prstGeom>
        </p:spPr>
        <p:txBody>
          <a:bodyPr lIns="0" tIns="0" rIns="0" bIns="0" rtlCol="0" anchor="t">
            <a:spAutoFit/>
          </a:bodyPr>
          <a:lstStyle/>
          <a:p>
            <a:pPr marL="0" lvl="1" indent="0" algn="l">
              <a:lnSpc>
                <a:spcPts val="11022"/>
              </a:lnSpc>
              <a:spcBef>
                <a:spcPct val="0"/>
              </a:spcBef>
            </a:pPr>
            <a:r>
              <a:rPr lang="en-US" sz="18000" dirty="0">
                <a:solidFill>
                  <a:srgbClr val="1A1A1A"/>
                </a:solidFill>
                <a:latin typeface="Codec Pro ExtraBold"/>
              </a:rPr>
              <a:t>THANK</a:t>
            </a:r>
            <a:endParaRPr lang="en-US" sz="18000" u="none" dirty="0">
              <a:solidFill>
                <a:srgbClr val="1A1A1A"/>
              </a:solidFill>
              <a:latin typeface="Codec Pro ExtraBold"/>
            </a:endParaRPr>
          </a:p>
        </p:txBody>
      </p:sp>
      <p:grpSp>
        <p:nvGrpSpPr>
          <p:cNvPr id="25" name="Group 25"/>
          <p:cNvGrpSpPr>
            <a:grpSpLocks noChangeAspect="1"/>
          </p:cNvGrpSpPr>
          <p:nvPr/>
        </p:nvGrpSpPr>
        <p:grpSpPr>
          <a:xfrm>
            <a:off x="12162066" y="0"/>
            <a:ext cx="15103764" cy="10287000"/>
            <a:chOff x="0" y="0"/>
            <a:chExt cx="5475623" cy="3729384"/>
          </a:xfrm>
        </p:grpSpPr>
        <p:sp>
          <p:nvSpPr>
            <p:cNvPr id="26" name="Freeform 26"/>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56C1CA"/>
            </a:solidFill>
          </p:spPr>
        </p:sp>
        <p:sp>
          <p:nvSpPr>
            <p:cNvPr id="27" name="Freeform 27"/>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t="-5058" b="-5058"/>
              </a:stretch>
            </a:blipFill>
          </p:spPr>
          <p:txBody>
            <a:bodyPr/>
            <a:lstStyle/>
            <a:p>
              <a:endParaRPr lang="en-IN" dirty="0"/>
            </a:p>
          </p:txBody>
        </p:sp>
      </p:grpSp>
      <p:sp>
        <p:nvSpPr>
          <p:cNvPr id="28" name="TextBox 24">
            <a:extLst>
              <a:ext uri="{FF2B5EF4-FFF2-40B4-BE49-F238E27FC236}">
                <a16:creationId xmlns:a16="http://schemas.microsoft.com/office/drawing/2014/main" id="{AB0A9E40-FAB9-450A-176F-4C83AA4EE025}"/>
              </a:ext>
            </a:extLst>
          </p:cNvPr>
          <p:cNvSpPr txBox="1"/>
          <p:nvPr/>
        </p:nvSpPr>
        <p:spPr>
          <a:xfrm>
            <a:off x="1600479" y="5890679"/>
            <a:ext cx="8991321" cy="2018117"/>
          </a:xfrm>
          <a:prstGeom prst="rect">
            <a:avLst/>
          </a:prstGeom>
        </p:spPr>
        <p:txBody>
          <a:bodyPr lIns="0" tIns="0" rIns="0" bIns="0" rtlCol="0" anchor="t">
            <a:spAutoFit/>
          </a:bodyPr>
          <a:lstStyle/>
          <a:p>
            <a:pPr marL="0" lvl="1" indent="0" algn="l">
              <a:lnSpc>
                <a:spcPts val="11022"/>
              </a:lnSpc>
              <a:spcBef>
                <a:spcPct val="0"/>
              </a:spcBef>
            </a:pPr>
            <a:r>
              <a:rPr lang="en-US" sz="28700" u="none" dirty="0">
                <a:solidFill>
                  <a:srgbClr val="1A1A1A"/>
                </a:solidFill>
                <a:latin typeface="Codec Pro ExtraBold"/>
              </a:rPr>
              <a:t>YOU</a:t>
            </a:r>
          </a:p>
        </p:txBody>
      </p:sp>
      <p:sp>
        <p:nvSpPr>
          <p:cNvPr id="31" name="TextBox 12">
            <a:extLst>
              <a:ext uri="{FF2B5EF4-FFF2-40B4-BE49-F238E27FC236}">
                <a16:creationId xmlns:a16="http://schemas.microsoft.com/office/drawing/2014/main" id="{B0C89045-F287-5D74-6680-E971E92CB5B6}"/>
              </a:ext>
            </a:extLst>
          </p:cNvPr>
          <p:cNvSpPr txBox="1"/>
          <p:nvPr/>
        </p:nvSpPr>
        <p:spPr>
          <a:xfrm>
            <a:off x="5231001" y="796290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32" name="Picture 31">
            <a:extLst>
              <a:ext uri="{FF2B5EF4-FFF2-40B4-BE49-F238E27FC236}">
                <a16:creationId xmlns:a16="http://schemas.microsoft.com/office/drawing/2014/main" id="{60CC984D-4255-4B46-FECB-BA4579A59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524" y="7962900"/>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430853" y="457040"/>
            <a:ext cx="6687266" cy="9369199"/>
          </a:xfrm>
          <a:custGeom>
            <a:avLst/>
            <a:gdLst/>
            <a:ahLst/>
            <a:cxnLst/>
            <a:rect l="l" t="t" r="r" b="b"/>
            <a:pathLst>
              <a:path w="6687266" h="9369199">
                <a:moveTo>
                  <a:pt x="0" y="0"/>
                </a:moveTo>
                <a:lnTo>
                  <a:pt x="6687266" y="0"/>
                </a:lnTo>
                <a:lnTo>
                  <a:pt x="6687266" y="9369199"/>
                </a:lnTo>
                <a:lnTo>
                  <a:pt x="0" y="9369199"/>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sharpenSoften amount="-250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grpSp>
        <p:nvGrpSpPr>
          <p:cNvPr id="3" name="Group 3"/>
          <p:cNvGrpSpPr/>
          <p:nvPr/>
        </p:nvGrpSpPr>
        <p:grpSpPr>
          <a:xfrm>
            <a:off x="6184668" y="2705100"/>
            <a:ext cx="9741132" cy="2897350"/>
            <a:chOff x="0" y="0"/>
            <a:chExt cx="1844070" cy="454415"/>
          </a:xfrm>
        </p:grpSpPr>
        <p:sp>
          <p:nvSpPr>
            <p:cNvPr id="4" name="Freeform 4"/>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5" name="TextBox 5"/>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7465033" y="952500"/>
            <a:ext cx="8079767" cy="1218282"/>
          </a:xfrm>
          <a:prstGeom prst="rect">
            <a:avLst/>
          </a:prstGeom>
        </p:spPr>
        <p:txBody>
          <a:bodyPr wrap="square" lIns="0" tIns="0" rIns="0" bIns="0" rtlCol="0" anchor="t">
            <a:spAutoFit/>
          </a:bodyPr>
          <a:lstStyle/>
          <a:p>
            <a:pPr marL="0" lvl="0" indent="0" algn="l">
              <a:lnSpc>
                <a:spcPts val="9536"/>
              </a:lnSpc>
              <a:spcBef>
                <a:spcPct val="0"/>
              </a:spcBef>
            </a:pPr>
            <a:r>
              <a:rPr lang="en-US" sz="7947" dirty="0">
                <a:solidFill>
                  <a:srgbClr val="1A1A1A"/>
                </a:solidFill>
                <a:latin typeface="Codec Pro ExtraBold"/>
              </a:rPr>
              <a:t>INTRODUCTION</a:t>
            </a:r>
          </a:p>
        </p:txBody>
      </p:sp>
      <p:sp>
        <p:nvSpPr>
          <p:cNvPr id="7" name="Freeform 7"/>
          <p:cNvSpPr/>
          <p:nvPr/>
        </p:nvSpPr>
        <p:spPr>
          <a:xfrm>
            <a:off x="6446571" y="3314700"/>
            <a:ext cx="1180822" cy="1140030"/>
          </a:xfrm>
          <a:custGeom>
            <a:avLst/>
            <a:gdLst/>
            <a:ahLst/>
            <a:cxnLst/>
            <a:rect l="l" t="t" r="r" b="b"/>
            <a:pathLst>
              <a:path w="1180822" h="1140030">
                <a:moveTo>
                  <a:pt x="0" y="0"/>
                </a:moveTo>
                <a:lnTo>
                  <a:pt x="1180823" y="0"/>
                </a:lnTo>
                <a:lnTo>
                  <a:pt x="1180823" y="1140031"/>
                </a:lnTo>
                <a:lnTo>
                  <a:pt x="0" y="11400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184668" y="5444432"/>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6"/>
            <a:stretch>
              <a:fillRect t="-100000"/>
            </a:stretch>
          </a:blipFill>
        </p:spPr>
      </p:sp>
      <p:sp>
        <p:nvSpPr>
          <p:cNvPr id="9" name="TextBox 9"/>
          <p:cNvSpPr txBox="1"/>
          <p:nvPr/>
        </p:nvSpPr>
        <p:spPr>
          <a:xfrm>
            <a:off x="7816471" y="2933700"/>
            <a:ext cx="7728329" cy="2544736"/>
          </a:xfrm>
          <a:prstGeom prst="rect">
            <a:avLst/>
          </a:prstGeom>
        </p:spPr>
        <p:txBody>
          <a:bodyPr wrap="square" lIns="0" tIns="0" rIns="0" bIns="0" rtlCol="0" anchor="t">
            <a:spAutoFit/>
          </a:bodyPr>
          <a:lstStyle/>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Welcome to our exploration of Chinook Music Store, a cornerstone of musical enrichment in North Central Washington since 1995. </a:t>
            </a:r>
          </a:p>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Chinook Music Store’s story begins with a simple mission: to bring the joy of music to everyone, from budding school musicians to seasoned rock bands. Over the years, Chinook has become synonymous with quality and passion, fostering a community of music enthusiasts. But as the landscape of the music industry changes, so do the needs and expectations of the customers. </a:t>
            </a:r>
          </a:p>
        </p:txBody>
      </p:sp>
      <p:grpSp>
        <p:nvGrpSpPr>
          <p:cNvPr id="10" name="Group 10"/>
          <p:cNvGrpSpPr/>
          <p:nvPr/>
        </p:nvGrpSpPr>
        <p:grpSpPr>
          <a:xfrm>
            <a:off x="6184668" y="6210299"/>
            <a:ext cx="9741132" cy="2608405"/>
            <a:chOff x="0" y="0"/>
            <a:chExt cx="1844070" cy="454415"/>
          </a:xfrm>
        </p:grpSpPr>
        <p:sp>
          <p:nvSpPr>
            <p:cNvPr id="11" name="Freeform 11"/>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12" name="TextBox 12"/>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6184668" y="8719282"/>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6"/>
            <a:stretch>
              <a:fillRect t="-100000"/>
            </a:stretch>
          </a:blipFill>
        </p:spPr>
      </p:sp>
      <p:sp>
        <p:nvSpPr>
          <p:cNvPr id="14" name="TextBox 14"/>
          <p:cNvSpPr txBox="1"/>
          <p:nvPr/>
        </p:nvSpPr>
        <p:spPr>
          <a:xfrm>
            <a:off x="7816471" y="6592766"/>
            <a:ext cx="7728329" cy="1903534"/>
          </a:xfrm>
          <a:prstGeom prst="rect">
            <a:avLst/>
          </a:prstGeom>
        </p:spPr>
        <p:txBody>
          <a:bodyPr wrap="square" lIns="0" tIns="0" rIns="0" bIns="0" rtlCol="0" anchor="t">
            <a:spAutoFit/>
          </a:bodyPr>
          <a:lstStyle/>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To stay ahead, Chinook must delve deeper into the heart of its operations, uncovering insights that will guide the strategic decisions. This presentation will take you on a journey through the data analysis project, unveiling the hidden patterns and trends that shape the music store’s business. </a:t>
            </a:r>
          </a:p>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Let’s unlock the secrets within the given data, using them to fuel Chinook’s growth and strengthen its position in the industry.</a:t>
            </a:r>
            <a:endParaRPr lang="en-US" sz="1779" dirty="0">
              <a:solidFill>
                <a:srgbClr val="FFFFFF"/>
              </a:solidFill>
              <a:latin typeface="Times New Roman" panose="02020603050405020304" pitchFamily="18" charset="0"/>
              <a:cs typeface="Times New Roman" panose="02020603050405020304" pitchFamily="18" charset="0"/>
            </a:endParaRPr>
          </a:p>
        </p:txBody>
      </p:sp>
      <p:sp>
        <p:nvSpPr>
          <p:cNvPr id="21" name="TextBox 12">
            <a:extLst>
              <a:ext uri="{FF2B5EF4-FFF2-40B4-BE49-F238E27FC236}">
                <a16:creationId xmlns:a16="http://schemas.microsoft.com/office/drawing/2014/main" id="{0F8E4A7A-2A25-3BDA-D1D4-FD8FB03FEDFF}"/>
              </a:ext>
            </a:extLst>
          </p:cNvPr>
          <p:cNvSpPr txBox="1"/>
          <p:nvPr/>
        </p:nvSpPr>
        <p:spPr>
          <a:xfrm>
            <a:off x="9001463"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2" name="Picture 21">
            <a:extLst>
              <a:ext uri="{FF2B5EF4-FFF2-40B4-BE49-F238E27FC236}">
                <a16:creationId xmlns:a16="http://schemas.microsoft.com/office/drawing/2014/main" id="{51E725F3-F25F-31E5-6A78-7DD4FF32E5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6986" y="9053870"/>
            <a:ext cx="1488630" cy="737830"/>
          </a:xfrm>
          <a:prstGeom prst="rect">
            <a:avLst/>
          </a:prstGeom>
        </p:spPr>
      </p:pic>
      <p:pic>
        <p:nvPicPr>
          <p:cNvPr id="17" name="Graphic 16" descr="Research with solid fill">
            <a:extLst>
              <a:ext uri="{FF2B5EF4-FFF2-40B4-BE49-F238E27FC236}">
                <a16:creationId xmlns:a16="http://schemas.microsoft.com/office/drawing/2014/main" id="{7ABAD5B3-5F5B-7BEC-4DA1-7DEFEAEA41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77000" y="6819901"/>
            <a:ext cx="1070814" cy="10708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4290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sharpenSoften amount="-25000"/>
                      </a14:imgEffect>
                      <a14:imgEffect>
                        <a14:saturation sat="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sp>
        <p:nvSpPr>
          <p:cNvPr id="6" name="TextBox 6"/>
          <p:cNvSpPr txBox="1"/>
          <p:nvPr/>
        </p:nvSpPr>
        <p:spPr>
          <a:xfrm>
            <a:off x="6232636" y="993550"/>
            <a:ext cx="11461528" cy="1218282"/>
          </a:xfrm>
          <a:prstGeom prst="rect">
            <a:avLst/>
          </a:prstGeom>
        </p:spPr>
        <p:txBody>
          <a:bodyPr wrap="square" lIns="0" tIns="0" rIns="0" bIns="0" rtlCol="0" anchor="t">
            <a:spAutoFit/>
          </a:bodyPr>
          <a:lstStyle/>
          <a:p>
            <a:pPr marL="0" lvl="0" indent="0" algn="ctr">
              <a:lnSpc>
                <a:spcPts val="9536"/>
              </a:lnSpc>
              <a:spcBef>
                <a:spcPct val="0"/>
              </a:spcBef>
            </a:pPr>
            <a:r>
              <a:rPr lang="en-US" sz="7947" dirty="0">
                <a:solidFill>
                  <a:srgbClr val="1A1A1A"/>
                </a:solidFill>
                <a:latin typeface="Codec Pro ExtraBold"/>
              </a:rPr>
              <a:t>PROBLEM STATEMENT</a:t>
            </a:r>
          </a:p>
        </p:txBody>
      </p:sp>
      <p:sp>
        <p:nvSpPr>
          <p:cNvPr id="4" name="TextBox 3">
            <a:extLst>
              <a:ext uri="{FF2B5EF4-FFF2-40B4-BE49-F238E27FC236}">
                <a16:creationId xmlns:a16="http://schemas.microsoft.com/office/drawing/2014/main" id="{3B3E14E9-F964-0301-403B-7944D7D60FC7}"/>
              </a:ext>
            </a:extLst>
          </p:cNvPr>
          <p:cNvSpPr txBox="1"/>
          <p:nvPr/>
        </p:nvSpPr>
        <p:spPr>
          <a:xfrm>
            <a:off x="7391400" y="2211832"/>
            <a:ext cx="9144000" cy="412934"/>
          </a:xfrm>
          <a:prstGeom prst="rect">
            <a:avLst/>
          </a:prstGeom>
          <a:noFill/>
        </p:spPr>
        <p:txBody>
          <a:bodyPr wrap="square">
            <a:spAutoFit/>
          </a:bodyPr>
          <a:lstStyle/>
          <a:p>
            <a:pPr algn="ctr">
              <a:lnSpc>
                <a:spcPts val="2491"/>
              </a:lnSpc>
            </a:pPr>
            <a:r>
              <a:rPr lang="en-US" sz="2100" b="1" dirty="0">
                <a:solidFill>
                  <a:schemeClr val="tx1">
                    <a:lumMod val="75000"/>
                    <a:lumOff val="25000"/>
                  </a:schemeClr>
                </a:solidFill>
                <a:latin typeface="Times New Roman" panose="02020603050405020304" pitchFamily="18" charset="0"/>
                <a:cs typeface="Times New Roman" panose="02020603050405020304" pitchFamily="18" charset="0"/>
              </a:rPr>
              <a:t>Embracing Change in the Music Industry</a:t>
            </a:r>
            <a:endParaRPr lang="en-IN" sz="21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11" name="Group 3">
            <a:extLst>
              <a:ext uri="{FF2B5EF4-FFF2-40B4-BE49-F238E27FC236}">
                <a16:creationId xmlns:a16="http://schemas.microsoft.com/office/drawing/2014/main" id="{1C7F45FE-889A-0F3B-2024-72AC69B68382}"/>
              </a:ext>
            </a:extLst>
          </p:cNvPr>
          <p:cNvGrpSpPr/>
          <p:nvPr/>
        </p:nvGrpSpPr>
        <p:grpSpPr>
          <a:xfrm>
            <a:off x="6184668" y="2784263"/>
            <a:ext cx="11533482" cy="6468419"/>
            <a:chOff x="0" y="-19050"/>
            <a:chExt cx="1847913" cy="473465"/>
          </a:xfrm>
        </p:grpSpPr>
        <p:sp>
          <p:nvSpPr>
            <p:cNvPr id="14" name="Freeform 4">
              <a:extLst>
                <a:ext uri="{FF2B5EF4-FFF2-40B4-BE49-F238E27FC236}">
                  <a16:creationId xmlns:a16="http://schemas.microsoft.com/office/drawing/2014/main" id="{D5A48CD5-59C1-962B-59C6-83E66C8BB242}"/>
                </a:ext>
              </a:extLst>
            </p:cNvPr>
            <p:cNvSpPr/>
            <p:nvPr/>
          </p:nvSpPr>
          <p:spPr>
            <a:xfrm>
              <a:off x="3843" y="-1822"/>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txBody>
            <a:bodyPr/>
            <a:lstStyle/>
            <a:p>
              <a:endParaRPr lang="en-IN" dirty="0"/>
            </a:p>
          </p:txBody>
        </p:sp>
        <p:sp>
          <p:nvSpPr>
            <p:cNvPr id="19" name="TextBox 5">
              <a:extLst>
                <a:ext uri="{FF2B5EF4-FFF2-40B4-BE49-F238E27FC236}">
                  <a16:creationId xmlns:a16="http://schemas.microsoft.com/office/drawing/2014/main" id="{D71345F2-85E8-8D71-0D6F-45F319528326}"/>
                </a:ext>
              </a:extLst>
            </p:cNvPr>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F763DDA4-D233-CC30-435D-C5D64D290277}"/>
              </a:ext>
            </a:extLst>
          </p:cNvPr>
          <p:cNvSpPr txBox="1"/>
          <p:nvPr/>
        </p:nvSpPr>
        <p:spPr>
          <a:xfrm>
            <a:off x="6362700" y="3186403"/>
            <a:ext cx="11201400" cy="5909310"/>
          </a:xfrm>
          <a:prstGeom prst="rect">
            <a:avLst/>
          </a:prstGeom>
          <a:noFill/>
        </p:spPr>
        <p:txBody>
          <a:bodyPr wrap="square">
            <a:spAutoFit/>
          </a:bodyPr>
          <a:lstStyle/>
          <a:p>
            <a:pPr algn="just"/>
            <a:r>
              <a:rPr lang="en-US" sz="2100" dirty="0">
                <a:solidFill>
                  <a:srgbClr val="FFFFFF"/>
                </a:solidFill>
                <a:latin typeface="Times New Roman" panose="02020603050405020304" pitchFamily="18" charset="0"/>
                <a:cs typeface="Times New Roman" panose="02020603050405020304" pitchFamily="18" charset="0"/>
              </a:rPr>
              <a:t>The music industry is as dynamic as the melodies it produces. </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algn="just"/>
            <a:r>
              <a:rPr lang="en-US" sz="2100" dirty="0">
                <a:solidFill>
                  <a:srgbClr val="FFFFFF"/>
                </a:solidFill>
                <a:latin typeface="Times New Roman" panose="02020603050405020304" pitchFamily="18" charset="0"/>
                <a:cs typeface="Times New Roman" panose="02020603050405020304" pitchFamily="18" charset="0"/>
              </a:rPr>
              <a:t>For Chinook Music Store, the challenge lies in adapting to these shifts while maintaining the core values. </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algn="just"/>
            <a:r>
              <a:rPr lang="en-US" sz="2100" dirty="0">
                <a:solidFill>
                  <a:srgbClr val="FFFFFF"/>
                </a:solidFill>
                <a:latin typeface="Times New Roman" panose="02020603050405020304" pitchFamily="18" charset="0"/>
                <a:cs typeface="Times New Roman" panose="02020603050405020304" pitchFamily="18" charset="0"/>
              </a:rPr>
              <a:t>To remain a leader in the market, it is needed to</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Adapt to the dynamic music industry while maintaining core values.</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Understand customer purchasing habits and regional variations to optimize promotional strategies.</a:t>
            </a:r>
          </a:p>
          <a:p>
            <a:pPr marL="342900" indent="-342900" algn="just">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Explore untapped market segments through detailed analysis of sales trends and customer demographics.</a:t>
            </a:r>
          </a:p>
          <a:p>
            <a:pPr marL="342900" indent="-342900" algn="just">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Tailor offerings to meet the unique needs of each community.</a:t>
            </a:r>
          </a:p>
          <a:p>
            <a:pPr marL="342900" indent="-342900" algn="just">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Enhance market presence and deepen connections with music lovers through data-driven innovation.</a:t>
            </a:r>
          </a:p>
        </p:txBody>
      </p:sp>
      <p:sp>
        <p:nvSpPr>
          <p:cNvPr id="20" name="Freeform 8">
            <a:extLst>
              <a:ext uri="{FF2B5EF4-FFF2-40B4-BE49-F238E27FC236}">
                <a16:creationId xmlns:a16="http://schemas.microsoft.com/office/drawing/2014/main" id="{CCDF5152-5E85-EE01-971D-30A15B81DD6A}"/>
              </a:ext>
            </a:extLst>
          </p:cNvPr>
          <p:cNvSpPr/>
          <p:nvPr/>
        </p:nvSpPr>
        <p:spPr>
          <a:xfrm>
            <a:off x="6184668" y="9100282"/>
            <a:ext cx="11646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4"/>
            <a:stretch>
              <a:fillRect t="-100000"/>
            </a:stretch>
          </a:blipFill>
        </p:spPr>
      </p:sp>
    </p:spTree>
    <p:extLst>
      <p:ext uri="{BB962C8B-B14F-4D97-AF65-F5344CB8AC3E}">
        <p14:creationId xmlns:p14="http://schemas.microsoft.com/office/powerpoint/2010/main" val="295121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34290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sp>
        <p:nvSpPr>
          <p:cNvPr id="6" name="TextBox 6"/>
          <p:cNvSpPr txBox="1"/>
          <p:nvPr/>
        </p:nvSpPr>
        <p:spPr>
          <a:xfrm>
            <a:off x="7010400" y="1807647"/>
            <a:ext cx="9816225" cy="1218282"/>
          </a:xfrm>
          <a:prstGeom prst="rect">
            <a:avLst/>
          </a:prstGeom>
        </p:spPr>
        <p:txBody>
          <a:bodyPr wrap="square" lIns="0" tIns="0" rIns="0" bIns="0" rtlCol="0" anchor="t">
            <a:spAutoFit/>
          </a:bodyPr>
          <a:lstStyle/>
          <a:p>
            <a:pPr marL="0" lvl="0" indent="0" algn="ctr">
              <a:lnSpc>
                <a:spcPts val="9536"/>
              </a:lnSpc>
              <a:spcBef>
                <a:spcPct val="0"/>
              </a:spcBef>
            </a:pPr>
            <a:r>
              <a:rPr lang="en-US" sz="7947" dirty="0">
                <a:solidFill>
                  <a:srgbClr val="1A1A1A"/>
                </a:solidFill>
                <a:latin typeface="Codec Pro ExtraBold"/>
              </a:rPr>
              <a:t>OBJECTIVES</a:t>
            </a:r>
          </a:p>
        </p:txBody>
      </p:sp>
      <p:sp>
        <p:nvSpPr>
          <p:cNvPr id="7" name="TextBox 7"/>
          <p:cNvSpPr txBox="1"/>
          <p:nvPr/>
        </p:nvSpPr>
        <p:spPr>
          <a:xfrm>
            <a:off x="5715000" y="6029291"/>
            <a:ext cx="2874189" cy="351506"/>
          </a:xfrm>
          <a:prstGeom prst="rect">
            <a:avLst/>
          </a:prstGeom>
        </p:spPr>
        <p:txBody>
          <a:bodyPr lIns="0" tIns="0" rIns="0" bIns="0" rtlCol="0" anchor="t">
            <a:spAutoFit/>
          </a:bodyPr>
          <a:lstStyle/>
          <a:p>
            <a:pPr marL="0" lvl="0" indent="0" algn="ctr">
              <a:lnSpc>
                <a:spcPts val="2899"/>
              </a:lnSpc>
              <a:spcBef>
                <a:spcPct val="0"/>
              </a:spcBef>
            </a:pPr>
            <a:r>
              <a:rPr lang="en-US" sz="2415" b="1" dirty="0">
                <a:solidFill>
                  <a:srgbClr val="000000"/>
                </a:solidFill>
                <a:latin typeface="Times New Roman" panose="02020603050405020304" pitchFamily="18" charset="0"/>
                <a:cs typeface="Times New Roman" panose="02020603050405020304" pitchFamily="18" charset="0"/>
              </a:rPr>
              <a:t>Objective nº 1</a:t>
            </a:r>
          </a:p>
        </p:txBody>
      </p:sp>
      <p:sp>
        <p:nvSpPr>
          <p:cNvPr id="8" name="Freeform 8"/>
          <p:cNvSpPr/>
          <p:nvPr/>
        </p:nvSpPr>
        <p:spPr>
          <a:xfrm>
            <a:off x="6232636"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0" name="Freeform 10"/>
          <p:cNvSpPr/>
          <p:nvPr/>
        </p:nvSpPr>
        <p:spPr>
          <a:xfrm>
            <a:off x="9321478"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8915400" y="6029291"/>
            <a:ext cx="2874189" cy="351506"/>
          </a:xfrm>
          <a:prstGeom prst="rect">
            <a:avLst/>
          </a:prstGeom>
        </p:spPr>
        <p:txBody>
          <a:bodyPr lIns="0" tIns="0" rIns="0" bIns="0" rtlCol="0" anchor="t">
            <a:spAutoFit/>
          </a:bodyPr>
          <a:lstStyle/>
          <a:p>
            <a:pPr marL="0" lvl="0" indent="0" algn="ctr">
              <a:lnSpc>
                <a:spcPts val="2899"/>
              </a:lnSpc>
              <a:spcBef>
                <a:spcPct val="0"/>
              </a:spcBef>
            </a:pPr>
            <a:r>
              <a:rPr lang="en-US" sz="2415" b="1">
                <a:solidFill>
                  <a:srgbClr val="000000"/>
                </a:solidFill>
                <a:latin typeface="Times New Roman" panose="02020603050405020304" pitchFamily="18" charset="0"/>
                <a:cs typeface="Times New Roman" panose="02020603050405020304" pitchFamily="18" charset="0"/>
              </a:rPr>
              <a:t>Objective nº 2</a:t>
            </a:r>
          </a:p>
        </p:txBody>
      </p:sp>
      <p:sp>
        <p:nvSpPr>
          <p:cNvPr id="13" name="Freeform 13"/>
          <p:cNvSpPr/>
          <p:nvPr/>
        </p:nvSpPr>
        <p:spPr>
          <a:xfrm>
            <a:off x="12709636" y="3988551"/>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2192000" y="6027493"/>
            <a:ext cx="2874189" cy="351506"/>
          </a:xfrm>
          <a:prstGeom prst="rect">
            <a:avLst/>
          </a:prstGeom>
        </p:spPr>
        <p:txBody>
          <a:bodyPr lIns="0" tIns="0" rIns="0" bIns="0" rtlCol="0" anchor="t">
            <a:spAutoFit/>
          </a:bodyPr>
          <a:lstStyle/>
          <a:p>
            <a:pPr marL="0" lvl="0" indent="0" algn="ctr">
              <a:lnSpc>
                <a:spcPts val="2899"/>
              </a:lnSpc>
              <a:spcBef>
                <a:spcPct val="0"/>
              </a:spcBef>
            </a:pPr>
            <a:r>
              <a:rPr lang="en-US" sz="2415" b="1">
                <a:solidFill>
                  <a:srgbClr val="000000"/>
                </a:solidFill>
                <a:latin typeface="Times New Roman" panose="02020603050405020304" pitchFamily="18" charset="0"/>
                <a:cs typeface="Times New Roman" panose="02020603050405020304" pitchFamily="18" charset="0"/>
              </a:rPr>
              <a:t>Objective nº 3</a:t>
            </a:r>
          </a:p>
        </p:txBody>
      </p:sp>
      <p:sp>
        <p:nvSpPr>
          <p:cNvPr id="16" name="TextBox 16"/>
          <p:cNvSpPr txBox="1"/>
          <p:nvPr/>
        </p:nvSpPr>
        <p:spPr>
          <a:xfrm>
            <a:off x="5788514" y="6579538"/>
            <a:ext cx="2727161" cy="1896930"/>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A thorough analysis of sales trends, gaining a deeper understanding of customer demographics, and identifying potential market opportunities.</a:t>
            </a:r>
          </a:p>
        </p:txBody>
      </p:sp>
      <p:sp>
        <p:nvSpPr>
          <p:cNvPr id="17" name="TextBox 17"/>
          <p:cNvSpPr txBox="1"/>
          <p:nvPr/>
        </p:nvSpPr>
        <p:spPr>
          <a:xfrm>
            <a:off x="8915400" y="6579538"/>
            <a:ext cx="2727161" cy="1576329"/>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Examining seasonal variations, product popularity, and regional differences to refine Chinook’s sales approach.  </a:t>
            </a:r>
          </a:p>
        </p:txBody>
      </p:sp>
      <p:sp>
        <p:nvSpPr>
          <p:cNvPr id="18" name="TextBox 18"/>
          <p:cNvSpPr txBox="1"/>
          <p:nvPr/>
        </p:nvSpPr>
        <p:spPr>
          <a:xfrm>
            <a:off x="12339027" y="6577740"/>
            <a:ext cx="2727161" cy="1579215"/>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Identifying market opportunities to enable the company to explore new segments and expand its reach. </a:t>
            </a:r>
          </a:p>
        </p:txBody>
      </p:sp>
      <p:sp>
        <p:nvSpPr>
          <p:cNvPr id="23" name="Freeform 13">
            <a:extLst>
              <a:ext uri="{FF2B5EF4-FFF2-40B4-BE49-F238E27FC236}">
                <a16:creationId xmlns:a16="http://schemas.microsoft.com/office/drawing/2014/main" id="{4A3EC397-2BA4-5536-FC28-881935FCF79F}"/>
              </a:ext>
            </a:extLst>
          </p:cNvPr>
          <p:cNvSpPr/>
          <p:nvPr/>
        </p:nvSpPr>
        <p:spPr>
          <a:xfrm>
            <a:off x="15855247" y="4000500"/>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25" name="TextBox 15">
            <a:extLst>
              <a:ext uri="{FF2B5EF4-FFF2-40B4-BE49-F238E27FC236}">
                <a16:creationId xmlns:a16="http://schemas.microsoft.com/office/drawing/2014/main" id="{EF4574BA-ED52-F2B1-D141-F5BEA0165B85}"/>
              </a:ext>
            </a:extLst>
          </p:cNvPr>
          <p:cNvSpPr txBox="1"/>
          <p:nvPr/>
        </p:nvSpPr>
        <p:spPr>
          <a:xfrm>
            <a:off x="15337611" y="6039442"/>
            <a:ext cx="2874189" cy="355418"/>
          </a:xfrm>
          <a:prstGeom prst="rect">
            <a:avLst/>
          </a:prstGeom>
        </p:spPr>
        <p:txBody>
          <a:bodyPr lIns="0" tIns="0" rIns="0" bIns="0" rtlCol="0" anchor="t">
            <a:spAutoFit/>
          </a:bodyPr>
          <a:lstStyle/>
          <a:p>
            <a:pPr marL="0" lvl="0" indent="0" algn="ctr">
              <a:lnSpc>
                <a:spcPts val="2899"/>
              </a:lnSpc>
              <a:spcBef>
                <a:spcPct val="0"/>
              </a:spcBef>
            </a:pPr>
            <a:r>
              <a:rPr lang="en-US" sz="2415" b="1" dirty="0">
                <a:solidFill>
                  <a:srgbClr val="000000"/>
                </a:solidFill>
                <a:latin typeface="Times New Roman" panose="02020603050405020304" pitchFamily="18" charset="0"/>
                <a:cs typeface="Times New Roman" panose="02020603050405020304" pitchFamily="18" charset="0"/>
              </a:rPr>
              <a:t>Objective nº 4</a:t>
            </a:r>
          </a:p>
        </p:txBody>
      </p:sp>
      <p:sp>
        <p:nvSpPr>
          <p:cNvPr id="26" name="TextBox 18">
            <a:extLst>
              <a:ext uri="{FF2B5EF4-FFF2-40B4-BE49-F238E27FC236}">
                <a16:creationId xmlns:a16="http://schemas.microsoft.com/office/drawing/2014/main" id="{222A5E26-2792-EC9E-E72C-E620A5B52ECE}"/>
              </a:ext>
            </a:extLst>
          </p:cNvPr>
          <p:cNvSpPr txBox="1"/>
          <p:nvPr/>
        </p:nvSpPr>
        <p:spPr>
          <a:xfrm>
            <a:off x="15316200" y="6591300"/>
            <a:ext cx="2727161" cy="935128"/>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Understanding customer demographics to meet diverse marketing needs.</a:t>
            </a:r>
          </a:p>
        </p:txBody>
      </p:sp>
      <p:pic>
        <p:nvPicPr>
          <p:cNvPr id="28" name="Graphic 27" descr="Business Growth with solid fill">
            <a:extLst>
              <a:ext uri="{FF2B5EF4-FFF2-40B4-BE49-F238E27FC236}">
                <a16:creationId xmlns:a16="http://schemas.microsoft.com/office/drawing/2014/main" id="{0399879F-EA5B-4E21-DB14-B672A2F119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95455" y="4476337"/>
            <a:ext cx="914400" cy="914400"/>
          </a:xfrm>
          <a:prstGeom prst="rect">
            <a:avLst/>
          </a:prstGeom>
        </p:spPr>
      </p:pic>
      <p:pic>
        <p:nvPicPr>
          <p:cNvPr id="30" name="Graphic 29" descr="Pie chart with solid fill">
            <a:extLst>
              <a:ext uri="{FF2B5EF4-FFF2-40B4-BE49-F238E27FC236}">
                <a16:creationId xmlns:a16="http://schemas.microsoft.com/office/drawing/2014/main" id="{D3ADB91B-04CE-C797-094E-C81AE72EB0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1780" y="4450809"/>
            <a:ext cx="914400" cy="914400"/>
          </a:xfrm>
          <a:prstGeom prst="rect">
            <a:avLst/>
          </a:prstGeom>
        </p:spPr>
      </p:pic>
      <p:pic>
        <p:nvPicPr>
          <p:cNvPr id="32" name="Graphic 31" descr="Social network with solid fill">
            <a:extLst>
              <a:ext uri="{FF2B5EF4-FFF2-40B4-BE49-F238E27FC236}">
                <a16:creationId xmlns:a16="http://schemas.microsoft.com/office/drawing/2014/main" id="{ABF74D2B-2774-A98D-064C-6641947097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171894" y="4462758"/>
            <a:ext cx="914400" cy="914400"/>
          </a:xfrm>
          <a:prstGeom prst="rect">
            <a:avLst/>
          </a:prstGeom>
        </p:spPr>
      </p:pic>
      <p:pic>
        <p:nvPicPr>
          <p:cNvPr id="34" name="Graphic 33" descr="Marketing with solid fill">
            <a:extLst>
              <a:ext uri="{FF2B5EF4-FFF2-40B4-BE49-F238E27FC236}">
                <a16:creationId xmlns:a16="http://schemas.microsoft.com/office/drawing/2014/main" id="{B10BFF91-37B0-B115-2DEC-2D6219E205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317505" y="447633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0744200" y="0"/>
            <a:ext cx="7543800" cy="10287000"/>
            <a:chOff x="0" y="0"/>
            <a:chExt cx="1986844" cy="2709333"/>
          </a:xfrm>
        </p:grpSpPr>
        <p:sp>
          <p:nvSpPr>
            <p:cNvPr id="3" name="Freeform 3"/>
            <p:cNvSpPr/>
            <p:nvPr/>
          </p:nvSpPr>
          <p:spPr>
            <a:xfrm>
              <a:off x="0" y="0"/>
              <a:ext cx="1986844" cy="2709333"/>
            </a:xfrm>
            <a:custGeom>
              <a:avLst/>
              <a:gdLst/>
              <a:ahLst/>
              <a:cxnLst/>
              <a:rect l="l" t="t" r="r" b="b"/>
              <a:pathLst>
                <a:path w="1986844" h="2709333">
                  <a:moveTo>
                    <a:pt x="0" y="0"/>
                  </a:moveTo>
                  <a:lnTo>
                    <a:pt x="1986844" y="0"/>
                  </a:lnTo>
                  <a:lnTo>
                    <a:pt x="1986844" y="2709333"/>
                  </a:lnTo>
                  <a:lnTo>
                    <a:pt x="0" y="2709333"/>
                  </a:lnTo>
                  <a:close/>
                </a:path>
              </a:pathLst>
            </a:custGeom>
            <a:solidFill>
              <a:srgbClr val="1A1A1A"/>
            </a:solidFill>
          </p:spPr>
        </p:sp>
        <p:sp>
          <p:nvSpPr>
            <p:cNvPr id="4" name="TextBox 4"/>
            <p:cNvSpPr txBox="1"/>
            <p:nvPr/>
          </p:nvSpPr>
          <p:spPr>
            <a:xfrm>
              <a:off x="0" y="-38100"/>
              <a:ext cx="1986844" cy="2747433"/>
            </a:xfrm>
            <a:prstGeom prst="rect">
              <a:avLst/>
            </a:prstGeom>
          </p:spPr>
          <p:txBody>
            <a:bodyPr lIns="50800" tIns="50800" rIns="50800" bIns="50800" rtlCol="0" anchor="ctr"/>
            <a:lstStyle/>
            <a:p>
              <a:pPr algn="ctr">
                <a:lnSpc>
                  <a:spcPts val="2903"/>
                </a:lnSpc>
              </a:pPr>
              <a:endParaRPr/>
            </a:p>
          </p:txBody>
        </p:sp>
      </p:grpSp>
      <p:sp>
        <p:nvSpPr>
          <p:cNvPr id="6" name="TextBox 6"/>
          <p:cNvSpPr txBox="1"/>
          <p:nvPr/>
        </p:nvSpPr>
        <p:spPr>
          <a:xfrm>
            <a:off x="10873937" y="1289864"/>
            <a:ext cx="7261663" cy="7663636"/>
          </a:xfrm>
          <a:prstGeom prst="rect">
            <a:avLst/>
          </a:prstGeom>
        </p:spPr>
        <p:txBody>
          <a:bodyPr wrap="square" lIns="0" tIns="0" rIns="0" bIns="0" rtlCol="0" anchor="t">
            <a:spAutoFit/>
          </a:bodyPr>
          <a:lstStyle/>
          <a:p>
            <a:pPr marL="0" lvl="0" indent="0" algn="ctr">
              <a:spcBef>
                <a:spcPct val="0"/>
              </a:spcBef>
            </a:pPr>
            <a:r>
              <a:rPr lang="en-US" sz="16600" dirty="0">
                <a:solidFill>
                  <a:srgbClr val="FFFFFF"/>
                </a:solidFill>
                <a:latin typeface="Codec Pro ExtraBold"/>
              </a:rPr>
              <a:t>DATA OVER</a:t>
            </a:r>
          </a:p>
          <a:p>
            <a:pPr marL="0" lvl="0" indent="0" algn="ctr">
              <a:spcBef>
                <a:spcPct val="0"/>
              </a:spcBef>
            </a:pPr>
            <a:r>
              <a:rPr lang="en-US" sz="16600" dirty="0">
                <a:solidFill>
                  <a:srgbClr val="FFFFFF"/>
                </a:solidFill>
                <a:latin typeface="Codec Pro ExtraBold"/>
              </a:rPr>
              <a:t>VIEW</a:t>
            </a:r>
          </a:p>
        </p:txBody>
      </p:sp>
      <p:sp>
        <p:nvSpPr>
          <p:cNvPr id="5" name="Rectangle 1">
            <a:extLst>
              <a:ext uri="{FF2B5EF4-FFF2-40B4-BE49-F238E27FC236}">
                <a16:creationId xmlns:a16="http://schemas.microsoft.com/office/drawing/2014/main" id="{AC1C3C44-7257-E74A-2043-47B06AFB2A26}"/>
              </a:ext>
            </a:extLst>
          </p:cNvPr>
          <p:cNvSpPr>
            <a:spLocks noChangeArrowheads="1"/>
          </p:cNvSpPr>
          <p:nvPr/>
        </p:nvSpPr>
        <p:spPr bwMode="auto">
          <a:xfrm>
            <a:off x="685800" y="1978274"/>
            <a:ext cx="9242863" cy="6330451"/>
          </a:xfrm>
          <a:prstGeom prst="rect">
            <a:avLst/>
          </a:prstGeom>
          <a:noFill/>
        </p:spPr>
        <p:txBody>
          <a:bodyPr wrap="square">
            <a:spAutoFit/>
          </a:bodyPr>
          <a:lstStyle/>
          <a:p>
            <a:pPr algn="just">
              <a:lnSpc>
                <a:spcPts val="3486"/>
              </a:lnSpc>
              <a:spcBef>
                <a:spcPct val="0"/>
              </a:spcBef>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Mapping Chinook’s Musical Database</a:t>
            </a:r>
          </a:p>
          <a:p>
            <a:pPr algn="just">
              <a:lnSpc>
                <a:spcPts val="3486"/>
              </a:lnSpc>
              <a:spcBef>
                <a:spcPct val="0"/>
              </a:spcBef>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ts val="3486"/>
              </a:lnSpc>
              <a:spcBef>
                <a:spcPct val="0"/>
              </a:spcBef>
            </a:pPr>
            <a:r>
              <a:rPr lang="en-US"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Customer &amp; Sales Data:</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Customer: Profiles with names and contacts.</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Invoice &amp; </a:t>
            </a:r>
            <a:r>
              <a:rPr lang="en-US" altLang="en-US" sz="2400" dirty="0" err="1">
                <a:solidFill>
                  <a:schemeClr val="tx1">
                    <a:lumMod val="85000"/>
                    <a:lumOff val="15000"/>
                  </a:schemeClr>
                </a:solidFill>
                <a:latin typeface="Times New Roman" panose="02020603050405020304" pitchFamily="18" charset="0"/>
                <a:cs typeface="Times New Roman" panose="02020603050405020304" pitchFamily="18" charset="0"/>
              </a:rPr>
              <a:t>InvoiceLine</a:t>
            </a: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 Tracks sales, items, and quantities.</a:t>
            </a:r>
          </a:p>
          <a:p>
            <a:pPr algn="just">
              <a:lnSpc>
                <a:spcPts val="3486"/>
              </a:lnSpc>
              <a:spcBef>
                <a:spcPct val="0"/>
              </a:spcBef>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ts val="3486"/>
              </a:lnSpc>
              <a:spcBef>
                <a:spcPct val="0"/>
              </a:spcBef>
            </a:pPr>
            <a:r>
              <a:rPr lang="en-US"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Music Catalog:</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Track: Includes name, album, genre, and price.</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Album &amp; Artist: Organizes titles and artist info.</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Genre: Categorizes music by type.</a:t>
            </a:r>
          </a:p>
          <a:p>
            <a:pPr algn="just">
              <a:lnSpc>
                <a:spcPts val="3486"/>
              </a:lnSpc>
              <a:spcBef>
                <a:spcPct val="0"/>
              </a:spcBef>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ts val="3486"/>
              </a:lnSpc>
              <a:spcBef>
                <a:spcPct val="0"/>
              </a:spcBef>
            </a:pPr>
            <a:r>
              <a:rPr lang="en-US"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Staff &amp; Media:</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Employee: Details roles and contacts.</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Playlist &amp; MediaType: Organizes playlists and formats.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1" name="Group 2">
            <a:extLst>
              <a:ext uri="{FF2B5EF4-FFF2-40B4-BE49-F238E27FC236}">
                <a16:creationId xmlns:a16="http://schemas.microsoft.com/office/drawing/2014/main" id="{5307799D-ADD8-A0AE-549C-B85D936CB43A}"/>
              </a:ext>
            </a:extLst>
          </p:cNvPr>
          <p:cNvGrpSpPr/>
          <p:nvPr/>
        </p:nvGrpSpPr>
        <p:grpSpPr>
          <a:xfrm>
            <a:off x="12726160" y="1551424"/>
            <a:ext cx="5440505" cy="5440505"/>
            <a:chOff x="0" y="0"/>
            <a:chExt cx="812800" cy="812800"/>
          </a:xfrm>
        </p:grpSpPr>
        <p:sp>
          <p:nvSpPr>
            <p:cNvPr id="52" name="Freeform 3">
              <a:extLst>
                <a:ext uri="{FF2B5EF4-FFF2-40B4-BE49-F238E27FC236}">
                  <a16:creationId xmlns:a16="http://schemas.microsoft.com/office/drawing/2014/main" id="{51566C20-FFF9-7EAC-2E2D-D8DE7F3E668A}"/>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3" name="TextBox 4">
              <a:extLst>
                <a:ext uri="{FF2B5EF4-FFF2-40B4-BE49-F238E27FC236}">
                  <a16:creationId xmlns:a16="http://schemas.microsoft.com/office/drawing/2014/main" id="{4744625D-117B-DC1D-F50E-7A4CA413CD78}"/>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4" name="Group 5">
            <a:extLst>
              <a:ext uri="{FF2B5EF4-FFF2-40B4-BE49-F238E27FC236}">
                <a16:creationId xmlns:a16="http://schemas.microsoft.com/office/drawing/2014/main" id="{E0476CF3-88CE-9FED-035F-37193EEF8155}"/>
              </a:ext>
            </a:extLst>
          </p:cNvPr>
          <p:cNvGrpSpPr/>
          <p:nvPr/>
        </p:nvGrpSpPr>
        <p:grpSpPr>
          <a:xfrm>
            <a:off x="17021980" y="3128204"/>
            <a:ext cx="5440505" cy="5440505"/>
            <a:chOff x="0" y="0"/>
            <a:chExt cx="812800" cy="812800"/>
          </a:xfrm>
        </p:grpSpPr>
        <p:sp>
          <p:nvSpPr>
            <p:cNvPr id="55" name="Freeform 6">
              <a:extLst>
                <a:ext uri="{FF2B5EF4-FFF2-40B4-BE49-F238E27FC236}">
                  <a16:creationId xmlns:a16="http://schemas.microsoft.com/office/drawing/2014/main" id="{B983CD50-9757-0B10-5466-02B4AF654136}"/>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56" name="TextBox 7">
              <a:extLst>
                <a:ext uri="{FF2B5EF4-FFF2-40B4-BE49-F238E27FC236}">
                  <a16:creationId xmlns:a16="http://schemas.microsoft.com/office/drawing/2014/main" id="{FCA133E6-999A-AC1D-1848-0EB80C6DE203}"/>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pic>
        <p:nvPicPr>
          <p:cNvPr id="50" name="Picture 2" descr="Chinook sample database">
            <a:extLst>
              <a:ext uri="{FF2B5EF4-FFF2-40B4-BE49-F238E27FC236}">
                <a16:creationId xmlns:a16="http://schemas.microsoft.com/office/drawing/2014/main" id="{9D11E0FB-0E72-C9D2-FC4C-5867EFAF1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545" y="27641"/>
            <a:ext cx="9753600" cy="1023171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59005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Freeform 3"/>
          <p:cNvSpPr/>
          <p:nvPr/>
        </p:nvSpPr>
        <p:spPr>
          <a:xfrm flipH="1">
            <a:off x="-1" y="7462685"/>
            <a:ext cx="5263411" cy="2824315"/>
          </a:xfrm>
          <a:custGeom>
            <a:avLst/>
            <a:gdLst/>
            <a:ahLst/>
            <a:cxnLst/>
            <a:rect l="l" t="t" r="r" b="b"/>
            <a:pathLst>
              <a:path w="6376911" h="5648629">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l="1" r="-21156" b="-100000"/>
            </a:stretch>
          </a:blipFill>
        </p:spPr>
      </p:sp>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sp>
      <p:sp>
        <p:nvSpPr>
          <p:cNvPr id="5" name="TextBox 5"/>
          <p:cNvSpPr txBox="1"/>
          <p:nvPr/>
        </p:nvSpPr>
        <p:spPr>
          <a:xfrm>
            <a:off x="990600" y="953418"/>
            <a:ext cx="16611600" cy="1218282"/>
          </a:xfrm>
          <a:prstGeom prst="rect">
            <a:avLst/>
          </a:prstGeom>
        </p:spPr>
        <p:txBody>
          <a:bodyPr wrap="square" lIns="0" tIns="0" rIns="0" bIns="0" rtlCol="0" anchor="t">
            <a:spAutoFit/>
          </a:bodyPr>
          <a:lstStyle/>
          <a:p>
            <a:pPr marL="0" lvl="0" indent="0" algn="ctr">
              <a:lnSpc>
                <a:spcPts val="9536"/>
              </a:lnSpc>
              <a:spcBef>
                <a:spcPct val="0"/>
              </a:spcBef>
            </a:pPr>
            <a:r>
              <a:rPr lang="en-US" sz="8800" dirty="0">
                <a:solidFill>
                  <a:srgbClr val="1A1A1A"/>
                </a:solidFill>
                <a:latin typeface="Codec Pro ExtraBold"/>
              </a:rPr>
              <a:t>METHODOLOGICAL APPROACH</a:t>
            </a:r>
          </a:p>
        </p:txBody>
      </p:sp>
      <p:sp>
        <p:nvSpPr>
          <p:cNvPr id="2" name="TextBox 1">
            <a:extLst>
              <a:ext uri="{FF2B5EF4-FFF2-40B4-BE49-F238E27FC236}">
                <a16:creationId xmlns:a16="http://schemas.microsoft.com/office/drawing/2014/main" id="{A72F318B-6B0C-B72A-9134-FC1D0AE0F68F}"/>
              </a:ext>
            </a:extLst>
          </p:cNvPr>
          <p:cNvSpPr txBox="1"/>
          <p:nvPr/>
        </p:nvSpPr>
        <p:spPr>
          <a:xfrm>
            <a:off x="4419600" y="2177781"/>
            <a:ext cx="9144000" cy="393698"/>
          </a:xfrm>
          <a:prstGeom prst="rect">
            <a:avLst/>
          </a:prstGeom>
          <a:noFill/>
        </p:spPr>
        <p:txBody>
          <a:bodyPr wrap="square">
            <a:spAutoFit/>
          </a:bodyPr>
          <a:lstStyle/>
          <a:p>
            <a:pPr algn="ctr">
              <a:lnSpc>
                <a:spcPts val="2491"/>
              </a:lnSpc>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Navigating the Data Seas</a:t>
            </a:r>
            <a:endParaRPr lang="en-IN"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BAA41423-140B-EF47-A668-16A18C4030D4}"/>
              </a:ext>
            </a:extLst>
          </p:cNvPr>
          <p:cNvSpPr>
            <a:spLocks noChangeArrowheads="1"/>
          </p:cNvSpPr>
          <p:nvPr/>
        </p:nvSpPr>
        <p:spPr bwMode="auto">
          <a:xfrm>
            <a:off x="533400" y="3037536"/>
            <a:ext cx="17068800" cy="55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Data Exploration with SQL: Utilized SQL queries to extract relevant data from various tables, focusing on customer transactions and sales history.</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Aggregation Techniques: Implemented GROUP BY and other aggregation functions to summarize key metrics, such as total sales by genre and average purchase value.</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Pattern Recognition: Analyzed customer purchasing patterns to identify trends, like peak purchasing times and popular products.</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Statistical Analysis: Calculated customer lifetime value and retention rates to understand long-term profitability and loyalty. Analyzed purchase frequency to segment customers into different engagement levels.</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Strategic Insights: Insights guided the creation of targeted marketing strategies, optimizing promotions based on customer behavior and preferences.</a:t>
            </a:r>
          </a:p>
          <a:p>
            <a:pPr algn="just" eaLnBrk="0" fontAlgn="base" hangingPunct="0">
              <a:lnSpc>
                <a:spcPct val="150000"/>
              </a:lnSpc>
              <a:spcBef>
                <a:spcPct val="0"/>
              </a:spcBef>
              <a:spcAft>
                <a:spcPct val="0"/>
              </a:spcAft>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19600" y="-3695700"/>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56863"/>
              </a:srgbClr>
            </a:solidFill>
          </p:spPr>
          <p:txBody>
            <a:bodyPr/>
            <a:lstStyle/>
            <a:p>
              <a:endParaRPr lang="en-IN" dirty="0"/>
            </a:p>
          </p:txBody>
        </p:sp>
        <p:sp>
          <p:nvSpPr>
            <p:cNvPr id="7" name="TextBox 7"/>
            <p:cNvSpPr txBox="1"/>
            <p:nvPr/>
          </p:nvSpPr>
          <p:spPr>
            <a:xfrm>
              <a:off x="0" y="-19050"/>
              <a:ext cx="4274726" cy="218651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257300" y="3164985"/>
            <a:ext cx="15773400" cy="4416915"/>
          </a:xfrm>
          <a:prstGeom prst="rect">
            <a:avLst/>
          </a:prstGeom>
        </p:spPr>
        <p:txBody>
          <a:bodyPr wrap="square" lIns="0" tIns="0" rIns="0" bIns="0" rtlCol="0" anchor="t">
            <a:spAutoFit/>
          </a:bodyPr>
          <a:lstStyle/>
          <a:p>
            <a:pPr marL="0" lvl="0" indent="0" algn="ctr">
              <a:lnSpc>
                <a:spcPts val="16716"/>
              </a:lnSpc>
              <a:spcBef>
                <a:spcPct val="0"/>
              </a:spcBef>
            </a:pPr>
            <a:r>
              <a:rPr lang="en-US" sz="20000" dirty="0">
                <a:solidFill>
                  <a:srgbClr val="FFFFFF"/>
                </a:solidFill>
                <a:latin typeface="Codec Pro ExtraBold"/>
              </a:rPr>
              <a:t>Analysis of Questions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1490</Words>
  <Application>Microsoft Office PowerPoint</Application>
  <PresentationFormat>Custom</PresentationFormat>
  <Paragraphs>174</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Times New Roman</vt:lpstr>
      <vt:lpstr>Montserrat Light Italics</vt:lpstr>
      <vt:lpstr>Arial</vt:lpstr>
      <vt:lpstr>Calibri</vt:lpstr>
      <vt:lpstr>Montserrat Light Bold</vt:lpstr>
      <vt:lpstr>Codec Pro ExtraBold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dc:creator>lenovo</dc:creator>
  <cp:lastModifiedBy>Tee .</cp:lastModifiedBy>
  <cp:revision>20</cp:revision>
  <dcterms:created xsi:type="dcterms:W3CDTF">2006-08-16T00:00:00Z</dcterms:created>
  <dcterms:modified xsi:type="dcterms:W3CDTF">2024-07-24T11:53:27Z</dcterms:modified>
  <dc:identifier>DAGJlYWlbq0</dc:identifier>
</cp:coreProperties>
</file>